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4" r:id="rId1"/>
    <p:sldMasterId id="2147483920" r:id="rId2"/>
  </p:sldMasterIdLst>
  <p:notesMasterIdLst>
    <p:notesMasterId r:id="rId15"/>
  </p:notesMasterIdLst>
  <p:handoutMasterIdLst>
    <p:handoutMasterId r:id="rId16"/>
  </p:handoutMasterIdLst>
  <p:sldIdLst>
    <p:sldId id="342" r:id="rId3"/>
    <p:sldId id="379" r:id="rId4"/>
    <p:sldId id="381" r:id="rId5"/>
    <p:sldId id="471" r:id="rId6"/>
    <p:sldId id="382" r:id="rId7"/>
    <p:sldId id="474" r:id="rId8"/>
    <p:sldId id="458" r:id="rId9"/>
    <p:sldId id="464" r:id="rId10"/>
    <p:sldId id="467" r:id="rId11"/>
    <p:sldId id="469" r:id="rId12"/>
    <p:sldId id="473" r:id="rId13"/>
    <p:sldId id="453" r:id="rId14"/>
  </p:sldIdLst>
  <p:sldSz cx="9144000" cy="6858000" type="screen4x3"/>
  <p:notesSz cx="6797675" cy="9872663"/>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C234"/>
    <a:srgbClr val="00859B"/>
    <a:srgbClr val="CCFFCC"/>
    <a:srgbClr val="005374"/>
    <a:srgbClr val="008080"/>
    <a:srgbClr val="228B9D"/>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5401" autoAdjust="0"/>
  </p:normalViewPr>
  <p:slideViewPr>
    <p:cSldViewPr snapToGrid="0" snapToObjects="1">
      <p:cViewPr varScale="1">
        <p:scale>
          <a:sx n="67" d="100"/>
          <a:sy n="67" d="100"/>
        </p:scale>
        <p:origin x="12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s://pxhere.com/en/photo/818429" TargetMode="External"/><Relationship Id="rId1" Type="http://schemas.openxmlformats.org/officeDocument/2006/relationships/image" Target="../media/image22.jpeg"/><Relationship Id="rId6" Type="http://schemas.openxmlformats.org/officeDocument/2006/relationships/hyperlink" Target="http://oakleafblog.blogspot.co.uk/2012/03/windows-azure-and-cloud-computing-posts_07.html" TargetMode="External"/><Relationship Id="rId5" Type="http://schemas.openxmlformats.org/officeDocument/2006/relationships/image" Target="../media/image24.jpeg"/><Relationship Id="rId4" Type="http://schemas.openxmlformats.org/officeDocument/2006/relationships/hyperlink" Target="http://lwvdenton.org/web/includes/Archive/ebook/download-q-as-for-the-pmbok-guide-third-edition-2005/"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s://pxhere.com/en/photo/818429" TargetMode="External"/><Relationship Id="rId1" Type="http://schemas.openxmlformats.org/officeDocument/2006/relationships/image" Target="../media/image22.jpeg"/><Relationship Id="rId6" Type="http://schemas.openxmlformats.org/officeDocument/2006/relationships/hyperlink" Target="http://oakleafblog.blogspot.co.uk/2012/03/windows-azure-and-cloud-computing-posts_07.html" TargetMode="External"/><Relationship Id="rId5" Type="http://schemas.openxmlformats.org/officeDocument/2006/relationships/image" Target="../media/image24.jpeg"/><Relationship Id="rId4" Type="http://schemas.openxmlformats.org/officeDocument/2006/relationships/hyperlink" Target="http://lwvdenton.org/web/includes/Archive/ebook/download-q-as-for-the-pmbok-guide-third-edition-2005/"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ACEA71-C066-4026-916C-4B256459C106}" type="doc">
      <dgm:prSet loTypeId="urn:microsoft.com/office/officeart/2011/layout/RadialPictureList" loCatId="picture" qsTypeId="urn:microsoft.com/office/officeart/2005/8/quickstyle/simple1" qsCatId="simple" csTypeId="urn:microsoft.com/office/officeart/2005/8/colors/colorful5" csCatId="colorful" phldr="1"/>
      <dgm:spPr/>
      <dgm:t>
        <a:bodyPr/>
        <a:lstStyle/>
        <a:p>
          <a:endParaRPr lang="lv-LV"/>
        </a:p>
      </dgm:t>
    </dgm:pt>
    <dgm:pt modelId="{6D19DF29-8036-4F0E-B57B-EB6741527FB2}">
      <dgm:prSet phldrT="[Text]" custT="1"/>
      <dgm:spPr>
        <a:solidFill>
          <a:srgbClr val="00859B"/>
        </a:solidFill>
      </dgm:spPr>
      <dgm:t>
        <a:bodyPr/>
        <a:lstStyle/>
        <a:p>
          <a:r>
            <a:rPr lang="lv-LV" sz="1800" b="1" dirty="0">
              <a:solidFill>
                <a:schemeClr val="tx1"/>
              </a:solidFill>
            </a:rPr>
            <a:t>Projekta iesniedzējs= biedrība/ nodibinājums</a:t>
          </a:r>
        </a:p>
      </dgm:t>
    </dgm:pt>
    <dgm:pt modelId="{B2A09D50-13F1-4FF9-8778-2603893B436A}" type="parTrans" cxnId="{DEB13146-5BEB-4204-90BA-E6352AE25E80}">
      <dgm:prSet/>
      <dgm:spPr/>
      <dgm:t>
        <a:bodyPr/>
        <a:lstStyle/>
        <a:p>
          <a:endParaRPr lang="lv-LV"/>
        </a:p>
      </dgm:t>
    </dgm:pt>
    <dgm:pt modelId="{773D907E-0141-4BDA-BDA7-46E0BB6D3122}" type="sibTrans" cxnId="{DEB13146-5BEB-4204-90BA-E6352AE25E80}">
      <dgm:prSet/>
      <dgm:spPr/>
      <dgm:t>
        <a:bodyPr/>
        <a:lstStyle/>
        <a:p>
          <a:endParaRPr lang="lv-LV"/>
        </a:p>
      </dgm:t>
    </dgm:pt>
    <dgm:pt modelId="{A8AFA3E8-317F-444B-819F-BE211A9BCBFE}">
      <dgm:prSet phldrT="[Text]" custT="1"/>
      <dgm:spPr/>
      <dgm:t>
        <a:bodyPr/>
        <a:lstStyle/>
        <a:p>
          <a:pPr algn="just"/>
          <a:r>
            <a:rPr lang="lv-LV" sz="1300" b="0" u="none" dirty="0"/>
            <a:t>Reģistrēts LR </a:t>
          </a:r>
          <a:r>
            <a:rPr lang="lv-LV" sz="1300" b="1" u="none" dirty="0"/>
            <a:t>vismaz 5</a:t>
          </a:r>
          <a:r>
            <a:rPr lang="lv-LV" sz="1300" b="0" u="none" dirty="0"/>
            <a:t> gadus pirms 09.12.2019.</a:t>
          </a:r>
        </a:p>
        <a:p>
          <a:pPr algn="just"/>
          <a:r>
            <a:rPr lang="lv-LV" sz="1300" b="1" u="none" dirty="0"/>
            <a:t>Apstrādes rūpniecības </a:t>
          </a:r>
          <a:r>
            <a:rPr lang="lv-LV" sz="1300" b="0" u="none" dirty="0"/>
            <a:t>nozare</a:t>
          </a:r>
        </a:p>
        <a:p>
          <a:pPr algn="just"/>
          <a:r>
            <a:rPr lang="lv-LV" sz="1300" b="1" u="none" dirty="0"/>
            <a:t>Vismaz 50 % </a:t>
          </a:r>
          <a:r>
            <a:rPr lang="lv-LV" sz="1300" b="0" u="none" dirty="0"/>
            <a:t>no biedriem pārstāv apstrādes rūpniecības nozari</a:t>
          </a:r>
        </a:p>
        <a:p>
          <a:pPr algn="just"/>
          <a:r>
            <a:rPr lang="lv-LV" sz="1300" b="1" u="none" dirty="0"/>
            <a:t>Kopējais</a:t>
          </a:r>
          <a:r>
            <a:rPr lang="lv-LV" sz="1300" b="0" u="none" dirty="0"/>
            <a:t> Latvijā reģistrēto biedru </a:t>
          </a:r>
          <a:r>
            <a:rPr lang="lv-LV" sz="1300" b="1" u="none" dirty="0"/>
            <a:t>apgrozījums </a:t>
          </a:r>
          <a:r>
            <a:rPr lang="lv-LV" sz="1300" b="0" u="none" dirty="0"/>
            <a:t>pēdējā noslēgtā pārskata </a:t>
          </a:r>
        </a:p>
        <a:p>
          <a:pPr algn="just"/>
          <a:r>
            <a:rPr lang="lv-LV" sz="1300" b="0" u="none" dirty="0"/>
            <a:t>gadā </a:t>
          </a:r>
          <a:r>
            <a:rPr lang="lv-LV" sz="1300" b="1" u="none" dirty="0"/>
            <a:t>pārsniedz 142,29 milj. </a:t>
          </a:r>
          <a:r>
            <a:rPr lang="lv-LV" sz="1300" b="1" i="1" u="none" dirty="0" err="1"/>
            <a:t>euro</a:t>
          </a:r>
          <a:endParaRPr lang="lv-LV" sz="1300" b="1" i="1" u="none" dirty="0"/>
        </a:p>
        <a:p>
          <a:pPr algn="just"/>
          <a:r>
            <a:rPr lang="lv-LV" sz="1300" b="1" u="none" dirty="0"/>
            <a:t>ERAF</a:t>
          </a:r>
          <a:r>
            <a:rPr lang="lv-LV" sz="1300" b="0" u="none" dirty="0"/>
            <a:t> investīciju ieguldījums 1.2.2.1. pasākuma </a:t>
          </a:r>
          <a:r>
            <a:rPr lang="lv-LV" sz="1300" b="1" u="none" dirty="0"/>
            <a:t>1. projektu iesniegumu atlases </a:t>
          </a:r>
        </a:p>
        <a:p>
          <a:pPr algn="just"/>
          <a:r>
            <a:rPr lang="lv-LV" sz="1300" b="1" u="none" dirty="0"/>
            <a:t>kārtā vismaz 80 %</a:t>
          </a:r>
        </a:p>
        <a:p>
          <a:pPr algn="l"/>
          <a:endParaRPr lang="lv-LV" sz="1200" dirty="0"/>
        </a:p>
        <a:p>
          <a:pPr algn="l"/>
          <a:endParaRPr lang="lv-LV" sz="1200" dirty="0"/>
        </a:p>
      </dgm:t>
    </dgm:pt>
    <dgm:pt modelId="{D735ACA8-71F9-4DDD-957F-694C934EDFB2}" type="parTrans" cxnId="{16F773EC-2298-4035-A477-C90FA27D933E}">
      <dgm:prSet/>
      <dgm:spPr/>
      <dgm:t>
        <a:bodyPr/>
        <a:lstStyle/>
        <a:p>
          <a:endParaRPr lang="lv-LV"/>
        </a:p>
      </dgm:t>
    </dgm:pt>
    <dgm:pt modelId="{1099D849-6D58-41FD-8598-FB9B17FD9B60}" type="sibTrans" cxnId="{16F773EC-2298-4035-A477-C90FA27D933E}">
      <dgm:prSet/>
      <dgm:spPr/>
      <dgm:t>
        <a:bodyPr/>
        <a:lstStyle/>
        <a:p>
          <a:endParaRPr lang="lv-LV"/>
        </a:p>
      </dgm:t>
    </dgm:pt>
    <dgm:pt modelId="{2AEE9791-6666-4F17-B5E9-EDD7CD22B8B3}">
      <dgm:prSet phldrT="[Text]" custT="1"/>
      <dgm:spPr/>
      <dgm:t>
        <a:bodyPr/>
        <a:lstStyle/>
        <a:p>
          <a:pPr algn="l"/>
          <a:endParaRPr lang="lv-LV" sz="1400" dirty="0"/>
        </a:p>
        <a:p>
          <a:pPr algn="l"/>
          <a:endParaRPr lang="lv-LV" sz="1400" dirty="0"/>
        </a:p>
        <a:p>
          <a:pPr algn="just"/>
          <a:endParaRPr lang="lv-LV" sz="1300" dirty="0"/>
        </a:p>
        <a:p>
          <a:pPr algn="just"/>
          <a:r>
            <a:rPr lang="lv-LV" sz="1300" dirty="0"/>
            <a:t>Reģistrēts LR </a:t>
          </a:r>
          <a:r>
            <a:rPr lang="lv-LV" sz="1300" b="1" dirty="0"/>
            <a:t>vismaz 5</a:t>
          </a:r>
          <a:r>
            <a:rPr lang="lv-LV" sz="1300" dirty="0"/>
            <a:t> gadus pirms 09.12.2019.</a:t>
          </a:r>
        </a:p>
        <a:p>
          <a:pPr algn="just"/>
          <a:r>
            <a:rPr lang="lv-LV" sz="1300" b="1" dirty="0"/>
            <a:t>IKT</a:t>
          </a:r>
          <a:r>
            <a:rPr lang="lv-LV" sz="1300" dirty="0"/>
            <a:t> nozare</a:t>
          </a:r>
        </a:p>
        <a:p>
          <a:pPr algn="just"/>
          <a:r>
            <a:rPr lang="lv-LV" sz="1300" b="1" dirty="0"/>
            <a:t>Vairāk nekā 50 % </a:t>
          </a:r>
          <a:r>
            <a:rPr lang="lv-LV" sz="1300" dirty="0"/>
            <a:t>no biedriem pārstāv IKT nozari</a:t>
          </a:r>
        </a:p>
        <a:p>
          <a:pPr algn="just"/>
          <a:r>
            <a:rPr lang="lv-LV" sz="1300" b="1" dirty="0"/>
            <a:t>Kopējais </a:t>
          </a:r>
          <a:r>
            <a:rPr lang="lv-LV" sz="1300" dirty="0"/>
            <a:t>Latvijā reģistrēto biedru </a:t>
          </a:r>
          <a:r>
            <a:rPr lang="lv-LV" sz="1300" b="1" dirty="0"/>
            <a:t>apgrozījums</a:t>
          </a:r>
          <a:r>
            <a:rPr lang="lv-LV" sz="1300" dirty="0"/>
            <a:t> pēdējā noslēgtā pārskata gadā </a:t>
          </a:r>
          <a:r>
            <a:rPr lang="lv-LV" sz="1300" b="1" dirty="0"/>
            <a:t>pārsniedz 142,29 milj. </a:t>
          </a:r>
          <a:r>
            <a:rPr lang="lv-LV" sz="1300" b="1" i="1" dirty="0" err="1"/>
            <a:t>euro</a:t>
          </a:r>
          <a:endParaRPr lang="lv-LV" sz="1300" b="1" i="1" dirty="0"/>
        </a:p>
        <a:p>
          <a:pPr algn="just"/>
          <a:r>
            <a:rPr lang="lv-LV" sz="1300" b="1" dirty="0"/>
            <a:t>ERAF </a:t>
          </a:r>
          <a:r>
            <a:rPr lang="lv-LV" sz="1300" dirty="0"/>
            <a:t>investīciju ieguldījums 1.2.2.1. pasākuma </a:t>
          </a:r>
          <a:r>
            <a:rPr lang="lv-LV" sz="1300" b="1" dirty="0"/>
            <a:t>1. projektu iesniegumu atlases kārtā vismaz 80 % </a:t>
          </a:r>
          <a:r>
            <a:rPr lang="lv-LV" sz="1300" i="0" dirty="0"/>
            <a:t>(ja attiecināms)</a:t>
          </a:r>
        </a:p>
        <a:p>
          <a:pPr algn="l"/>
          <a:endParaRPr lang="lv-LV" sz="1200" dirty="0"/>
        </a:p>
        <a:p>
          <a:pPr algn="l"/>
          <a:endParaRPr lang="lv-LV" sz="1200" dirty="0"/>
        </a:p>
        <a:p>
          <a:pPr algn="l"/>
          <a:endParaRPr lang="lv-LV" sz="1200" dirty="0"/>
        </a:p>
      </dgm:t>
    </dgm:pt>
    <dgm:pt modelId="{ED31965E-0130-4A8E-BB6E-8529433E8ECB}" type="parTrans" cxnId="{403EFDBC-17F2-4460-B440-B7186D1F2FDB}">
      <dgm:prSet/>
      <dgm:spPr/>
      <dgm:t>
        <a:bodyPr/>
        <a:lstStyle/>
        <a:p>
          <a:endParaRPr lang="lv-LV"/>
        </a:p>
      </dgm:t>
    </dgm:pt>
    <dgm:pt modelId="{563AF028-EF8A-481F-AB00-CC85069AD4E0}" type="sibTrans" cxnId="{403EFDBC-17F2-4460-B440-B7186D1F2FDB}">
      <dgm:prSet/>
      <dgm:spPr/>
      <dgm:t>
        <a:bodyPr/>
        <a:lstStyle/>
        <a:p>
          <a:endParaRPr lang="lv-LV"/>
        </a:p>
      </dgm:t>
    </dgm:pt>
    <dgm:pt modelId="{21FD79E6-2055-4504-B1CA-8C200F6B1DC2}">
      <dgm:prSet phldrT="[Text]" custT="1"/>
      <dgm:spPr/>
      <dgm:t>
        <a:bodyPr/>
        <a:lstStyle/>
        <a:p>
          <a:pPr algn="just"/>
          <a:r>
            <a:rPr lang="lv-LV" sz="1300" dirty="0"/>
            <a:t>Reģistrēts LR</a:t>
          </a:r>
        </a:p>
        <a:p>
          <a:pPr algn="just"/>
          <a:r>
            <a:rPr lang="lv-LV" sz="1300" b="1" dirty="0"/>
            <a:t>Vismaz 50 % </a:t>
          </a:r>
          <a:r>
            <a:rPr lang="lv-LV" sz="1300" dirty="0"/>
            <a:t>no biedriem ir </a:t>
          </a:r>
          <a:r>
            <a:rPr lang="lv-LV" sz="1300" b="1" dirty="0"/>
            <a:t>SBPC</a:t>
          </a:r>
        </a:p>
        <a:p>
          <a:pPr algn="just"/>
          <a:r>
            <a:rPr lang="lv-LV" sz="1300" b="1" dirty="0"/>
            <a:t>SBPC pārstāv </a:t>
          </a:r>
          <a:r>
            <a:rPr lang="lv-LV" sz="1300" dirty="0"/>
            <a:t>finanšu un apdrošināšanas darbību., profesionālo, zinātnisko un tehnisko pakalpojumu., administratīvo un apkalpojošo dienestu darbības., apstrādes rūpniecības., IKT vai izmitināšanas un ēdināšanas pakalpojumu nozari</a:t>
          </a:r>
        </a:p>
        <a:p>
          <a:pPr algn="just"/>
          <a:r>
            <a:rPr lang="lv-LV" sz="1300" b="1" dirty="0"/>
            <a:t>SBPC</a:t>
          </a:r>
          <a:r>
            <a:rPr lang="lv-LV" sz="1300" dirty="0"/>
            <a:t> preču un pakalpojumu </a:t>
          </a:r>
          <a:r>
            <a:rPr lang="lv-LV" sz="1300" b="1" dirty="0"/>
            <a:t>vidējais eksporta </a:t>
          </a:r>
          <a:r>
            <a:rPr lang="lv-LV" sz="1300" dirty="0"/>
            <a:t>rādītājs ir </a:t>
          </a:r>
          <a:r>
            <a:rPr lang="lv-LV" sz="1300" b="1" dirty="0"/>
            <a:t>virs 50 % </a:t>
          </a:r>
          <a:r>
            <a:rPr lang="lv-LV" sz="1300" dirty="0"/>
            <a:t>un </a:t>
          </a:r>
          <a:r>
            <a:rPr lang="lv-LV" sz="1300" b="1" dirty="0"/>
            <a:t>kopējais apgrozījums </a:t>
          </a:r>
          <a:r>
            <a:rPr lang="lv-LV" sz="1300" dirty="0"/>
            <a:t>pēdējā noslēgtajā pārskata gadā </a:t>
          </a:r>
          <a:r>
            <a:rPr lang="lv-LV" sz="1300" b="1" dirty="0"/>
            <a:t>pārsniedz 142,29 milj. </a:t>
          </a:r>
          <a:r>
            <a:rPr lang="lv-LV" sz="1300" b="1" i="1" dirty="0" err="1"/>
            <a:t>euro</a:t>
          </a:r>
          <a:endParaRPr lang="lv-LV" sz="1300" b="1" i="1" dirty="0"/>
        </a:p>
      </dgm:t>
    </dgm:pt>
    <dgm:pt modelId="{F723DD4D-4784-4F95-91A5-D80791708FA0}" type="parTrans" cxnId="{13C1B418-B4D9-4EED-9039-656B004860EC}">
      <dgm:prSet/>
      <dgm:spPr/>
      <dgm:t>
        <a:bodyPr/>
        <a:lstStyle/>
        <a:p>
          <a:endParaRPr lang="lv-LV"/>
        </a:p>
      </dgm:t>
    </dgm:pt>
    <dgm:pt modelId="{33A7E586-0D8C-405E-A9EC-ABA646EA48F1}" type="sibTrans" cxnId="{13C1B418-B4D9-4EED-9039-656B004860EC}">
      <dgm:prSet/>
      <dgm:spPr/>
      <dgm:t>
        <a:bodyPr/>
        <a:lstStyle/>
        <a:p>
          <a:endParaRPr lang="lv-LV"/>
        </a:p>
      </dgm:t>
    </dgm:pt>
    <dgm:pt modelId="{CF2E2CC6-20C9-4FE7-8BB4-2775DA2C4438}" type="pres">
      <dgm:prSet presAssocID="{A6ACEA71-C066-4026-916C-4B256459C106}" presName="Name0" presStyleCnt="0">
        <dgm:presLayoutVars>
          <dgm:chMax val="1"/>
          <dgm:chPref val="1"/>
          <dgm:dir/>
          <dgm:resizeHandles/>
        </dgm:presLayoutVars>
      </dgm:prSet>
      <dgm:spPr/>
    </dgm:pt>
    <dgm:pt modelId="{33F6569F-5D77-4D24-A999-5FEB79B9AD75}" type="pres">
      <dgm:prSet presAssocID="{6D19DF29-8036-4F0E-B57B-EB6741527FB2}" presName="Parent" presStyleLbl="node1" presStyleIdx="0" presStyleCnt="2" custScaleX="94753" custScaleY="92324" custLinFactNeighborX="-59873" custLinFactNeighborY="1883">
        <dgm:presLayoutVars>
          <dgm:chMax val="4"/>
          <dgm:chPref val="3"/>
        </dgm:presLayoutVars>
      </dgm:prSet>
      <dgm:spPr/>
    </dgm:pt>
    <dgm:pt modelId="{FBF8CDA9-12BD-485B-B2D2-4100FC111597}" type="pres">
      <dgm:prSet presAssocID="{A8AFA3E8-317F-444B-819F-BE211A9BCBFE}" presName="Accent" presStyleLbl="node1" presStyleIdx="1" presStyleCnt="2" custLinFactNeighborX="-44143" custLinFactNeighborY="1650"/>
      <dgm:spPr/>
    </dgm:pt>
    <dgm:pt modelId="{2B38F55A-6E67-4800-8C3E-FADD8F5DFDAC}" type="pres">
      <dgm:prSet presAssocID="{A8AFA3E8-317F-444B-819F-BE211A9BCBFE}" presName="Image1" presStyleLbl="fgImgPlace1" presStyleIdx="0" presStyleCnt="3" custLinFactX="-40870" custLinFactNeighborX="-100000" custLinFactNeighborY="-33059"/>
      <dgm:spPr>
        <a:blipFill>
          <a:blip xmlns:r="http://schemas.openxmlformats.org/officeDocument/2006/relationships" r:embed="rId1" cstate="print">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27000" r="-27000"/>
          </a:stretch>
        </a:blipFill>
      </dgm:spPr>
    </dgm:pt>
    <dgm:pt modelId="{AC5B43AB-2D44-4362-9B5E-E623A6A165BA}" type="pres">
      <dgm:prSet presAssocID="{A8AFA3E8-317F-444B-819F-BE211A9BCBFE}" presName="Child1" presStyleLbl="revTx" presStyleIdx="0" presStyleCnt="3" custScaleX="335118" custScaleY="136145" custLinFactNeighborX="10344" custLinFactNeighborY="-17746">
        <dgm:presLayoutVars>
          <dgm:chMax val="0"/>
          <dgm:chPref val="0"/>
          <dgm:bulletEnabled val="1"/>
        </dgm:presLayoutVars>
      </dgm:prSet>
      <dgm:spPr/>
    </dgm:pt>
    <dgm:pt modelId="{8D1148D7-F6B1-4952-8640-4C9E9D660B07}" type="pres">
      <dgm:prSet presAssocID="{2AEE9791-6666-4F17-B5E9-EDD7CD22B8B3}" presName="Image2" presStyleCnt="0"/>
      <dgm:spPr/>
    </dgm:pt>
    <dgm:pt modelId="{966951D0-2BAB-4C47-9D1F-15092A035C52}" type="pres">
      <dgm:prSet presAssocID="{2AEE9791-6666-4F17-B5E9-EDD7CD22B8B3}" presName="Image" presStyleLbl="fgImgPlace1" presStyleIdx="1" presStyleCnt="3" custLinFactX="-23225" custLinFactNeighborX="-100000" custLinFactNeighborY="151"/>
      <dgm:spPr>
        <a:blipFill>
          <a:blip xmlns:r="http://schemas.openxmlformats.org/officeDocument/2006/relationships"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a:fillRect/>
          </a:stretch>
        </a:blipFill>
      </dgm:spPr>
    </dgm:pt>
    <dgm:pt modelId="{D423CEBB-735C-40BC-A421-F80CCD99CDB0}" type="pres">
      <dgm:prSet presAssocID="{2AEE9791-6666-4F17-B5E9-EDD7CD22B8B3}" presName="Child2" presStyleLbl="revTx" presStyleIdx="1" presStyleCnt="3" custScaleX="284164" custLinFactNeighborX="-5159" custLinFactNeighborY="-4340">
        <dgm:presLayoutVars>
          <dgm:chMax val="0"/>
          <dgm:chPref val="0"/>
          <dgm:bulletEnabled val="1"/>
        </dgm:presLayoutVars>
      </dgm:prSet>
      <dgm:spPr/>
    </dgm:pt>
    <dgm:pt modelId="{1C6F11D5-C055-4940-8A50-D3D9DC736BDB}" type="pres">
      <dgm:prSet presAssocID="{21FD79E6-2055-4504-B1CA-8C200F6B1DC2}" presName="Image3" presStyleCnt="0"/>
      <dgm:spPr/>
    </dgm:pt>
    <dgm:pt modelId="{8DF0C457-570E-4F96-B1EA-E9D03A5C1347}" type="pres">
      <dgm:prSet presAssocID="{21FD79E6-2055-4504-B1CA-8C200F6B1DC2}" presName="Image" presStyleLbl="fgImgPlace1" presStyleIdx="2" presStyleCnt="3" custLinFactX="-29338" custLinFactNeighborX="-100000" custLinFactNeighborY="29961"/>
      <dgm:spPr>
        <a:blipFill rotWithShape="1">
          <a:blip xmlns:r="http://schemas.openxmlformats.org/officeDocument/2006/relationships"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l="-9000" r="-9000"/>
          </a:stretch>
        </a:blipFill>
      </dgm:spPr>
    </dgm:pt>
    <dgm:pt modelId="{54E62932-FF4D-417F-B461-A13639302C72}" type="pres">
      <dgm:prSet presAssocID="{21FD79E6-2055-4504-B1CA-8C200F6B1DC2}" presName="Child3" presStyleLbl="revTx" presStyleIdx="2" presStyleCnt="3" custScaleX="325485" custScaleY="96275" custLinFactNeighborX="12677" custLinFactNeighborY="36301">
        <dgm:presLayoutVars>
          <dgm:chMax val="0"/>
          <dgm:chPref val="0"/>
          <dgm:bulletEnabled val="1"/>
        </dgm:presLayoutVars>
      </dgm:prSet>
      <dgm:spPr/>
    </dgm:pt>
  </dgm:ptLst>
  <dgm:cxnLst>
    <dgm:cxn modelId="{AA9A610F-3216-4D3D-A325-220F94F29E5D}" type="presOf" srcId="{A8AFA3E8-317F-444B-819F-BE211A9BCBFE}" destId="{AC5B43AB-2D44-4362-9B5E-E623A6A165BA}" srcOrd="0" destOrd="0" presId="urn:microsoft.com/office/officeart/2011/layout/RadialPictureList"/>
    <dgm:cxn modelId="{13C1B418-B4D9-4EED-9039-656B004860EC}" srcId="{6D19DF29-8036-4F0E-B57B-EB6741527FB2}" destId="{21FD79E6-2055-4504-B1CA-8C200F6B1DC2}" srcOrd="2" destOrd="0" parTransId="{F723DD4D-4784-4F95-91A5-D80791708FA0}" sibTransId="{33A7E586-0D8C-405E-A9EC-ABA646EA48F1}"/>
    <dgm:cxn modelId="{DEB13146-5BEB-4204-90BA-E6352AE25E80}" srcId="{A6ACEA71-C066-4026-916C-4B256459C106}" destId="{6D19DF29-8036-4F0E-B57B-EB6741527FB2}" srcOrd="0" destOrd="0" parTransId="{B2A09D50-13F1-4FF9-8778-2603893B436A}" sibTransId="{773D907E-0141-4BDA-BDA7-46E0BB6D3122}"/>
    <dgm:cxn modelId="{EE7CC269-8543-443A-BB68-2E00A956423E}" type="presOf" srcId="{2AEE9791-6666-4F17-B5E9-EDD7CD22B8B3}" destId="{D423CEBB-735C-40BC-A421-F80CCD99CDB0}" srcOrd="0" destOrd="0" presId="urn:microsoft.com/office/officeart/2011/layout/RadialPictureList"/>
    <dgm:cxn modelId="{C0B829A2-E437-46EB-875C-84724887BAA4}" type="presOf" srcId="{21FD79E6-2055-4504-B1CA-8C200F6B1DC2}" destId="{54E62932-FF4D-417F-B461-A13639302C72}" srcOrd="0" destOrd="0" presId="urn:microsoft.com/office/officeart/2011/layout/RadialPictureList"/>
    <dgm:cxn modelId="{311A05B6-6A8E-4F32-A81C-4BBFF662E742}" type="presOf" srcId="{A6ACEA71-C066-4026-916C-4B256459C106}" destId="{CF2E2CC6-20C9-4FE7-8BB4-2775DA2C4438}" srcOrd="0" destOrd="0" presId="urn:microsoft.com/office/officeart/2011/layout/RadialPictureList"/>
    <dgm:cxn modelId="{403EFDBC-17F2-4460-B440-B7186D1F2FDB}" srcId="{6D19DF29-8036-4F0E-B57B-EB6741527FB2}" destId="{2AEE9791-6666-4F17-B5E9-EDD7CD22B8B3}" srcOrd="1" destOrd="0" parTransId="{ED31965E-0130-4A8E-BB6E-8529433E8ECB}" sibTransId="{563AF028-EF8A-481F-AB00-CC85069AD4E0}"/>
    <dgm:cxn modelId="{EFB90EE4-F1C1-47A9-BE9F-BB3C65602842}" type="presOf" srcId="{6D19DF29-8036-4F0E-B57B-EB6741527FB2}" destId="{33F6569F-5D77-4D24-A999-5FEB79B9AD75}" srcOrd="0" destOrd="0" presId="urn:microsoft.com/office/officeart/2011/layout/RadialPictureList"/>
    <dgm:cxn modelId="{16F773EC-2298-4035-A477-C90FA27D933E}" srcId="{6D19DF29-8036-4F0E-B57B-EB6741527FB2}" destId="{A8AFA3E8-317F-444B-819F-BE211A9BCBFE}" srcOrd="0" destOrd="0" parTransId="{D735ACA8-71F9-4DDD-957F-694C934EDFB2}" sibTransId="{1099D849-6D58-41FD-8598-FB9B17FD9B60}"/>
    <dgm:cxn modelId="{FEED3AAA-0A1D-4FB7-A2D9-7495E5A2AFCE}" type="presParOf" srcId="{CF2E2CC6-20C9-4FE7-8BB4-2775DA2C4438}" destId="{33F6569F-5D77-4D24-A999-5FEB79B9AD75}" srcOrd="0" destOrd="0" presId="urn:microsoft.com/office/officeart/2011/layout/RadialPictureList"/>
    <dgm:cxn modelId="{890BC66E-2070-4934-8665-359CACC151BE}" type="presParOf" srcId="{CF2E2CC6-20C9-4FE7-8BB4-2775DA2C4438}" destId="{FBF8CDA9-12BD-485B-B2D2-4100FC111597}" srcOrd="1" destOrd="0" presId="urn:microsoft.com/office/officeart/2011/layout/RadialPictureList"/>
    <dgm:cxn modelId="{32E2C9B2-8A88-4B65-95B3-D2FFD3969CF3}" type="presParOf" srcId="{CF2E2CC6-20C9-4FE7-8BB4-2775DA2C4438}" destId="{2B38F55A-6E67-4800-8C3E-FADD8F5DFDAC}" srcOrd="2" destOrd="0" presId="urn:microsoft.com/office/officeart/2011/layout/RadialPictureList"/>
    <dgm:cxn modelId="{BFDADDEE-8E9B-413F-9A6E-BA80103586B2}" type="presParOf" srcId="{CF2E2CC6-20C9-4FE7-8BB4-2775DA2C4438}" destId="{AC5B43AB-2D44-4362-9B5E-E623A6A165BA}" srcOrd="3" destOrd="0" presId="urn:microsoft.com/office/officeart/2011/layout/RadialPictureList"/>
    <dgm:cxn modelId="{4011E0D3-5C62-4289-BEAE-15C1CE5B8743}" type="presParOf" srcId="{CF2E2CC6-20C9-4FE7-8BB4-2775DA2C4438}" destId="{8D1148D7-F6B1-4952-8640-4C9E9D660B07}" srcOrd="4" destOrd="0" presId="urn:microsoft.com/office/officeart/2011/layout/RadialPictureList"/>
    <dgm:cxn modelId="{A341C900-D840-4FF4-9934-20E77C40D1B4}" type="presParOf" srcId="{8D1148D7-F6B1-4952-8640-4C9E9D660B07}" destId="{966951D0-2BAB-4C47-9D1F-15092A035C52}" srcOrd="0" destOrd="0" presId="urn:microsoft.com/office/officeart/2011/layout/RadialPictureList"/>
    <dgm:cxn modelId="{12844C53-2EF2-4D7B-822D-042ACC03A7C4}" type="presParOf" srcId="{CF2E2CC6-20C9-4FE7-8BB4-2775DA2C4438}" destId="{D423CEBB-735C-40BC-A421-F80CCD99CDB0}" srcOrd="5" destOrd="0" presId="urn:microsoft.com/office/officeart/2011/layout/RadialPictureList"/>
    <dgm:cxn modelId="{EFC622EF-70B1-4F03-8D62-4BC0F68CEF1D}" type="presParOf" srcId="{CF2E2CC6-20C9-4FE7-8BB4-2775DA2C4438}" destId="{1C6F11D5-C055-4940-8A50-D3D9DC736BDB}" srcOrd="6" destOrd="0" presId="urn:microsoft.com/office/officeart/2011/layout/RadialPictureList"/>
    <dgm:cxn modelId="{DC4971A4-0626-44E0-BA29-FFB2B1B51E79}" type="presParOf" srcId="{1C6F11D5-C055-4940-8A50-D3D9DC736BDB}" destId="{8DF0C457-570E-4F96-B1EA-E9D03A5C1347}" srcOrd="0" destOrd="0" presId="urn:microsoft.com/office/officeart/2011/layout/RadialPictureList"/>
    <dgm:cxn modelId="{68B819A9-EDF9-42D8-B9AD-E1DA6AC42C55}" type="presParOf" srcId="{CF2E2CC6-20C9-4FE7-8BB4-2775DA2C4438}" destId="{54E62932-FF4D-417F-B461-A13639302C72}" srcOrd="7" destOrd="0" presId="urn:microsoft.com/office/officeart/2011/layout/RadialPictur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9C6CFC-3C06-45F0-A9AA-10DCFABF309F}" type="doc">
      <dgm:prSet loTypeId="urn:microsoft.com/office/officeart/2008/layout/HorizontalMultiLevelHierarchy" loCatId="hierarchy" qsTypeId="urn:microsoft.com/office/officeart/2005/8/quickstyle/simple1" qsCatId="simple" csTypeId="urn:microsoft.com/office/officeart/2005/8/colors/accent6_2" csCatId="accent6" phldr="1"/>
      <dgm:spPr/>
      <dgm:t>
        <a:bodyPr/>
        <a:lstStyle/>
        <a:p>
          <a:endParaRPr lang="lv-LV"/>
        </a:p>
      </dgm:t>
    </dgm:pt>
    <dgm:pt modelId="{C7F947DE-F1AE-435E-A08C-B520297B3E2B}">
      <dgm:prSet phldrT="[Text]" custT="1"/>
      <dgm:spPr>
        <a:solidFill>
          <a:schemeClr val="bg1">
            <a:lumMod val="85000"/>
          </a:schemeClr>
        </a:solidFill>
        <a:ln>
          <a:solidFill>
            <a:schemeClr val="tx1"/>
          </a:solidFill>
        </a:ln>
      </dgm:spPr>
      <dgm:t>
        <a:bodyPr/>
        <a:lstStyle/>
        <a:p>
          <a:r>
            <a:rPr lang="lv-LV" sz="2000" b="1" dirty="0">
              <a:solidFill>
                <a:schemeClr val="tx1"/>
              </a:solidFill>
              <a:latin typeface="+mn-lt"/>
            </a:rPr>
            <a:t>Projekta vadība</a:t>
          </a:r>
        </a:p>
      </dgm:t>
    </dgm:pt>
    <dgm:pt modelId="{331F4B44-6B68-469B-9F44-8EC68818B205}" type="parTrans" cxnId="{77CA20B7-E696-478B-A5D2-22C3B749E9C5}">
      <dgm:prSet/>
      <dgm:spPr/>
      <dgm:t>
        <a:bodyPr/>
        <a:lstStyle/>
        <a:p>
          <a:endParaRPr lang="lv-LV"/>
        </a:p>
      </dgm:t>
    </dgm:pt>
    <dgm:pt modelId="{639B9E1E-4B42-45C5-BB90-D3FB2639AE27}" type="sibTrans" cxnId="{77CA20B7-E696-478B-A5D2-22C3B749E9C5}">
      <dgm:prSet/>
      <dgm:spPr/>
      <dgm:t>
        <a:bodyPr/>
        <a:lstStyle/>
        <a:p>
          <a:endParaRPr lang="lv-LV"/>
        </a:p>
      </dgm:t>
    </dgm:pt>
    <dgm:pt modelId="{BACFBA43-EC29-4610-A37F-EC5E5B5850A4}">
      <dgm:prSet phldrT="[Text]" custT="1"/>
      <dgm:spPr>
        <a:solidFill>
          <a:schemeClr val="bg1">
            <a:lumMod val="75000"/>
          </a:schemeClr>
        </a:solidFill>
        <a:ln>
          <a:solidFill>
            <a:schemeClr val="tx1"/>
          </a:solidFill>
        </a:ln>
      </dgm:spPr>
      <dgm:t>
        <a:bodyPr/>
        <a:lstStyle/>
        <a:p>
          <a:r>
            <a:rPr lang="lv-LV" sz="1600" dirty="0">
              <a:solidFill>
                <a:schemeClr val="tx1"/>
              </a:solidFill>
            </a:rPr>
            <a:t>Finansējuma saņēmēja darbinieki</a:t>
          </a:r>
        </a:p>
        <a:p>
          <a:r>
            <a:rPr lang="lv-LV" sz="1600" b="1" i="1" u="none" dirty="0" err="1">
              <a:solidFill>
                <a:srgbClr val="FF0000"/>
              </a:solidFill>
            </a:rPr>
            <a:t>De</a:t>
          </a:r>
          <a:r>
            <a:rPr lang="lv-LV" sz="1600" b="1" i="1" u="none" dirty="0">
              <a:solidFill>
                <a:srgbClr val="FF0000"/>
              </a:solidFill>
            </a:rPr>
            <a:t> </a:t>
          </a:r>
          <a:r>
            <a:rPr lang="lv-LV" sz="1600" b="1" i="1" u="none" dirty="0" err="1">
              <a:solidFill>
                <a:srgbClr val="FF0000"/>
              </a:solidFill>
            </a:rPr>
            <a:t>minimis</a:t>
          </a:r>
          <a:endParaRPr lang="lv-LV" sz="1600" b="1" i="1" u="none" dirty="0">
            <a:solidFill>
              <a:srgbClr val="FF0000"/>
            </a:solidFill>
          </a:endParaRPr>
        </a:p>
      </dgm:t>
    </dgm:pt>
    <dgm:pt modelId="{1EC11BF8-F7EC-432A-939B-5BBCFB3F664E}" type="parTrans" cxnId="{8F2A7992-D74B-4165-867E-8BE45654AF8A}">
      <dgm:prSet/>
      <dgm:spPr>
        <a:solidFill>
          <a:schemeClr val="bg1">
            <a:lumMod val="75000"/>
          </a:schemeClr>
        </a:solidFill>
        <a:ln>
          <a:solidFill>
            <a:schemeClr val="tx1"/>
          </a:solidFill>
        </a:ln>
      </dgm:spPr>
      <dgm:t>
        <a:bodyPr/>
        <a:lstStyle/>
        <a:p>
          <a:endParaRPr lang="lv-LV"/>
        </a:p>
      </dgm:t>
    </dgm:pt>
    <dgm:pt modelId="{F8E79343-3EBC-4824-8B22-A5C32C3BCD47}" type="sibTrans" cxnId="{8F2A7992-D74B-4165-867E-8BE45654AF8A}">
      <dgm:prSet/>
      <dgm:spPr/>
      <dgm:t>
        <a:bodyPr/>
        <a:lstStyle/>
        <a:p>
          <a:endParaRPr lang="lv-LV"/>
        </a:p>
      </dgm:t>
    </dgm:pt>
    <dgm:pt modelId="{ACD0D9EF-7185-4A05-A292-583D7BCE3EE7}">
      <dgm:prSet phldrT="[Text]" custT="1"/>
      <dgm:spPr>
        <a:solidFill>
          <a:schemeClr val="bg1">
            <a:lumMod val="75000"/>
          </a:schemeClr>
        </a:solidFill>
        <a:ln>
          <a:solidFill>
            <a:schemeClr val="tx1"/>
          </a:solidFill>
        </a:ln>
      </dgm:spPr>
      <dgm:t>
        <a:bodyPr/>
        <a:lstStyle/>
        <a:p>
          <a:r>
            <a:rPr lang="lv-LV" sz="1600" dirty="0">
              <a:solidFill>
                <a:schemeClr val="tx1"/>
              </a:solidFill>
            </a:rPr>
            <a:t>Ārpakalpojums</a:t>
          </a:r>
        </a:p>
        <a:p>
          <a:r>
            <a:rPr lang="lv-LV" sz="1600" b="1" u="none" dirty="0">
              <a:solidFill>
                <a:srgbClr val="FF0000"/>
              </a:solidFill>
            </a:rPr>
            <a:t>Nav valsts atbalsts</a:t>
          </a:r>
        </a:p>
      </dgm:t>
    </dgm:pt>
    <dgm:pt modelId="{211D3EB3-C43D-44BE-8D5D-6CC3C8FBBBCE}" type="parTrans" cxnId="{EA3AF168-FC1F-4DFE-B1CA-AE36DA1E6739}">
      <dgm:prSet/>
      <dgm:spPr>
        <a:solidFill>
          <a:schemeClr val="bg1">
            <a:lumMod val="75000"/>
          </a:schemeClr>
        </a:solidFill>
        <a:ln>
          <a:solidFill>
            <a:schemeClr val="tx1"/>
          </a:solidFill>
        </a:ln>
      </dgm:spPr>
      <dgm:t>
        <a:bodyPr/>
        <a:lstStyle/>
        <a:p>
          <a:endParaRPr lang="lv-LV"/>
        </a:p>
      </dgm:t>
    </dgm:pt>
    <dgm:pt modelId="{65A82272-0140-4926-9344-5190EF265B5D}" type="sibTrans" cxnId="{EA3AF168-FC1F-4DFE-B1CA-AE36DA1E6739}">
      <dgm:prSet/>
      <dgm:spPr/>
      <dgm:t>
        <a:bodyPr/>
        <a:lstStyle/>
        <a:p>
          <a:endParaRPr lang="lv-LV"/>
        </a:p>
      </dgm:t>
    </dgm:pt>
    <dgm:pt modelId="{3F334E89-75DF-4753-B419-59BB63FB5135}" type="pres">
      <dgm:prSet presAssocID="{6A9C6CFC-3C06-45F0-A9AA-10DCFABF309F}" presName="Name0" presStyleCnt="0">
        <dgm:presLayoutVars>
          <dgm:chPref val="1"/>
          <dgm:dir/>
          <dgm:animOne val="branch"/>
          <dgm:animLvl val="lvl"/>
          <dgm:resizeHandles val="exact"/>
        </dgm:presLayoutVars>
      </dgm:prSet>
      <dgm:spPr/>
    </dgm:pt>
    <dgm:pt modelId="{9ACB384D-A4B0-4218-AE76-733E9099D538}" type="pres">
      <dgm:prSet presAssocID="{C7F947DE-F1AE-435E-A08C-B520297B3E2B}" presName="root1" presStyleCnt="0"/>
      <dgm:spPr/>
    </dgm:pt>
    <dgm:pt modelId="{427A934F-0DB2-4384-A713-08B0B63DB59A}" type="pres">
      <dgm:prSet presAssocID="{C7F947DE-F1AE-435E-A08C-B520297B3E2B}" presName="LevelOneTextNode" presStyleLbl="node0" presStyleIdx="0" presStyleCnt="1" custScaleX="91999" custScaleY="110334" custLinFactNeighborX="-20497" custLinFactNeighborY="59">
        <dgm:presLayoutVars>
          <dgm:chPref val="3"/>
        </dgm:presLayoutVars>
      </dgm:prSet>
      <dgm:spPr/>
    </dgm:pt>
    <dgm:pt modelId="{B3305C0B-4F58-47C8-BB04-969E97EADC63}" type="pres">
      <dgm:prSet presAssocID="{C7F947DE-F1AE-435E-A08C-B520297B3E2B}" presName="level2hierChild" presStyleCnt="0"/>
      <dgm:spPr/>
    </dgm:pt>
    <dgm:pt modelId="{CFBDE2EC-70BF-48EC-ACA7-1849E73B257C}" type="pres">
      <dgm:prSet presAssocID="{1EC11BF8-F7EC-432A-939B-5BBCFB3F664E}" presName="conn2-1" presStyleLbl="parChTrans1D2" presStyleIdx="0" presStyleCnt="2"/>
      <dgm:spPr/>
    </dgm:pt>
    <dgm:pt modelId="{D9ECAFED-72AA-47DB-95F8-2A0E687BE1BB}" type="pres">
      <dgm:prSet presAssocID="{1EC11BF8-F7EC-432A-939B-5BBCFB3F664E}" presName="connTx" presStyleLbl="parChTrans1D2" presStyleIdx="0" presStyleCnt="2"/>
      <dgm:spPr/>
    </dgm:pt>
    <dgm:pt modelId="{1BE1D00A-6F3B-4ACB-BD30-20A7372FD5F9}" type="pres">
      <dgm:prSet presAssocID="{BACFBA43-EC29-4610-A37F-EC5E5B5850A4}" presName="root2" presStyleCnt="0"/>
      <dgm:spPr/>
    </dgm:pt>
    <dgm:pt modelId="{BD3CEF0F-61EF-4D00-9A71-428BDE30956E}" type="pres">
      <dgm:prSet presAssocID="{BACFBA43-EC29-4610-A37F-EC5E5B5850A4}" presName="LevelTwoTextNode" presStyleLbl="node2" presStyleIdx="0" presStyleCnt="2" custScaleX="127945" custLinFactNeighborX="-395" custLinFactNeighborY="-31113">
        <dgm:presLayoutVars>
          <dgm:chPref val="3"/>
        </dgm:presLayoutVars>
      </dgm:prSet>
      <dgm:spPr/>
    </dgm:pt>
    <dgm:pt modelId="{7C2A98FF-DA8E-47DE-B81D-0C1D77EAD244}" type="pres">
      <dgm:prSet presAssocID="{BACFBA43-EC29-4610-A37F-EC5E5B5850A4}" presName="level3hierChild" presStyleCnt="0"/>
      <dgm:spPr/>
    </dgm:pt>
    <dgm:pt modelId="{388CFBE9-2625-4FAB-92EA-000B114D543D}" type="pres">
      <dgm:prSet presAssocID="{211D3EB3-C43D-44BE-8D5D-6CC3C8FBBBCE}" presName="conn2-1" presStyleLbl="parChTrans1D2" presStyleIdx="1" presStyleCnt="2"/>
      <dgm:spPr/>
    </dgm:pt>
    <dgm:pt modelId="{ECBC5297-C097-44E8-BDE3-63C2503B550D}" type="pres">
      <dgm:prSet presAssocID="{211D3EB3-C43D-44BE-8D5D-6CC3C8FBBBCE}" presName="connTx" presStyleLbl="parChTrans1D2" presStyleIdx="1" presStyleCnt="2"/>
      <dgm:spPr/>
    </dgm:pt>
    <dgm:pt modelId="{68143F32-8D25-473C-9376-C165D63FB8DE}" type="pres">
      <dgm:prSet presAssocID="{ACD0D9EF-7185-4A05-A292-583D7BCE3EE7}" presName="root2" presStyleCnt="0"/>
      <dgm:spPr/>
    </dgm:pt>
    <dgm:pt modelId="{22A8405D-E764-41FE-8AFF-176813A665A0}" type="pres">
      <dgm:prSet presAssocID="{ACD0D9EF-7185-4A05-A292-583D7BCE3EE7}" presName="LevelTwoTextNode" presStyleLbl="node2" presStyleIdx="1" presStyleCnt="2" custScaleX="129086" custScaleY="96018" custLinFactNeighborX="143" custLinFactNeighborY="16853">
        <dgm:presLayoutVars>
          <dgm:chPref val="3"/>
        </dgm:presLayoutVars>
      </dgm:prSet>
      <dgm:spPr/>
    </dgm:pt>
    <dgm:pt modelId="{FD480C84-B4C2-4745-B8A0-68AFD215E151}" type="pres">
      <dgm:prSet presAssocID="{ACD0D9EF-7185-4A05-A292-583D7BCE3EE7}" presName="level3hierChild" presStyleCnt="0"/>
      <dgm:spPr/>
    </dgm:pt>
  </dgm:ptLst>
  <dgm:cxnLst>
    <dgm:cxn modelId="{E72AD709-7A6E-41BB-A92A-DBC2FF17A273}" type="presOf" srcId="{6A9C6CFC-3C06-45F0-A9AA-10DCFABF309F}" destId="{3F334E89-75DF-4753-B419-59BB63FB5135}" srcOrd="0" destOrd="0" presId="urn:microsoft.com/office/officeart/2008/layout/HorizontalMultiLevelHierarchy"/>
    <dgm:cxn modelId="{53689724-24A3-454E-92FE-BA4246536737}" type="presOf" srcId="{ACD0D9EF-7185-4A05-A292-583D7BCE3EE7}" destId="{22A8405D-E764-41FE-8AFF-176813A665A0}" srcOrd="0" destOrd="0" presId="urn:microsoft.com/office/officeart/2008/layout/HorizontalMultiLevelHierarchy"/>
    <dgm:cxn modelId="{EA3AF168-FC1F-4DFE-B1CA-AE36DA1E6739}" srcId="{C7F947DE-F1AE-435E-A08C-B520297B3E2B}" destId="{ACD0D9EF-7185-4A05-A292-583D7BCE3EE7}" srcOrd="1" destOrd="0" parTransId="{211D3EB3-C43D-44BE-8D5D-6CC3C8FBBBCE}" sibTransId="{65A82272-0140-4926-9344-5190EF265B5D}"/>
    <dgm:cxn modelId="{A48DE66F-E283-47EC-816D-CEAF13A22680}" type="presOf" srcId="{211D3EB3-C43D-44BE-8D5D-6CC3C8FBBBCE}" destId="{388CFBE9-2625-4FAB-92EA-000B114D543D}" srcOrd="0" destOrd="0" presId="urn:microsoft.com/office/officeart/2008/layout/HorizontalMultiLevelHierarchy"/>
    <dgm:cxn modelId="{7CB16057-2264-4F2D-B358-6355592E4FF0}" type="presOf" srcId="{BACFBA43-EC29-4610-A37F-EC5E5B5850A4}" destId="{BD3CEF0F-61EF-4D00-9A71-428BDE30956E}" srcOrd="0" destOrd="0" presId="urn:microsoft.com/office/officeart/2008/layout/HorizontalMultiLevelHierarchy"/>
    <dgm:cxn modelId="{22EAD458-AD15-475D-884C-3D1E07F46BF1}" type="presOf" srcId="{211D3EB3-C43D-44BE-8D5D-6CC3C8FBBBCE}" destId="{ECBC5297-C097-44E8-BDE3-63C2503B550D}" srcOrd="1" destOrd="0" presId="urn:microsoft.com/office/officeart/2008/layout/HorizontalMultiLevelHierarchy"/>
    <dgm:cxn modelId="{788ACE59-AE53-4F7E-ACA3-61A74640CC03}" type="presOf" srcId="{1EC11BF8-F7EC-432A-939B-5BBCFB3F664E}" destId="{D9ECAFED-72AA-47DB-95F8-2A0E687BE1BB}" srcOrd="1" destOrd="0" presId="urn:microsoft.com/office/officeart/2008/layout/HorizontalMultiLevelHierarchy"/>
    <dgm:cxn modelId="{8F2A7992-D74B-4165-867E-8BE45654AF8A}" srcId="{C7F947DE-F1AE-435E-A08C-B520297B3E2B}" destId="{BACFBA43-EC29-4610-A37F-EC5E5B5850A4}" srcOrd="0" destOrd="0" parTransId="{1EC11BF8-F7EC-432A-939B-5BBCFB3F664E}" sibTransId="{F8E79343-3EBC-4824-8B22-A5C32C3BCD47}"/>
    <dgm:cxn modelId="{78ADC6B4-78F3-4082-9FAA-3DCAD89C78CA}" type="presOf" srcId="{C7F947DE-F1AE-435E-A08C-B520297B3E2B}" destId="{427A934F-0DB2-4384-A713-08B0B63DB59A}" srcOrd="0" destOrd="0" presId="urn:microsoft.com/office/officeart/2008/layout/HorizontalMultiLevelHierarchy"/>
    <dgm:cxn modelId="{77CA20B7-E696-478B-A5D2-22C3B749E9C5}" srcId="{6A9C6CFC-3C06-45F0-A9AA-10DCFABF309F}" destId="{C7F947DE-F1AE-435E-A08C-B520297B3E2B}" srcOrd="0" destOrd="0" parTransId="{331F4B44-6B68-469B-9F44-8EC68818B205}" sibTransId="{639B9E1E-4B42-45C5-BB90-D3FB2639AE27}"/>
    <dgm:cxn modelId="{56FCA3D9-1846-4931-B036-352B1785D4C5}" type="presOf" srcId="{1EC11BF8-F7EC-432A-939B-5BBCFB3F664E}" destId="{CFBDE2EC-70BF-48EC-ACA7-1849E73B257C}" srcOrd="0" destOrd="0" presId="urn:microsoft.com/office/officeart/2008/layout/HorizontalMultiLevelHierarchy"/>
    <dgm:cxn modelId="{3E799B5B-ACEC-440D-8FCF-9E3124BB5E92}" type="presParOf" srcId="{3F334E89-75DF-4753-B419-59BB63FB5135}" destId="{9ACB384D-A4B0-4218-AE76-733E9099D538}" srcOrd="0" destOrd="0" presId="urn:microsoft.com/office/officeart/2008/layout/HorizontalMultiLevelHierarchy"/>
    <dgm:cxn modelId="{0E5D5BC1-7BE5-4BC8-9E5E-C976D79B43CA}" type="presParOf" srcId="{9ACB384D-A4B0-4218-AE76-733E9099D538}" destId="{427A934F-0DB2-4384-A713-08B0B63DB59A}" srcOrd="0" destOrd="0" presId="urn:microsoft.com/office/officeart/2008/layout/HorizontalMultiLevelHierarchy"/>
    <dgm:cxn modelId="{B1C72528-BA90-428C-B39A-69714160286D}" type="presParOf" srcId="{9ACB384D-A4B0-4218-AE76-733E9099D538}" destId="{B3305C0B-4F58-47C8-BB04-969E97EADC63}" srcOrd="1" destOrd="0" presId="urn:microsoft.com/office/officeart/2008/layout/HorizontalMultiLevelHierarchy"/>
    <dgm:cxn modelId="{5C3CB022-9CC2-486A-8C65-F3DE40507905}" type="presParOf" srcId="{B3305C0B-4F58-47C8-BB04-969E97EADC63}" destId="{CFBDE2EC-70BF-48EC-ACA7-1849E73B257C}" srcOrd="0" destOrd="0" presId="urn:microsoft.com/office/officeart/2008/layout/HorizontalMultiLevelHierarchy"/>
    <dgm:cxn modelId="{9E48D316-60AA-4220-90D5-560155F4B500}" type="presParOf" srcId="{CFBDE2EC-70BF-48EC-ACA7-1849E73B257C}" destId="{D9ECAFED-72AA-47DB-95F8-2A0E687BE1BB}" srcOrd="0" destOrd="0" presId="urn:microsoft.com/office/officeart/2008/layout/HorizontalMultiLevelHierarchy"/>
    <dgm:cxn modelId="{E5B2214B-2ABC-41C6-803A-934F0F55DCB2}" type="presParOf" srcId="{B3305C0B-4F58-47C8-BB04-969E97EADC63}" destId="{1BE1D00A-6F3B-4ACB-BD30-20A7372FD5F9}" srcOrd="1" destOrd="0" presId="urn:microsoft.com/office/officeart/2008/layout/HorizontalMultiLevelHierarchy"/>
    <dgm:cxn modelId="{538F7871-BB7C-4928-ABD5-643EB6B450E6}" type="presParOf" srcId="{1BE1D00A-6F3B-4ACB-BD30-20A7372FD5F9}" destId="{BD3CEF0F-61EF-4D00-9A71-428BDE30956E}" srcOrd="0" destOrd="0" presId="urn:microsoft.com/office/officeart/2008/layout/HorizontalMultiLevelHierarchy"/>
    <dgm:cxn modelId="{9458E281-A6FD-4603-BA75-8B93AB2722C4}" type="presParOf" srcId="{1BE1D00A-6F3B-4ACB-BD30-20A7372FD5F9}" destId="{7C2A98FF-DA8E-47DE-B81D-0C1D77EAD244}" srcOrd="1" destOrd="0" presId="urn:microsoft.com/office/officeart/2008/layout/HorizontalMultiLevelHierarchy"/>
    <dgm:cxn modelId="{371BDB2F-DD1B-4B88-A314-6244F24F83C2}" type="presParOf" srcId="{B3305C0B-4F58-47C8-BB04-969E97EADC63}" destId="{388CFBE9-2625-4FAB-92EA-000B114D543D}" srcOrd="2" destOrd="0" presId="urn:microsoft.com/office/officeart/2008/layout/HorizontalMultiLevelHierarchy"/>
    <dgm:cxn modelId="{9F2F3A88-4607-49D6-AC39-EAF5715F2A49}" type="presParOf" srcId="{388CFBE9-2625-4FAB-92EA-000B114D543D}" destId="{ECBC5297-C097-44E8-BDE3-63C2503B550D}" srcOrd="0" destOrd="0" presId="urn:microsoft.com/office/officeart/2008/layout/HorizontalMultiLevelHierarchy"/>
    <dgm:cxn modelId="{5EEE7328-2B87-49CE-A0B3-4E7343244A7E}" type="presParOf" srcId="{B3305C0B-4F58-47C8-BB04-969E97EADC63}" destId="{68143F32-8D25-473C-9376-C165D63FB8DE}" srcOrd="3" destOrd="0" presId="urn:microsoft.com/office/officeart/2008/layout/HorizontalMultiLevelHierarchy"/>
    <dgm:cxn modelId="{AA4AD034-06BF-4920-912E-1D035DB441A0}" type="presParOf" srcId="{68143F32-8D25-473C-9376-C165D63FB8DE}" destId="{22A8405D-E764-41FE-8AFF-176813A665A0}" srcOrd="0" destOrd="0" presId="urn:microsoft.com/office/officeart/2008/layout/HorizontalMultiLevelHierarchy"/>
    <dgm:cxn modelId="{B08F7461-247A-4150-99CA-8B9EDEA89032}" type="presParOf" srcId="{68143F32-8D25-473C-9376-C165D63FB8DE}" destId="{FD480C84-B4C2-4745-B8A0-68AFD215E15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E40988-2954-43CB-89F4-F1E8806D7B8D}" type="doc">
      <dgm:prSet loTypeId="urn:microsoft.com/office/officeart/2005/8/layout/list1" loCatId="list" qsTypeId="urn:microsoft.com/office/officeart/2005/8/quickstyle/simple3" qsCatId="simple" csTypeId="urn:microsoft.com/office/officeart/2005/8/colors/accent0_3" csCatId="mainScheme" phldr="1"/>
      <dgm:spPr/>
      <dgm:t>
        <a:bodyPr/>
        <a:lstStyle/>
        <a:p>
          <a:endParaRPr lang="lv-LV"/>
        </a:p>
      </dgm:t>
    </dgm:pt>
    <dgm:pt modelId="{1F7C3F69-7BE9-401D-9773-5A76E7EE0515}">
      <dgm:prSet phldrT="[Text]" custT="1"/>
      <dgm:spPr>
        <a:ln>
          <a:solidFill>
            <a:schemeClr val="tx1"/>
          </a:solidFill>
        </a:ln>
      </dgm:spPr>
      <dgm:t>
        <a:bodyPr/>
        <a:lstStyle/>
        <a:p>
          <a:pPr algn="ctr"/>
          <a:r>
            <a:rPr lang="lv-LV" sz="1800" b="1" dirty="0"/>
            <a:t>Vidējie komersanti</a:t>
          </a:r>
        </a:p>
      </dgm:t>
    </dgm:pt>
    <dgm:pt modelId="{51FD393D-C733-4048-ADCB-F62FF826E6A6}" type="parTrans" cxnId="{474377CA-086E-4BD7-9F19-D424F38A2E6E}">
      <dgm:prSet/>
      <dgm:spPr/>
      <dgm:t>
        <a:bodyPr/>
        <a:lstStyle/>
        <a:p>
          <a:endParaRPr lang="lv-LV"/>
        </a:p>
      </dgm:t>
    </dgm:pt>
    <dgm:pt modelId="{30BA03CB-3F27-4C54-80A3-337FBEB3D633}" type="sibTrans" cxnId="{474377CA-086E-4BD7-9F19-D424F38A2E6E}">
      <dgm:prSet/>
      <dgm:spPr/>
      <dgm:t>
        <a:bodyPr/>
        <a:lstStyle/>
        <a:p>
          <a:endParaRPr lang="lv-LV"/>
        </a:p>
      </dgm:t>
    </dgm:pt>
    <dgm:pt modelId="{AA22D5B1-4F61-4B68-B436-FAA158611FFC}">
      <dgm:prSet phldrT="[Text]" custT="1"/>
      <dgm:spPr>
        <a:ln>
          <a:solidFill>
            <a:schemeClr val="tx1"/>
          </a:solidFill>
        </a:ln>
      </dgm:spPr>
      <dgm:t>
        <a:bodyPr/>
        <a:lstStyle/>
        <a:p>
          <a:pPr algn="ctr"/>
          <a:r>
            <a:rPr lang="lv-LV" sz="1800" b="1" dirty="0"/>
            <a:t>Lielie komersanti</a:t>
          </a:r>
        </a:p>
      </dgm:t>
    </dgm:pt>
    <dgm:pt modelId="{6A1798D5-9FD2-4754-BE69-43E8E62E4F3A}" type="parTrans" cxnId="{913FDE00-FBB8-4597-87BB-C024F7DA24EA}">
      <dgm:prSet/>
      <dgm:spPr/>
      <dgm:t>
        <a:bodyPr/>
        <a:lstStyle/>
        <a:p>
          <a:endParaRPr lang="lv-LV"/>
        </a:p>
      </dgm:t>
    </dgm:pt>
    <dgm:pt modelId="{11142903-35C5-4733-B4E7-9EA7517F84FF}" type="sibTrans" cxnId="{913FDE00-FBB8-4597-87BB-C024F7DA24EA}">
      <dgm:prSet/>
      <dgm:spPr/>
      <dgm:t>
        <a:bodyPr/>
        <a:lstStyle/>
        <a:p>
          <a:endParaRPr lang="lv-LV"/>
        </a:p>
      </dgm:t>
    </dgm:pt>
    <dgm:pt modelId="{AEC3E839-6F4C-4CA8-BF93-40D2C503774E}">
      <dgm:prSet custT="1"/>
      <dgm:spPr/>
      <dgm:t>
        <a:bodyPr/>
        <a:lstStyle/>
        <a:p>
          <a:pPr algn="ctr">
            <a:buFont typeface="Wingdings" panose="05000000000000000000" pitchFamily="2" charset="2"/>
            <a:buNone/>
          </a:pPr>
          <a:r>
            <a:rPr lang="lv-LV" sz="2000" b="1" dirty="0">
              <a:solidFill>
                <a:srgbClr val="FF0000"/>
              </a:solidFill>
            </a:rPr>
            <a:t>70 %</a:t>
          </a:r>
        </a:p>
      </dgm:t>
    </dgm:pt>
    <dgm:pt modelId="{E7CDD9F9-624C-4F3E-91EE-EE8FB46CABEC}" type="parTrans" cxnId="{34F5F2F1-40A7-4DE6-8CA3-CDFAB7817EAD}">
      <dgm:prSet/>
      <dgm:spPr/>
      <dgm:t>
        <a:bodyPr/>
        <a:lstStyle/>
        <a:p>
          <a:endParaRPr lang="lv-LV"/>
        </a:p>
      </dgm:t>
    </dgm:pt>
    <dgm:pt modelId="{2681B0E7-31B6-470D-884F-69CF49C1DF68}" type="sibTrans" cxnId="{34F5F2F1-40A7-4DE6-8CA3-CDFAB7817EAD}">
      <dgm:prSet/>
      <dgm:spPr/>
      <dgm:t>
        <a:bodyPr/>
        <a:lstStyle/>
        <a:p>
          <a:endParaRPr lang="lv-LV"/>
        </a:p>
      </dgm:t>
    </dgm:pt>
    <dgm:pt modelId="{B99BE4C8-4465-4B0B-B543-FCDD24EDC6A4}">
      <dgm:prSet custT="1"/>
      <dgm:spPr/>
      <dgm:t>
        <a:bodyPr/>
        <a:lstStyle/>
        <a:p>
          <a:pPr algn="ctr">
            <a:buFont typeface="Wingdings" panose="05000000000000000000" pitchFamily="2" charset="2"/>
            <a:buNone/>
          </a:pPr>
          <a:r>
            <a:rPr lang="lv-LV" sz="2000" b="1" dirty="0">
              <a:solidFill>
                <a:srgbClr val="FF0000"/>
              </a:solidFill>
            </a:rPr>
            <a:t>60 %</a:t>
          </a:r>
        </a:p>
      </dgm:t>
    </dgm:pt>
    <dgm:pt modelId="{30DE82C1-3C25-45EE-9A44-CED4C052589C}" type="parTrans" cxnId="{236EE83D-0CEC-4B7A-898A-B0074E3DE2FE}">
      <dgm:prSet/>
      <dgm:spPr/>
      <dgm:t>
        <a:bodyPr/>
        <a:lstStyle/>
        <a:p>
          <a:endParaRPr lang="lv-LV"/>
        </a:p>
      </dgm:t>
    </dgm:pt>
    <dgm:pt modelId="{C56FAC30-41F4-4DC2-81C7-206ED4587F9C}" type="sibTrans" cxnId="{236EE83D-0CEC-4B7A-898A-B0074E3DE2FE}">
      <dgm:prSet/>
      <dgm:spPr/>
      <dgm:t>
        <a:bodyPr/>
        <a:lstStyle/>
        <a:p>
          <a:endParaRPr lang="lv-LV"/>
        </a:p>
      </dgm:t>
    </dgm:pt>
    <dgm:pt modelId="{4A344D51-3762-4DE4-8D03-E430F4EF794A}">
      <dgm:prSet custT="1"/>
      <dgm:spPr/>
      <dgm:t>
        <a:bodyPr/>
        <a:lstStyle/>
        <a:p>
          <a:pPr algn="just">
            <a:buFont typeface="Wingdings" panose="05000000000000000000" pitchFamily="2" charset="2"/>
            <a:buNone/>
          </a:pPr>
          <a:r>
            <a:rPr lang="lv-LV" sz="2000" b="1" dirty="0">
              <a:solidFill>
                <a:srgbClr val="FF0000"/>
              </a:solidFill>
            </a:rPr>
            <a:t>50 %</a:t>
          </a:r>
          <a:r>
            <a:rPr lang="lv-LV" sz="1600" dirty="0"/>
            <a:t> (pēdējā pārskata gada peļņa, kas gūta Latvijas Republikā, pēc nodokļu samaksas </a:t>
          </a:r>
          <a:r>
            <a:rPr lang="lv-LV" sz="1600" u="sng" dirty="0">
              <a:solidFill>
                <a:schemeClr val="tx1"/>
              </a:solidFill>
            </a:rPr>
            <a:t>1,5 % </a:t>
          </a:r>
          <a:r>
            <a:rPr lang="lv-LV" sz="1600" u="sng" dirty="0"/>
            <a:t>vai lielākā apmērā </a:t>
          </a:r>
          <a:r>
            <a:rPr lang="lv-LV" sz="1600" dirty="0"/>
            <a:t>tiek novirzīta ilgtermiņa ieguldījumiem, pētniecībai un attīstībai)</a:t>
          </a:r>
        </a:p>
      </dgm:t>
    </dgm:pt>
    <dgm:pt modelId="{1B689BF5-744A-48F0-84D2-EC852F544A49}" type="parTrans" cxnId="{852E4CD0-0D8D-44C0-A755-8305F8CFA8DA}">
      <dgm:prSet/>
      <dgm:spPr/>
      <dgm:t>
        <a:bodyPr/>
        <a:lstStyle/>
        <a:p>
          <a:endParaRPr lang="lv-LV"/>
        </a:p>
      </dgm:t>
    </dgm:pt>
    <dgm:pt modelId="{FA86A9EE-1CA7-44EA-A654-2EE6D9D33F6F}" type="sibTrans" cxnId="{852E4CD0-0D8D-44C0-A755-8305F8CFA8DA}">
      <dgm:prSet/>
      <dgm:spPr/>
      <dgm:t>
        <a:bodyPr/>
        <a:lstStyle/>
        <a:p>
          <a:endParaRPr lang="lv-LV"/>
        </a:p>
      </dgm:t>
    </dgm:pt>
    <dgm:pt modelId="{C73B99E3-FF83-43ED-B11A-3ABFE2E7FD21}">
      <dgm:prSet custT="1"/>
      <dgm:spPr/>
      <dgm:t>
        <a:bodyPr/>
        <a:lstStyle/>
        <a:p>
          <a:pPr algn="just">
            <a:buFont typeface="Wingdings" panose="05000000000000000000" pitchFamily="2" charset="2"/>
            <a:buNone/>
          </a:pPr>
          <a:r>
            <a:rPr lang="lv-LV" sz="2000" b="1" dirty="0">
              <a:solidFill>
                <a:srgbClr val="FF0000"/>
              </a:solidFill>
            </a:rPr>
            <a:t>30 %</a:t>
          </a:r>
          <a:r>
            <a:rPr lang="lv-LV" sz="1600" dirty="0"/>
            <a:t> (pēdējā pārskata gada peļņa, kas gūta Latvijas Republikā, pēc nodokļu samaksas </a:t>
          </a:r>
          <a:r>
            <a:rPr lang="lv-LV" sz="1600" u="sng" dirty="0">
              <a:solidFill>
                <a:schemeClr val="tx1"/>
              </a:solidFill>
            </a:rPr>
            <a:t>mazāk nekā 1,5 % </a:t>
          </a:r>
          <a:r>
            <a:rPr lang="lv-LV" sz="1600" dirty="0"/>
            <a:t>tiek novirzīta ilgtermiņa ieguldījumiem, pētniecībai un attīstībai)</a:t>
          </a:r>
        </a:p>
      </dgm:t>
    </dgm:pt>
    <dgm:pt modelId="{C211B274-D022-4118-A074-DAC344D53FCA}" type="parTrans" cxnId="{C1BD7850-0E04-4033-8F69-6F5D3E970A6D}">
      <dgm:prSet/>
      <dgm:spPr/>
      <dgm:t>
        <a:bodyPr/>
        <a:lstStyle/>
        <a:p>
          <a:endParaRPr lang="lv-LV"/>
        </a:p>
      </dgm:t>
    </dgm:pt>
    <dgm:pt modelId="{3E4A8700-A1C8-4A98-B57C-DCD488F8FDE9}" type="sibTrans" cxnId="{C1BD7850-0E04-4033-8F69-6F5D3E970A6D}">
      <dgm:prSet/>
      <dgm:spPr/>
      <dgm:t>
        <a:bodyPr/>
        <a:lstStyle/>
        <a:p>
          <a:endParaRPr lang="lv-LV"/>
        </a:p>
      </dgm:t>
    </dgm:pt>
    <dgm:pt modelId="{FF0F34C8-C136-42BE-8FAC-E2B728248C85}">
      <dgm:prSet phldrT="[Text]" custT="1"/>
      <dgm:spPr>
        <a:ln>
          <a:solidFill>
            <a:schemeClr val="tx1"/>
          </a:solidFill>
        </a:ln>
      </dgm:spPr>
      <dgm:t>
        <a:bodyPr/>
        <a:lstStyle/>
        <a:p>
          <a:pPr algn="ctr"/>
          <a:r>
            <a:rPr lang="lv-LV" sz="1800" b="1" dirty="0"/>
            <a:t>Sīkie (mikro), mazie komersanti</a:t>
          </a:r>
        </a:p>
      </dgm:t>
    </dgm:pt>
    <dgm:pt modelId="{718DE0AF-EE65-4667-AC6B-4EF7472322E6}" type="sibTrans" cxnId="{8157F52C-A4D7-4AEB-89E5-372982245ED2}">
      <dgm:prSet/>
      <dgm:spPr/>
      <dgm:t>
        <a:bodyPr/>
        <a:lstStyle/>
        <a:p>
          <a:endParaRPr lang="lv-LV"/>
        </a:p>
      </dgm:t>
    </dgm:pt>
    <dgm:pt modelId="{D610B541-3263-4FEE-B8E6-65CB205B57B0}" type="parTrans" cxnId="{8157F52C-A4D7-4AEB-89E5-372982245ED2}">
      <dgm:prSet/>
      <dgm:spPr/>
      <dgm:t>
        <a:bodyPr/>
        <a:lstStyle/>
        <a:p>
          <a:endParaRPr lang="lv-LV"/>
        </a:p>
      </dgm:t>
    </dgm:pt>
    <dgm:pt modelId="{B5E77DF5-9686-4EAF-8FC3-2E7838513D2C}" type="pres">
      <dgm:prSet presAssocID="{0DE40988-2954-43CB-89F4-F1E8806D7B8D}" presName="linear" presStyleCnt="0">
        <dgm:presLayoutVars>
          <dgm:dir/>
          <dgm:animLvl val="lvl"/>
          <dgm:resizeHandles val="exact"/>
        </dgm:presLayoutVars>
      </dgm:prSet>
      <dgm:spPr/>
    </dgm:pt>
    <dgm:pt modelId="{49B1D95D-9979-4113-B310-5A3B42E26CE4}" type="pres">
      <dgm:prSet presAssocID="{FF0F34C8-C136-42BE-8FAC-E2B728248C85}" presName="parentLin" presStyleCnt="0"/>
      <dgm:spPr/>
    </dgm:pt>
    <dgm:pt modelId="{2DE5EC64-DE63-4DA5-9DD4-C72D25458573}" type="pres">
      <dgm:prSet presAssocID="{FF0F34C8-C136-42BE-8FAC-E2B728248C85}" presName="parentLeftMargin" presStyleLbl="node1" presStyleIdx="0" presStyleCnt="3"/>
      <dgm:spPr/>
    </dgm:pt>
    <dgm:pt modelId="{DEFADE08-91F3-449F-824E-DF7A18D8B892}" type="pres">
      <dgm:prSet presAssocID="{FF0F34C8-C136-42BE-8FAC-E2B728248C85}" presName="parentText" presStyleLbl="node1" presStyleIdx="0" presStyleCnt="3" custScaleX="116540">
        <dgm:presLayoutVars>
          <dgm:chMax val="0"/>
          <dgm:bulletEnabled val="1"/>
        </dgm:presLayoutVars>
      </dgm:prSet>
      <dgm:spPr/>
    </dgm:pt>
    <dgm:pt modelId="{7558B90D-BD0C-44F8-89D9-B0FAC1BD588D}" type="pres">
      <dgm:prSet presAssocID="{FF0F34C8-C136-42BE-8FAC-E2B728248C85}" presName="negativeSpace" presStyleCnt="0"/>
      <dgm:spPr/>
    </dgm:pt>
    <dgm:pt modelId="{D64D8E9C-7E85-4019-91E9-4BDCCFE90FF7}" type="pres">
      <dgm:prSet presAssocID="{FF0F34C8-C136-42BE-8FAC-E2B728248C85}" presName="childText" presStyleLbl="conFgAcc1" presStyleIdx="0" presStyleCnt="3">
        <dgm:presLayoutVars>
          <dgm:bulletEnabled val="1"/>
        </dgm:presLayoutVars>
      </dgm:prSet>
      <dgm:spPr/>
    </dgm:pt>
    <dgm:pt modelId="{1E195988-EA21-46F5-A5E7-ED04F61F280E}" type="pres">
      <dgm:prSet presAssocID="{718DE0AF-EE65-4667-AC6B-4EF7472322E6}" presName="spaceBetweenRectangles" presStyleCnt="0"/>
      <dgm:spPr/>
    </dgm:pt>
    <dgm:pt modelId="{1AD133AC-BEB0-4760-BFEF-01619424FCFD}" type="pres">
      <dgm:prSet presAssocID="{1F7C3F69-7BE9-401D-9773-5A76E7EE0515}" presName="parentLin" presStyleCnt="0"/>
      <dgm:spPr/>
    </dgm:pt>
    <dgm:pt modelId="{52FBF454-DFD0-4F74-B4FA-1AC0588FAF41}" type="pres">
      <dgm:prSet presAssocID="{1F7C3F69-7BE9-401D-9773-5A76E7EE0515}" presName="parentLeftMargin" presStyleLbl="node1" presStyleIdx="0" presStyleCnt="3"/>
      <dgm:spPr/>
    </dgm:pt>
    <dgm:pt modelId="{C7D22F89-BF03-4BDF-B292-C86671D5119C}" type="pres">
      <dgm:prSet presAssocID="{1F7C3F69-7BE9-401D-9773-5A76E7EE0515}" presName="parentText" presStyleLbl="node1" presStyleIdx="1" presStyleCnt="3" custScaleX="116172">
        <dgm:presLayoutVars>
          <dgm:chMax val="0"/>
          <dgm:bulletEnabled val="1"/>
        </dgm:presLayoutVars>
      </dgm:prSet>
      <dgm:spPr/>
    </dgm:pt>
    <dgm:pt modelId="{EFF82711-5967-4CDE-9935-163943328DED}" type="pres">
      <dgm:prSet presAssocID="{1F7C3F69-7BE9-401D-9773-5A76E7EE0515}" presName="negativeSpace" presStyleCnt="0"/>
      <dgm:spPr/>
    </dgm:pt>
    <dgm:pt modelId="{1260CB93-3A0A-44F5-B79A-DFA48DEF562B}" type="pres">
      <dgm:prSet presAssocID="{1F7C3F69-7BE9-401D-9773-5A76E7EE0515}" presName="childText" presStyleLbl="conFgAcc1" presStyleIdx="1" presStyleCnt="3">
        <dgm:presLayoutVars>
          <dgm:bulletEnabled val="1"/>
        </dgm:presLayoutVars>
      </dgm:prSet>
      <dgm:spPr/>
    </dgm:pt>
    <dgm:pt modelId="{CAF77008-9B2C-464A-B19E-354331B72779}" type="pres">
      <dgm:prSet presAssocID="{30BA03CB-3F27-4C54-80A3-337FBEB3D633}" presName="spaceBetweenRectangles" presStyleCnt="0"/>
      <dgm:spPr/>
    </dgm:pt>
    <dgm:pt modelId="{5499C9C5-0A86-4055-8F50-FDF35B957FAF}" type="pres">
      <dgm:prSet presAssocID="{AA22D5B1-4F61-4B68-B436-FAA158611FFC}" presName="parentLin" presStyleCnt="0"/>
      <dgm:spPr/>
    </dgm:pt>
    <dgm:pt modelId="{F310D800-3F68-4AD5-A7B3-1E5BF51609B4}" type="pres">
      <dgm:prSet presAssocID="{AA22D5B1-4F61-4B68-B436-FAA158611FFC}" presName="parentLeftMargin" presStyleLbl="node1" presStyleIdx="1" presStyleCnt="3"/>
      <dgm:spPr/>
    </dgm:pt>
    <dgm:pt modelId="{7D593911-C162-473B-9964-14A364F02084}" type="pres">
      <dgm:prSet presAssocID="{AA22D5B1-4F61-4B68-B436-FAA158611FFC}" presName="parentText" presStyleLbl="node1" presStyleIdx="2" presStyleCnt="3" custScaleX="117030">
        <dgm:presLayoutVars>
          <dgm:chMax val="0"/>
          <dgm:bulletEnabled val="1"/>
        </dgm:presLayoutVars>
      </dgm:prSet>
      <dgm:spPr/>
    </dgm:pt>
    <dgm:pt modelId="{C60CEA40-D374-408B-B3D3-18329480806B}" type="pres">
      <dgm:prSet presAssocID="{AA22D5B1-4F61-4B68-B436-FAA158611FFC}" presName="negativeSpace" presStyleCnt="0"/>
      <dgm:spPr/>
    </dgm:pt>
    <dgm:pt modelId="{D298F759-F19D-4812-BC5F-DB330CC97092}" type="pres">
      <dgm:prSet presAssocID="{AA22D5B1-4F61-4B68-B436-FAA158611FFC}" presName="childText" presStyleLbl="conFgAcc1" presStyleIdx="2" presStyleCnt="3">
        <dgm:presLayoutVars>
          <dgm:bulletEnabled val="1"/>
        </dgm:presLayoutVars>
      </dgm:prSet>
      <dgm:spPr/>
    </dgm:pt>
  </dgm:ptLst>
  <dgm:cxnLst>
    <dgm:cxn modelId="{913FDE00-FBB8-4597-87BB-C024F7DA24EA}" srcId="{0DE40988-2954-43CB-89F4-F1E8806D7B8D}" destId="{AA22D5B1-4F61-4B68-B436-FAA158611FFC}" srcOrd="2" destOrd="0" parTransId="{6A1798D5-9FD2-4754-BE69-43E8E62E4F3A}" sibTransId="{11142903-35C5-4733-B4E7-9EA7517F84FF}"/>
    <dgm:cxn modelId="{5A1D9622-AF3D-4E72-9AF5-F8AD362E67F2}" type="presOf" srcId="{AA22D5B1-4F61-4B68-B436-FAA158611FFC}" destId="{F310D800-3F68-4AD5-A7B3-1E5BF51609B4}" srcOrd="0" destOrd="0" presId="urn:microsoft.com/office/officeart/2005/8/layout/list1"/>
    <dgm:cxn modelId="{8157F52C-A4D7-4AEB-89E5-372982245ED2}" srcId="{0DE40988-2954-43CB-89F4-F1E8806D7B8D}" destId="{FF0F34C8-C136-42BE-8FAC-E2B728248C85}" srcOrd="0" destOrd="0" parTransId="{D610B541-3263-4FEE-B8E6-65CB205B57B0}" sibTransId="{718DE0AF-EE65-4667-AC6B-4EF7472322E6}"/>
    <dgm:cxn modelId="{236EE83D-0CEC-4B7A-898A-B0074E3DE2FE}" srcId="{1F7C3F69-7BE9-401D-9773-5A76E7EE0515}" destId="{B99BE4C8-4465-4B0B-B543-FCDD24EDC6A4}" srcOrd="0" destOrd="0" parTransId="{30DE82C1-3C25-45EE-9A44-CED4C052589C}" sibTransId="{C56FAC30-41F4-4DC2-81C7-206ED4587F9C}"/>
    <dgm:cxn modelId="{4641DE46-7771-49BB-B280-011EECB71D84}" type="presOf" srcId="{FF0F34C8-C136-42BE-8FAC-E2B728248C85}" destId="{2DE5EC64-DE63-4DA5-9DD4-C72D25458573}" srcOrd="0" destOrd="0" presId="urn:microsoft.com/office/officeart/2005/8/layout/list1"/>
    <dgm:cxn modelId="{C1BD7850-0E04-4033-8F69-6F5D3E970A6D}" srcId="{AA22D5B1-4F61-4B68-B436-FAA158611FFC}" destId="{C73B99E3-FF83-43ED-B11A-3ABFE2E7FD21}" srcOrd="1" destOrd="0" parTransId="{C211B274-D022-4118-A074-DAC344D53FCA}" sibTransId="{3E4A8700-A1C8-4A98-B57C-DCD488F8FDE9}"/>
    <dgm:cxn modelId="{AB41D551-FCF2-47E3-A518-360C40B6D8FC}" type="presOf" srcId="{B99BE4C8-4465-4B0B-B543-FCDD24EDC6A4}" destId="{1260CB93-3A0A-44F5-B79A-DFA48DEF562B}" srcOrd="0" destOrd="0" presId="urn:microsoft.com/office/officeart/2005/8/layout/list1"/>
    <dgm:cxn modelId="{A76BE182-4D72-4C32-96D6-46F004B9F239}" type="presOf" srcId="{1F7C3F69-7BE9-401D-9773-5A76E7EE0515}" destId="{C7D22F89-BF03-4BDF-B292-C86671D5119C}" srcOrd="1" destOrd="0" presId="urn:microsoft.com/office/officeart/2005/8/layout/list1"/>
    <dgm:cxn modelId="{01BA7193-DB6A-4428-B74F-5D1B3775B81E}" type="presOf" srcId="{0DE40988-2954-43CB-89F4-F1E8806D7B8D}" destId="{B5E77DF5-9686-4EAF-8FC3-2E7838513D2C}" srcOrd="0" destOrd="0" presId="urn:microsoft.com/office/officeart/2005/8/layout/list1"/>
    <dgm:cxn modelId="{BCE2C49F-08BD-4D7A-98F1-0222EB24964E}" type="presOf" srcId="{C73B99E3-FF83-43ED-B11A-3ABFE2E7FD21}" destId="{D298F759-F19D-4812-BC5F-DB330CC97092}" srcOrd="0" destOrd="1" presId="urn:microsoft.com/office/officeart/2005/8/layout/list1"/>
    <dgm:cxn modelId="{8196B8AA-CD08-43EA-8E49-BE8D933DB49C}" type="presOf" srcId="{FF0F34C8-C136-42BE-8FAC-E2B728248C85}" destId="{DEFADE08-91F3-449F-824E-DF7A18D8B892}" srcOrd="1" destOrd="0" presId="urn:microsoft.com/office/officeart/2005/8/layout/list1"/>
    <dgm:cxn modelId="{209CEBAC-D7D3-43F1-AA8F-EC19410FFC1D}" type="presOf" srcId="{AA22D5B1-4F61-4B68-B436-FAA158611FFC}" destId="{7D593911-C162-473B-9964-14A364F02084}" srcOrd="1" destOrd="0" presId="urn:microsoft.com/office/officeart/2005/8/layout/list1"/>
    <dgm:cxn modelId="{B9BFD2C3-7BA7-4A67-9E66-AE0BC579C289}" type="presOf" srcId="{AEC3E839-6F4C-4CA8-BF93-40D2C503774E}" destId="{D64D8E9C-7E85-4019-91E9-4BDCCFE90FF7}" srcOrd="0" destOrd="0" presId="urn:microsoft.com/office/officeart/2005/8/layout/list1"/>
    <dgm:cxn modelId="{474377CA-086E-4BD7-9F19-D424F38A2E6E}" srcId="{0DE40988-2954-43CB-89F4-F1E8806D7B8D}" destId="{1F7C3F69-7BE9-401D-9773-5A76E7EE0515}" srcOrd="1" destOrd="0" parTransId="{51FD393D-C733-4048-ADCB-F62FF826E6A6}" sibTransId="{30BA03CB-3F27-4C54-80A3-337FBEB3D633}"/>
    <dgm:cxn modelId="{852E4CD0-0D8D-44C0-A755-8305F8CFA8DA}" srcId="{AA22D5B1-4F61-4B68-B436-FAA158611FFC}" destId="{4A344D51-3762-4DE4-8D03-E430F4EF794A}" srcOrd="0" destOrd="0" parTransId="{1B689BF5-744A-48F0-84D2-EC852F544A49}" sibTransId="{FA86A9EE-1CA7-44EA-A654-2EE6D9D33F6F}"/>
    <dgm:cxn modelId="{65E747D7-9EA6-4610-8791-60173AC8832B}" type="presOf" srcId="{4A344D51-3762-4DE4-8D03-E430F4EF794A}" destId="{D298F759-F19D-4812-BC5F-DB330CC97092}" srcOrd="0" destOrd="0" presId="urn:microsoft.com/office/officeart/2005/8/layout/list1"/>
    <dgm:cxn modelId="{994502EF-0A6B-468C-A348-645716B538C3}" type="presOf" srcId="{1F7C3F69-7BE9-401D-9773-5A76E7EE0515}" destId="{52FBF454-DFD0-4F74-B4FA-1AC0588FAF41}" srcOrd="0" destOrd="0" presId="urn:microsoft.com/office/officeart/2005/8/layout/list1"/>
    <dgm:cxn modelId="{34F5F2F1-40A7-4DE6-8CA3-CDFAB7817EAD}" srcId="{FF0F34C8-C136-42BE-8FAC-E2B728248C85}" destId="{AEC3E839-6F4C-4CA8-BF93-40D2C503774E}" srcOrd="0" destOrd="0" parTransId="{E7CDD9F9-624C-4F3E-91EE-EE8FB46CABEC}" sibTransId="{2681B0E7-31B6-470D-884F-69CF49C1DF68}"/>
    <dgm:cxn modelId="{1A8A99C3-3161-4459-8161-FA36ED9AD94D}" type="presParOf" srcId="{B5E77DF5-9686-4EAF-8FC3-2E7838513D2C}" destId="{49B1D95D-9979-4113-B310-5A3B42E26CE4}" srcOrd="0" destOrd="0" presId="urn:microsoft.com/office/officeart/2005/8/layout/list1"/>
    <dgm:cxn modelId="{C8566295-69EE-4181-8026-2E9F9428322E}" type="presParOf" srcId="{49B1D95D-9979-4113-B310-5A3B42E26CE4}" destId="{2DE5EC64-DE63-4DA5-9DD4-C72D25458573}" srcOrd="0" destOrd="0" presId="urn:microsoft.com/office/officeart/2005/8/layout/list1"/>
    <dgm:cxn modelId="{A94DCE2F-ABE9-4D3A-B48B-0649E6FF765B}" type="presParOf" srcId="{49B1D95D-9979-4113-B310-5A3B42E26CE4}" destId="{DEFADE08-91F3-449F-824E-DF7A18D8B892}" srcOrd="1" destOrd="0" presId="urn:microsoft.com/office/officeart/2005/8/layout/list1"/>
    <dgm:cxn modelId="{F8EAFDDB-EB27-409D-BD80-9886A535B05B}" type="presParOf" srcId="{B5E77DF5-9686-4EAF-8FC3-2E7838513D2C}" destId="{7558B90D-BD0C-44F8-89D9-B0FAC1BD588D}" srcOrd="1" destOrd="0" presId="urn:microsoft.com/office/officeart/2005/8/layout/list1"/>
    <dgm:cxn modelId="{7890DBE2-3F5C-4F79-97BC-F8A51E7F6510}" type="presParOf" srcId="{B5E77DF5-9686-4EAF-8FC3-2E7838513D2C}" destId="{D64D8E9C-7E85-4019-91E9-4BDCCFE90FF7}" srcOrd="2" destOrd="0" presId="urn:microsoft.com/office/officeart/2005/8/layout/list1"/>
    <dgm:cxn modelId="{F650B02C-573F-4734-BDFE-B9DD8B2E0ECA}" type="presParOf" srcId="{B5E77DF5-9686-4EAF-8FC3-2E7838513D2C}" destId="{1E195988-EA21-46F5-A5E7-ED04F61F280E}" srcOrd="3" destOrd="0" presId="urn:microsoft.com/office/officeart/2005/8/layout/list1"/>
    <dgm:cxn modelId="{B57A5C28-7A59-475C-B89F-0686CF2630F2}" type="presParOf" srcId="{B5E77DF5-9686-4EAF-8FC3-2E7838513D2C}" destId="{1AD133AC-BEB0-4760-BFEF-01619424FCFD}" srcOrd="4" destOrd="0" presId="urn:microsoft.com/office/officeart/2005/8/layout/list1"/>
    <dgm:cxn modelId="{C7D15E4C-0F89-4913-AF50-6606391DDC65}" type="presParOf" srcId="{1AD133AC-BEB0-4760-BFEF-01619424FCFD}" destId="{52FBF454-DFD0-4F74-B4FA-1AC0588FAF41}" srcOrd="0" destOrd="0" presId="urn:microsoft.com/office/officeart/2005/8/layout/list1"/>
    <dgm:cxn modelId="{D3F48589-E9F3-4FEB-BD99-FDD2047A64D2}" type="presParOf" srcId="{1AD133AC-BEB0-4760-BFEF-01619424FCFD}" destId="{C7D22F89-BF03-4BDF-B292-C86671D5119C}" srcOrd="1" destOrd="0" presId="urn:microsoft.com/office/officeart/2005/8/layout/list1"/>
    <dgm:cxn modelId="{88DEBF8F-1E8F-47DE-A8A5-ACAD69AD8DAB}" type="presParOf" srcId="{B5E77DF5-9686-4EAF-8FC3-2E7838513D2C}" destId="{EFF82711-5967-4CDE-9935-163943328DED}" srcOrd="5" destOrd="0" presId="urn:microsoft.com/office/officeart/2005/8/layout/list1"/>
    <dgm:cxn modelId="{47078F89-081A-4359-AA75-47FBA5B899B4}" type="presParOf" srcId="{B5E77DF5-9686-4EAF-8FC3-2E7838513D2C}" destId="{1260CB93-3A0A-44F5-B79A-DFA48DEF562B}" srcOrd="6" destOrd="0" presId="urn:microsoft.com/office/officeart/2005/8/layout/list1"/>
    <dgm:cxn modelId="{45F08DED-411F-4747-BAA0-351F3F49B3B9}" type="presParOf" srcId="{B5E77DF5-9686-4EAF-8FC3-2E7838513D2C}" destId="{CAF77008-9B2C-464A-B19E-354331B72779}" srcOrd="7" destOrd="0" presId="urn:microsoft.com/office/officeart/2005/8/layout/list1"/>
    <dgm:cxn modelId="{DE5080CF-6C7A-47D8-98C0-B25028585CBD}" type="presParOf" srcId="{B5E77DF5-9686-4EAF-8FC3-2E7838513D2C}" destId="{5499C9C5-0A86-4055-8F50-FDF35B957FAF}" srcOrd="8" destOrd="0" presId="urn:microsoft.com/office/officeart/2005/8/layout/list1"/>
    <dgm:cxn modelId="{553DEE34-ADD4-4345-A616-B03C434877C8}" type="presParOf" srcId="{5499C9C5-0A86-4055-8F50-FDF35B957FAF}" destId="{F310D800-3F68-4AD5-A7B3-1E5BF51609B4}" srcOrd="0" destOrd="0" presId="urn:microsoft.com/office/officeart/2005/8/layout/list1"/>
    <dgm:cxn modelId="{1C0E21E3-9B5C-48B0-B5B9-497C1425748F}" type="presParOf" srcId="{5499C9C5-0A86-4055-8F50-FDF35B957FAF}" destId="{7D593911-C162-473B-9964-14A364F02084}" srcOrd="1" destOrd="0" presId="urn:microsoft.com/office/officeart/2005/8/layout/list1"/>
    <dgm:cxn modelId="{16D9BE54-9CD4-474F-98A7-B289A00CA105}" type="presParOf" srcId="{B5E77DF5-9686-4EAF-8FC3-2E7838513D2C}" destId="{C60CEA40-D374-408B-B3D3-18329480806B}" srcOrd="9" destOrd="0" presId="urn:microsoft.com/office/officeart/2005/8/layout/list1"/>
    <dgm:cxn modelId="{80CB80D4-0CE9-452E-8724-BD6847950BF4}" type="presParOf" srcId="{B5E77DF5-9686-4EAF-8FC3-2E7838513D2C}" destId="{D298F759-F19D-4812-BC5F-DB330CC97092}"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AA14F6-BA88-4F26-850B-1785596A4332}"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lv-LV"/>
        </a:p>
      </dgm:t>
    </dgm:pt>
    <dgm:pt modelId="{057F1FCA-D4E0-4501-8BA3-93E89B60BB33}">
      <dgm:prSet phldrT="[Text]" custT="1"/>
      <dgm:spPr>
        <a:solidFill>
          <a:srgbClr val="92D050"/>
        </a:solidFill>
        <a:ln>
          <a:solidFill>
            <a:schemeClr val="tx1"/>
          </a:solidFill>
        </a:ln>
      </dgm:spPr>
      <dgm:t>
        <a:bodyPr/>
        <a:lstStyle/>
        <a:p>
          <a:r>
            <a:rPr lang="lv-LV" sz="2000" b="1" dirty="0"/>
            <a:t>Vienotie kritēriji</a:t>
          </a:r>
        </a:p>
      </dgm:t>
    </dgm:pt>
    <dgm:pt modelId="{A16E0AA9-A493-4085-8CDD-4E2B91119AA3}" type="parTrans" cxnId="{D228510F-B0EA-407F-BFE4-9090202F3871}">
      <dgm:prSet/>
      <dgm:spPr/>
      <dgm:t>
        <a:bodyPr/>
        <a:lstStyle/>
        <a:p>
          <a:endParaRPr lang="lv-LV"/>
        </a:p>
      </dgm:t>
    </dgm:pt>
    <dgm:pt modelId="{06EF0A80-352A-4030-B037-0FE7F10AA33E}" type="sibTrans" cxnId="{D228510F-B0EA-407F-BFE4-9090202F3871}">
      <dgm:prSet/>
      <dgm:spPr/>
      <dgm:t>
        <a:bodyPr/>
        <a:lstStyle/>
        <a:p>
          <a:endParaRPr lang="lv-LV"/>
        </a:p>
      </dgm:t>
    </dgm:pt>
    <dgm:pt modelId="{E9CAE26B-E0EF-4261-95C2-C8547688B993}">
      <dgm:prSet phldrT="[Text]" custT="1"/>
      <dgm:spPr>
        <a:solidFill>
          <a:srgbClr val="7EC234"/>
        </a:solidFill>
        <a:ln>
          <a:solidFill>
            <a:schemeClr val="tx1"/>
          </a:solidFill>
        </a:ln>
      </dgm:spPr>
      <dgm:t>
        <a:bodyPr/>
        <a:lstStyle/>
        <a:p>
          <a:r>
            <a:rPr lang="lv-LV" sz="2000" b="1" dirty="0"/>
            <a:t>Specifiskie atbilstības kritēriji</a:t>
          </a:r>
        </a:p>
      </dgm:t>
    </dgm:pt>
    <dgm:pt modelId="{C04B7FDE-3877-44FC-A0E8-0E2427602962}" type="parTrans" cxnId="{CC821D63-9707-47B2-9E77-85676E358272}">
      <dgm:prSet/>
      <dgm:spPr/>
      <dgm:t>
        <a:bodyPr/>
        <a:lstStyle/>
        <a:p>
          <a:endParaRPr lang="lv-LV"/>
        </a:p>
      </dgm:t>
    </dgm:pt>
    <dgm:pt modelId="{69685DF2-1624-433D-8E9E-C844703522F7}" type="sibTrans" cxnId="{CC821D63-9707-47B2-9E77-85676E358272}">
      <dgm:prSet/>
      <dgm:spPr/>
      <dgm:t>
        <a:bodyPr/>
        <a:lstStyle/>
        <a:p>
          <a:endParaRPr lang="lv-LV"/>
        </a:p>
      </dgm:t>
    </dgm:pt>
    <dgm:pt modelId="{DA045ADA-9F01-4ACB-8810-B38097E6A9DB}">
      <dgm:prSet phldrT="[Text]" custT="1"/>
      <dgm:spPr/>
      <dgm:t>
        <a:bodyPr/>
        <a:lstStyle/>
        <a:p>
          <a:pPr algn="just">
            <a:buFont typeface="Wingdings" panose="05000000000000000000" pitchFamily="2" charset="2"/>
            <a:buChar char="ü"/>
          </a:pPr>
          <a:r>
            <a:rPr lang="lv-LV" sz="1600" dirty="0"/>
            <a:t>Projekta iesnieguma nozares un saistīto nozaru apmācību vajadzības</a:t>
          </a:r>
        </a:p>
      </dgm:t>
    </dgm:pt>
    <dgm:pt modelId="{1F90461D-D59E-4BD8-B1C4-BE3958224201}" type="parTrans" cxnId="{C3837351-E09F-404A-96C1-28C2E11718FF}">
      <dgm:prSet/>
      <dgm:spPr/>
      <dgm:t>
        <a:bodyPr/>
        <a:lstStyle/>
        <a:p>
          <a:endParaRPr lang="lv-LV"/>
        </a:p>
      </dgm:t>
    </dgm:pt>
    <dgm:pt modelId="{3BC96D27-9CB8-4958-8025-5188AD388DEF}" type="sibTrans" cxnId="{C3837351-E09F-404A-96C1-28C2E11718FF}">
      <dgm:prSet/>
      <dgm:spPr/>
      <dgm:t>
        <a:bodyPr/>
        <a:lstStyle/>
        <a:p>
          <a:endParaRPr lang="lv-LV"/>
        </a:p>
      </dgm:t>
    </dgm:pt>
    <dgm:pt modelId="{E68AD549-9C84-427B-9BF1-AC0B66CC8ECE}">
      <dgm:prSet phldrT="[Text]" custT="1"/>
      <dgm:spPr/>
      <dgm:t>
        <a:bodyPr/>
        <a:lstStyle/>
        <a:p>
          <a:pPr algn="just">
            <a:buFont typeface="Wingdings" panose="05000000000000000000" pitchFamily="2" charset="2"/>
            <a:buChar char="ü"/>
          </a:pPr>
          <a:r>
            <a:rPr lang="lv-LV" sz="1600" dirty="0"/>
            <a:t>Valsts atbalsta sniegšanas mehānisms</a:t>
          </a:r>
        </a:p>
      </dgm:t>
    </dgm:pt>
    <dgm:pt modelId="{DFC54292-5EDD-4DD4-BEDE-586F9EFCA4DF}" type="parTrans" cxnId="{340B6912-9C7A-41E7-BE50-D1DE90761BAD}">
      <dgm:prSet/>
      <dgm:spPr/>
      <dgm:t>
        <a:bodyPr/>
        <a:lstStyle/>
        <a:p>
          <a:endParaRPr lang="lv-LV"/>
        </a:p>
      </dgm:t>
    </dgm:pt>
    <dgm:pt modelId="{AD8CFBA4-88A3-482A-9A31-9CFAB31F2D83}" type="sibTrans" cxnId="{340B6912-9C7A-41E7-BE50-D1DE90761BAD}">
      <dgm:prSet/>
      <dgm:spPr/>
      <dgm:t>
        <a:bodyPr/>
        <a:lstStyle/>
        <a:p>
          <a:endParaRPr lang="lv-LV"/>
        </a:p>
      </dgm:t>
    </dgm:pt>
    <dgm:pt modelId="{EBE29D14-B615-431C-BDEF-590E0AACFEAF}">
      <dgm:prSet phldrT="[Text]" custT="1"/>
      <dgm:spPr/>
      <dgm:t>
        <a:bodyPr/>
        <a:lstStyle/>
        <a:p>
          <a:pPr algn="just">
            <a:buFont typeface="Wingdings" panose="05000000000000000000" pitchFamily="2" charset="2"/>
            <a:buChar char="ü"/>
          </a:pPr>
          <a:r>
            <a:rPr lang="lv-LV" sz="1600" dirty="0"/>
            <a:t>Projekta iesniedzēja darbību sasaiste ar RIS 3 </a:t>
          </a:r>
        </a:p>
      </dgm:t>
    </dgm:pt>
    <dgm:pt modelId="{BEE91645-3355-4223-82A8-1C84316F94B6}" type="parTrans" cxnId="{FEC4E303-6FD0-4EBF-9711-0625CD791176}">
      <dgm:prSet/>
      <dgm:spPr/>
      <dgm:t>
        <a:bodyPr/>
        <a:lstStyle/>
        <a:p>
          <a:endParaRPr lang="lv-LV"/>
        </a:p>
      </dgm:t>
    </dgm:pt>
    <dgm:pt modelId="{C38FC04A-32C8-4722-BFF7-5229DE5EEFB4}" type="sibTrans" cxnId="{FEC4E303-6FD0-4EBF-9711-0625CD791176}">
      <dgm:prSet/>
      <dgm:spPr/>
      <dgm:t>
        <a:bodyPr/>
        <a:lstStyle/>
        <a:p>
          <a:endParaRPr lang="lv-LV"/>
        </a:p>
      </dgm:t>
    </dgm:pt>
    <dgm:pt modelId="{77E48842-4DF0-415E-968B-907F1B0A8A61}">
      <dgm:prSet phldrT="[Text]" custT="1"/>
      <dgm:spPr/>
      <dgm:t>
        <a:bodyPr/>
        <a:lstStyle/>
        <a:p>
          <a:pPr algn="just">
            <a:buFont typeface="Wingdings" panose="05000000000000000000" pitchFamily="2" charset="2"/>
            <a:buChar char="ü"/>
          </a:pPr>
          <a:r>
            <a:rPr lang="lv-LV" sz="1600" dirty="0"/>
            <a:t>Projekta iesnieguma nozares un saistīto nozaru komersantu apmācību vajadzību sasaiste ar P&amp;A darbiem/inovāciju ieviešanu komersantos, t.sk. reģionālā griezumā</a:t>
          </a:r>
        </a:p>
      </dgm:t>
    </dgm:pt>
    <dgm:pt modelId="{DA15C967-29C7-4B54-B52B-9B10B508D2E2}" type="parTrans" cxnId="{CE1AB3CC-B025-4631-8B16-C98F09417193}">
      <dgm:prSet/>
      <dgm:spPr/>
      <dgm:t>
        <a:bodyPr/>
        <a:lstStyle/>
        <a:p>
          <a:endParaRPr lang="lv-LV"/>
        </a:p>
      </dgm:t>
    </dgm:pt>
    <dgm:pt modelId="{BE480DD7-A0C5-4EE2-B8F2-044E662BCDE7}" type="sibTrans" cxnId="{CE1AB3CC-B025-4631-8B16-C98F09417193}">
      <dgm:prSet/>
      <dgm:spPr/>
      <dgm:t>
        <a:bodyPr/>
        <a:lstStyle/>
        <a:p>
          <a:endParaRPr lang="lv-LV"/>
        </a:p>
      </dgm:t>
    </dgm:pt>
    <dgm:pt modelId="{654721AD-33AC-4E64-8BE5-067FC93B882C}">
      <dgm:prSet phldrT="[Text]" custT="1"/>
      <dgm:spPr/>
      <dgm:t>
        <a:bodyPr/>
        <a:lstStyle/>
        <a:p>
          <a:pPr algn="just">
            <a:buFont typeface="Wingdings" panose="05000000000000000000" pitchFamily="2" charset="2"/>
            <a:buChar char="ü"/>
          </a:pPr>
          <a:r>
            <a:rPr lang="lv-LV" sz="1600" dirty="0"/>
            <a:t>Projekta iesniegumā plānoto darbību atbilstība MK noteikumos </a:t>
          </a:r>
          <a:r>
            <a:rPr lang="nn-NO" sz="1600" dirty="0"/>
            <a:t>(11.05.2019. Nr. 617., 16.12.2014. Nr. 784., 17.02.2015. Nr. 87)</a:t>
          </a:r>
          <a:r>
            <a:rPr lang="lv-LV" sz="1600" dirty="0"/>
            <a:t> noteiktajiem nosacījumiem</a:t>
          </a:r>
        </a:p>
      </dgm:t>
    </dgm:pt>
    <dgm:pt modelId="{A641AE32-9E89-4AE9-A9C9-33744E48D26A}" type="parTrans" cxnId="{D95FFC07-B0DA-405D-A969-67DE7B8FBE22}">
      <dgm:prSet/>
      <dgm:spPr/>
      <dgm:t>
        <a:bodyPr/>
        <a:lstStyle/>
        <a:p>
          <a:endParaRPr lang="lv-LV"/>
        </a:p>
      </dgm:t>
    </dgm:pt>
    <dgm:pt modelId="{227F7476-1FC8-4CD5-ABAF-A06A6520E6B3}" type="sibTrans" cxnId="{D95FFC07-B0DA-405D-A969-67DE7B8FBE22}">
      <dgm:prSet/>
      <dgm:spPr/>
      <dgm:t>
        <a:bodyPr/>
        <a:lstStyle/>
        <a:p>
          <a:endParaRPr lang="lv-LV"/>
        </a:p>
      </dgm:t>
    </dgm:pt>
    <dgm:pt modelId="{BF857B63-8DCB-477D-A87F-C77911642B98}">
      <dgm:prSet phldrT="[Text]" custT="1"/>
      <dgm:spPr/>
      <dgm:t>
        <a:bodyPr/>
        <a:lstStyle/>
        <a:p>
          <a:pPr algn="just"/>
          <a:endParaRPr lang="lv-LV" sz="1600" dirty="0"/>
        </a:p>
      </dgm:t>
    </dgm:pt>
    <dgm:pt modelId="{A06CBB80-A867-413A-93B8-34FA7B733065}" type="parTrans" cxnId="{4B4C2DD5-0787-45B6-BA65-99C63250D68F}">
      <dgm:prSet/>
      <dgm:spPr/>
      <dgm:t>
        <a:bodyPr/>
        <a:lstStyle/>
        <a:p>
          <a:endParaRPr lang="lv-LV"/>
        </a:p>
      </dgm:t>
    </dgm:pt>
    <dgm:pt modelId="{39DD9453-B7DE-4B23-B0B9-EC4B1E3558F7}" type="sibTrans" cxnId="{4B4C2DD5-0787-45B6-BA65-99C63250D68F}">
      <dgm:prSet/>
      <dgm:spPr/>
      <dgm:t>
        <a:bodyPr/>
        <a:lstStyle/>
        <a:p>
          <a:endParaRPr lang="lv-LV"/>
        </a:p>
      </dgm:t>
    </dgm:pt>
    <dgm:pt modelId="{2981B6D9-EE7D-49C4-9A47-6A24345BEC4D}">
      <dgm:prSet phldrT="[Text]" custT="1"/>
      <dgm:spPr/>
      <dgm:t>
        <a:bodyPr/>
        <a:lstStyle/>
        <a:p>
          <a:pPr algn="just">
            <a:buFont typeface="Wingdings" panose="05000000000000000000" pitchFamily="2" charset="2"/>
            <a:buChar char="ü"/>
          </a:pPr>
          <a:endParaRPr lang="lv-LV" sz="1600" dirty="0"/>
        </a:p>
      </dgm:t>
    </dgm:pt>
    <dgm:pt modelId="{EE22BF8B-C9F7-4832-B55F-F1E4286919B3}" type="parTrans" cxnId="{33AA7B24-58DE-4604-90F3-A058B62DCB0D}">
      <dgm:prSet/>
      <dgm:spPr/>
    </dgm:pt>
    <dgm:pt modelId="{E7F840D9-911C-4556-B74D-B1D61BA25A62}" type="sibTrans" cxnId="{33AA7B24-58DE-4604-90F3-A058B62DCB0D}">
      <dgm:prSet/>
      <dgm:spPr/>
    </dgm:pt>
    <dgm:pt modelId="{6A3B5F61-FAB9-445C-BFB4-E6500C77A5FD}" type="pres">
      <dgm:prSet presAssocID="{D8AA14F6-BA88-4F26-850B-1785596A4332}" presName="linear" presStyleCnt="0">
        <dgm:presLayoutVars>
          <dgm:animLvl val="lvl"/>
          <dgm:resizeHandles val="exact"/>
        </dgm:presLayoutVars>
      </dgm:prSet>
      <dgm:spPr/>
    </dgm:pt>
    <dgm:pt modelId="{F4CE39E0-05B3-43C3-83B7-2A7BDE21457A}" type="pres">
      <dgm:prSet presAssocID="{057F1FCA-D4E0-4501-8BA3-93E89B60BB33}" presName="parentText" presStyleLbl="node1" presStyleIdx="0" presStyleCnt="2" custScaleY="67889" custLinFactNeighborY="-3435">
        <dgm:presLayoutVars>
          <dgm:chMax val="0"/>
          <dgm:bulletEnabled val="1"/>
        </dgm:presLayoutVars>
      </dgm:prSet>
      <dgm:spPr/>
    </dgm:pt>
    <dgm:pt modelId="{3BE556FE-9B5C-4827-A00D-08F78C2C71E0}" type="pres">
      <dgm:prSet presAssocID="{057F1FCA-D4E0-4501-8BA3-93E89B60BB33}" presName="childText" presStyleLbl="revTx" presStyleIdx="0" presStyleCnt="2">
        <dgm:presLayoutVars>
          <dgm:bulletEnabled val="1"/>
        </dgm:presLayoutVars>
      </dgm:prSet>
      <dgm:spPr/>
    </dgm:pt>
    <dgm:pt modelId="{9109BD4B-0BF6-4FFB-9A7D-CD64045ABD1F}" type="pres">
      <dgm:prSet presAssocID="{E9CAE26B-E0EF-4261-95C2-C8547688B993}" presName="parentText" presStyleLbl="node1" presStyleIdx="1" presStyleCnt="2" custScaleY="63093" custLinFactNeighborY="1559">
        <dgm:presLayoutVars>
          <dgm:chMax val="0"/>
          <dgm:bulletEnabled val="1"/>
        </dgm:presLayoutVars>
      </dgm:prSet>
      <dgm:spPr/>
    </dgm:pt>
    <dgm:pt modelId="{29D46573-5CBD-42CC-863B-2ECA492C87FC}" type="pres">
      <dgm:prSet presAssocID="{E9CAE26B-E0EF-4261-95C2-C8547688B993}" presName="childText" presStyleLbl="revTx" presStyleIdx="1" presStyleCnt="2">
        <dgm:presLayoutVars>
          <dgm:bulletEnabled val="1"/>
        </dgm:presLayoutVars>
      </dgm:prSet>
      <dgm:spPr/>
    </dgm:pt>
  </dgm:ptLst>
  <dgm:cxnLst>
    <dgm:cxn modelId="{FEC4E303-6FD0-4EBF-9711-0625CD791176}" srcId="{E9CAE26B-E0EF-4261-95C2-C8547688B993}" destId="{EBE29D14-B615-431C-BDEF-590E0AACFEAF}" srcOrd="1" destOrd="0" parTransId="{BEE91645-3355-4223-82A8-1C84316F94B6}" sibTransId="{C38FC04A-32C8-4722-BFF7-5229DE5EEFB4}"/>
    <dgm:cxn modelId="{D95FFC07-B0DA-405D-A969-67DE7B8FBE22}" srcId="{057F1FCA-D4E0-4501-8BA3-93E89B60BB33}" destId="{654721AD-33AC-4E64-8BE5-067FC93B882C}" srcOrd="1" destOrd="0" parTransId="{A641AE32-9E89-4AE9-A9C9-33744E48D26A}" sibTransId="{227F7476-1FC8-4CD5-ABAF-A06A6520E6B3}"/>
    <dgm:cxn modelId="{D228510F-B0EA-407F-BFE4-9090202F3871}" srcId="{D8AA14F6-BA88-4F26-850B-1785596A4332}" destId="{057F1FCA-D4E0-4501-8BA3-93E89B60BB33}" srcOrd="0" destOrd="0" parTransId="{A16E0AA9-A493-4085-8CDD-4E2B91119AA3}" sibTransId="{06EF0A80-352A-4030-B037-0FE7F10AA33E}"/>
    <dgm:cxn modelId="{340B6912-9C7A-41E7-BE50-D1DE90761BAD}" srcId="{E9CAE26B-E0EF-4261-95C2-C8547688B993}" destId="{E68AD549-9C84-427B-9BF1-AC0B66CC8ECE}" srcOrd="3" destOrd="0" parTransId="{DFC54292-5EDD-4DD4-BEDE-586F9EFCA4DF}" sibTransId="{AD8CFBA4-88A3-482A-9A31-9CFAB31F2D83}"/>
    <dgm:cxn modelId="{33AA7B24-58DE-4604-90F3-A058B62DCB0D}" srcId="{057F1FCA-D4E0-4501-8BA3-93E89B60BB33}" destId="{2981B6D9-EE7D-49C4-9A47-6A24345BEC4D}" srcOrd="0" destOrd="0" parTransId="{EE22BF8B-C9F7-4832-B55F-F1E4286919B3}" sibTransId="{E7F840D9-911C-4556-B74D-B1D61BA25A62}"/>
    <dgm:cxn modelId="{23BD152B-0A51-475B-A35F-94664C608543}" type="presOf" srcId="{D8AA14F6-BA88-4F26-850B-1785596A4332}" destId="{6A3B5F61-FAB9-445C-BFB4-E6500C77A5FD}" srcOrd="0" destOrd="0" presId="urn:microsoft.com/office/officeart/2005/8/layout/vList2"/>
    <dgm:cxn modelId="{87A2D932-86C6-42D9-AAF0-FF8CA819CE09}" type="presOf" srcId="{BF857B63-8DCB-477D-A87F-C77911642B98}" destId="{29D46573-5CBD-42CC-863B-2ECA492C87FC}" srcOrd="0" destOrd="0" presId="urn:microsoft.com/office/officeart/2005/8/layout/vList2"/>
    <dgm:cxn modelId="{9CA28535-6FB9-4CA6-94AF-B1509CAA8F52}" type="presOf" srcId="{77E48842-4DF0-415E-968B-907F1B0A8A61}" destId="{29D46573-5CBD-42CC-863B-2ECA492C87FC}" srcOrd="0" destOrd="4" presId="urn:microsoft.com/office/officeart/2005/8/layout/vList2"/>
    <dgm:cxn modelId="{CC821D63-9707-47B2-9E77-85676E358272}" srcId="{D8AA14F6-BA88-4F26-850B-1785596A4332}" destId="{E9CAE26B-E0EF-4261-95C2-C8547688B993}" srcOrd="1" destOrd="0" parTransId="{C04B7FDE-3877-44FC-A0E8-0E2427602962}" sibTransId="{69685DF2-1624-433D-8E9E-C844703522F7}"/>
    <dgm:cxn modelId="{7D5BEA43-4EB7-424B-8DEE-F336906B62B9}" type="presOf" srcId="{E68AD549-9C84-427B-9BF1-AC0B66CC8ECE}" destId="{29D46573-5CBD-42CC-863B-2ECA492C87FC}" srcOrd="0" destOrd="3" presId="urn:microsoft.com/office/officeart/2005/8/layout/vList2"/>
    <dgm:cxn modelId="{93152070-3C78-42F5-9415-F3E76D5471DA}" type="presOf" srcId="{654721AD-33AC-4E64-8BE5-067FC93B882C}" destId="{3BE556FE-9B5C-4827-A00D-08F78C2C71E0}" srcOrd="0" destOrd="1" presId="urn:microsoft.com/office/officeart/2005/8/layout/vList2"/>
    <dgm:cxn modelId="{C75D6150-FE24-49A2-9080-5E64B110A89C}" type="presOf" srcId="{DA045ADA-9F01-4ACB-8810-B38097E6A9DB}" destId="{29D46573-5CBD-42CC-863B-2ECA492C87FC}" srcOrd="0" destOrd="2" presId="urn:microsoft.com/office/officeart/2005/8/layout/vList2"/>
    <dgm:cxn modelId="{C3837351-E09F-404A-96C1-28C2E11718FF}" srcId="{E9CAE26B-E0EF-4261-95C2-C8547688B993}" destId="{DA045ADA-9F01-4ACB-8810-B38097E6A9DB}" srcOrd="2" destOrd="0" parTransId="{1F90461D-D59E-4BD8-B1C4-BE3958224201}" sibTransId="{3BC96D27-9CB8-4958-8025-5188AD388DEF}"/>
    <dgm:cxn modelId="{95C21C7F-8CE2-4BC8-8A74-6C78DD68EE01}" type="presOf" srcId="{E9CAE26B-E0EF-4261-95C2-C8547688B993}" destId="{9109BD4B-0BF6-4FFB-9A7D-CD64045ABD1F}" srcOrd="0" destOrd="0" presId="urn:microsoft.com/office/officeart/2005/8/layout/vList2"/>
    <dgm:cxn modelId="{9595E0BD-D5C6-4829-A0EC-C4AE9610789D}" type="presOf" srcId="{057F1FCA-D4E0-4501-8BA3-93E89B60BB33}" destId="{F4CE39E0-05B3-43C3-83B7-2A7BDE21457A}" srcOrd="0" destOrd="0" presId="urn:microsoft.com/office/officeart/2005/8/layout/vList2"/>
    <dgm:cxn modelId="{CE1AB3CC-B025-4631-8B16-C98F09417193}" srcId="{E9CAE26B-E0EF-4261-95C2-C8547688B993}" destId="{77E48842-4DF0-415E-968B-907F1B0A8A61}" srcOrd="4" destOrd="0" parTransId="{DA15C967-29C7-4B54-B52B-9B10B508D2E2}" sibTransId="{BE480DD7-A0C5-4EE2-B8F2-044E662BCDE7}"/>
    <dgm:cxn modelId="{4B4C2DD5-0787-45B6-BA65-99C63250D68F}" srcId="{E9CAE26B-E0EF-4261-95C2-C8547688B993}" destId="{BF857B63-8DCB-477D-A87F-C77911642B98}" srcOrd="0" destOrd="0" parTransId="{A06CBB80-A867-413A-93B8-34FA7B733065}" sibTransId="{39DD9453-B7DE-4B23-B0B9-EC4B1E3558F7}"/>
    <dgm:cxn modelId="{7C1BCCE9-A770-4250-8517-1E4B3714067B}" type="presOf" srcId="{EBE29D14-B615-431C-BDEF-590E0AACFEAF}" destId="{29D46573-5CBD-42CC-863B-2ECA492C87FC}" srcOrd="0" destOrd="1" presId="urn:microsoft.com/office/officeart/2005/8/layout/vList2"/>
    <dgm:cxn modelId="{4C53D2FF-80B2-42F3-88C0-A18D8FC37A17}" type="presOf" srcId="{2981B6D9-EE7D-49C4-9A47-6A24345BEC4D}" destId="{3BE556FE-9B5C-4827-A00D-08F78C2C71E0}" srcOrd="0" destOrd="0" presId="urn:microsoft.com/office/officeart/2005/8/layout/vList2"/>
    <dgm:cxn modelId="{D74D879C-5BF7-41B7-8C24-B1D7A80DF1FE}" type="presParOf" srcId="{6A3B5F61-FAB9-445C-BFB4-E6500C77A5FD}" destId="{F4CE39E0-05B3-43C3-83B7-2A7BDE21457A}" srcOrd="0" destOrd="0" presId="urn:microsoft.com/office/officeart/2005/8/layout/vList2"/>
    <dgm:cxn modelId="{D7CF8BF0-2322-4E97-9B6B-5C0854537576}" type="presParOf" srcId="{6A3B5F61-FAB9-445C-BFB4-E6500C77A5FD}" destId="{3BE556FE-9B5C-4827-A00D-08F78C2C71E0}" srcOrd="1" destOrd="0" presId="urn:microsoft.com/office/officeart/2005/8/layout/vList2"/>
    <dgm:cxn modelId="{A1179959-74D8-4E26-84A9-54314F2E8E63}" type="presParOf" srcId="{6A3B5F61-FAB9-445C-BFB4-E6500C77A5FD}" destId="{9109BD4B-0BF6-4FFB-9A7D-CD64045ABD1F}" srcOrd="2" destOrd="0" presId="urn:microsoft.com/office/officeart/2005/8/layout/vList2"/>
    <dgm:cxn modelId="{B2FB98AA-06DE-42ED-83F2-FDB9F35FB6D0}" type="presParOf" srcId="{6A3B5F61-FAB9-445C-BFB4-E6500C77A5FD}" destId="{29D46573-5CBD-42CC-863B-2ECA492C87F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8AA14F6-BA88-4F26-850B-1785596A4332}"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lv-LV"/>
        </a:p>
      </dgm:t>
    </dgm:pt>
    <dgm:pt modelId="{E9CAE26B-E0EF-4261-95C2-C8547688B993}">
      <dgm:prSet phldrT="[Text]" custT="1"/>
      <dgm:spPr>
        <a:solidFill>
          <a:srgbClr val="7EC234"/>
        </a:solidFill>
        <a:ln>
          <a:solidFill>
            <a:schemeClr val="tx1"/>
          </a:solidFill>
        </a:ln>
      </dgm:spPr>
      <dgm:t>
        <a:bodyPr/>
        <a:lstStyle/>
        <a:p>
          <a:r>
            <a:rPr lang="lv-LV" sz="2000" b="1" dirty="0"/>
            <a:t>Kvalitātes kritēriji</a:t>
          </a:r>
        </a:p>
      </dgm:t>
    </dgm:pt>
    <dgm:pt modelId="{C04B7FDE-3877-44FC-A0E8-0E2427602962}" type="parTrans" cxnId="{CC821D63-9707-47B2-9E77-85676E358272}">
      <dgm:prSet/>
      <dgm:spPr/>
      <dgm:t>
        <a:bodyPr/>
        <a:lstStyle/>
        <a:p>
          <a:endParaRPr lang="lv-LV"/>
        </a:p>
      </dgm:t>
    </dgm:pt>
    <dgm:pt modelId="{69685DF2-1624-433D-8E9E-C844703522F7}" type="sibTrans" cxnId="{CC821D63-9707-47B2-9E77-85676E358272}">
      <dgm:prSet/>
      <dgm:spPr/>
      <dgm:t>
        <a:bodyPr/>
        <a:lstStyle/>
        <a:p>
          <a:endParaRPr lang="lv-LV"/>
        </a:p>
      </dgm:t>
    </dgm:pt>
    <dgm:pt modelId="{1AB23DD0-4B9A-48B9-93E9-6D2491583FB0}">
      <dgm:prSet phldrT="[Text]" custT="1"/>
      <dgm:spPr/>
      <dgm:t>
        <a:bodyPr/>
        <a:lstStyle/>
        <a:p>
          <a:pPr algn="just">
            <a:buFont typeface="Wingdings" panose="05000000000000000000" pitchFamily="2" charset="2"/>
            <a:buChar char="ü"/>
          </a:pPr>
          <a:r>
            <a:rPr lang="lv-LV" sz="1600" dirty="0"/>
            <a:t>Projekta iesniedzēja līdzšinējās darbības pieredze 				</a:t>
          </a:r>
        </a:p>
      </dgm:t>
    </dgm:pt>
    <dgm:pt modelId="{9AF21F70-D4F0-4F4F-B528-E76475F35A92}" type="parTrans" cxnId="{51C413B9-7811-4F7D-A763-C993F5CD4D8E}">
      <dgm:prSet/>
      <dgm:spPr/>
      <dgm:t>
        <a:bodyPr/>
        <a:lstStyle/>
        <a:p>
          <a:endParaRPr lang="lv-LV"/>
        </a:p>
      </dgm:t>
    </dgm:pt>
    <dgm:pt modelId="{2F93978C-9335-4983-B69D-107F1D10E513}" type="sibTrans" cxnId="{51C413B9-7811-4F7D-A763-C993F5CD4D8E}">
      <dgm:prSet/>
      <dgm:spPr/>
      <dgm:t>
        <a:bodyPr/>
        <a:lstStyle/>
        <a:p>
          <a:endParaRPr lang="lv-LV"/>
        </a:p>
      </dgm:t>
    </dgm:pt>
    <dgm:pt modelId="{D49D4A9D-5B11-45FD-8631-9D46D6AFF0A2}">
      <dgm:prSet phldrT="[Text]" custT="1"/>
      <dgm:spPr/>
      <dgm:t>
        <a:bodyPr/>
        <a:lstStyle/>
        <a:p>
          <a:pPr algn="just">
            <a:buFont typeface="Wingdings" panose="05000000000000000000" pitchFamily="2" charset="2"/>
            <a:buChar char="ü"/>
          </a:pPr>
          <a:r>
            <a:rPr lang="lv-LV" sz="1600" dirty="0"/>
            <a:t>ERAF finansējuma ieguldījums </a:t>
          </a:r>
          <a:r>
            <a:rPr lang="lv-LV" sz="1600" i="1" dirty="0">
              <a:solidFill>
                <a:srgbClr val="FF0000"/>
              </a:solidFill>
            </a:rPr>
            <a:t>(attiecināms 1.2.2.1. pasākuma 1. projektu iesniegumu atlases kārtas īstenotājiem) </a:t>
          </a:r>
        </a:p>
      </dgm:t>
    </dgm:pt>
    <dgm:pt modelId="{172EB4CF-9FEF-45ED-AD65-C8F3359C5A81}" type="parTrans" cxnId="{F4260D0F-862D-4F4B-B6D5-8CA57E823A2B}">
      <dgm:prSet/>
      <dgm:spPr/>
      <dgm:t>
        <a:bodyPr/>
        <a:lstStyle/>
        <a:p>
          <a:endParaRPr lang="lv-LV"/>
        </a:p>
      </dgm:t>
    </dgm:pt>
    <dgm:pt modelId="{CDFDEF80-97A7-43A8-9D72-6AFD10651223}" type="sibTrans" cxnId="{F4260D0F-862D-4F4B-B6D5-8CA57E823A2B}">
      <dgm:prSet/>
      <dgm:spPr/>
      <dgm:t>
        <a:bodyPr/>
        <a:lstStyle/>
        <a:p>
          <a:endParaRPr lang="lv-LV"/>
        </a:p>
      </dgm:t>
    </dgm:pt>
    <dgm:pt modelId="{7BAED70E-EFF0-47CB-86D7-AC2E7B0F10FF}">
      <dgm:prSet phldrT="[Text]" custT="1"/>
      <dgm:spPr/>
      <dgm:t>
        <a:bodyPr/>
        <a:lstStyle/>
        <a:p>
          <a:pPr algn="just">
            <a:buFont typeface="Wingdings" panose="05000000000000000000" pitchFamily="2" charset="2"/>
            <a:buChar char="ü"/>
          </a:pPr>
          <a:r>
            <a:rPr lang="lv-LV" sz="1600" dirty="0"/>
            <a:t>Līdzīga ārvalstu finanšu līdzekļu (ne mazāka par 100 000 </a:t>
          </a:r>
          <a:r>
            <a:rPr lang="lv-LV" sz="1600" i="1" dirty="0" err="1"/>
            <a:t>euro</a:t>
          </a:r>
          <a:r>
            <a:rPr lang="lv-LV" sz="1600" dirty="0"/>
            <a:t>) projekta īstenošana </a:t>
          </a:r>
          <a:r>
            <a:rPr lang="lv-LV" sz="1600" i="1" dirty="0">
              <a:solidFill>
                <a:srgbClr val="FF0000"/>
              </a:solidFill>
            </a:rPr>
            <a:t>(nav attiecināms 1.2.2.1. pasākuma 1. projektu iesniegumu atlases kārtas īstenotājiem)</a:t>
          </a:r>
          <a:endParaRPr lang="lv-LV" sz="1600" dirty="0"/>
        </a:p>
      </dgm:t>
    </dgm:pt>
    <dgm:pt modelId="{DC213725-59D2-4F40-81F7-72F5A84392D4}" type="parTrans" cxnId="{3821EDF7-A0C7-4D2C-BF2B-358896E32D8A}">
      <dgm:prSet/>
      <dgm:spPr/>
      <dgm:t>
        <a:bodyPr/>
        <a:lstStyle/>
        <a:p>
          <a:endParaRPr lang="lv-LV"/>
        </a:p>
      </dgm:t>
    </dgm:pt>
    <dgm:pt modelId="{CF43A684-261B-44EA-BA60-80897D0BAA9A}" type="sibTrans" cxnId="{3821EDF7-A0C7-4D2C-BF2B-358896E32D8A}">
      <dgm:prSet/>
      <dgm:spPr/>
      <dgm:t>
        <a:bodyPr/>
        <a:lstStyle/>
        <a:p>
          <a:endParaRPr lang="lv-LV"/>
        </a:p>
      </dgm:t>
    </dgm:pt>
    <dgm:pt modelId="{51CAECC1-6AD9-44A6-9A89-3021F630FA7E}">
      <dgm:prSet phldrT="[Text]" custT="1"/>
      <dgm:spPr/>
      <dgm:t>
        <a:bodyPr/>
        <a:lstStyle/>
        <a:p>
          <a:pPr algn="just">
            <a:buFont typeface="Wingdings" panose="05000000000000000000" pitchFamily="2" charset="2"/>
            <a:buChar char="ü"/>
          </a:pPr>
          <a:r>
            <a:rPr lang="lv-LV" sz="1600" dirty="0"/>
            <a:t>Projektā apmācīto nodarbināto skaits (ne- unikālās vienības)</a:t>
          </a:r>
        </a:p>
      </dgm:t>
    </dgm:pt>
    <dgm:pt modelId="{569FDB50-04D1-4857-9C50-E070A512893B}" type="parTrans" cxnId="{EA0D597D-43D9-4AAE-946E-CC0E1A3397EA}">
      <dgm:prSet/>
      <dgm:spPr/>
      <dgm:t>
        <a:bodyPr/>
        <a:lstStyle/>
        <a:p>
          <a:endParaRPr lang="lv-LV"/>
        </a:p>
      </dgm:t>
    </dgm:pt>
    <dgm:pt modelId="{7A385B01-7A7E-4D57-AE5E-37C5191BAA71}" type="sibTrans" cxnId="{EA0D597D-43D9-4AAE-946E-CC0E1A3397EA}">
      <dgm:prSet/>
      <dgm:spPr/>
      <dgm:t>
        <a:bodyPr/>
        <a:lstStyle/>
        <a:p>
          <a:endParaRPr lang="lv-LV"/>
        </a:p>
      </dgm:t>
    </dgm:pt>
    <dgm:pt modelId="{D0138B76-9C46-4B07-999D-226E1632D1CD}">
      <dgm:prSet phldrT="[Text]" custT="1"/>
      <dgm:spPr/>
      <dgm:t>
        <a:bodyPr/>
        <a:lstStyle/>
        <a:p>
          <a:pPr algn="just">
            <a:buFont typeface="Wingdings" panose="05000000000000000000" pitchFamily="2" charset="2"/>
            <a:buChar char="ü"/>
          </a:pPr>
          <a:r>
            <a:rPr lang="lv-LV" sz="1600" dirty="0"/>
            <a:t>Projekta iesniedzēja sadarbība ar profesionālās izglītības iestādēm, augstskolām un zinātniskajām institūcijām par apmācību iespējām 			</a:t>
          </a:r>
        </a:p>
      </dgm:t>
    </dgm:pt>
    <dgm:pt modelId="{AE029EB5-4FE9-4B7B-8395-CBE481EF13AB}" type="parTrans" cxnId="{C04A3319-29EC-4815-8A8D-580DE3BC7F06}">
      <dgm:prSet/>
      <dgm:spPr/>
      <dgm:t>
        <a:bodyPr/>
        <a:lstStyle/>
        <a:p>
          <a:endParaRPr lang="lv-LV"/>
        </a:p>
      </dgm:t>
    </dgm:pt>
    <dgm:pt modelId="{261D3B1B-3052-445F-9EE2-84BCB686837A}" type="sibTrans" cxnId="{C04A3319-29EC-4815-8A8D-580DE3BC7F06}">
      <dgm:prSet/>
      <dgm:spPr/>
      <dgm:t>
        <a:bodyPr/>
        <a:lstStyle/>
        <a:p>
          <a:endParaRPr lang="lv-LV"/>
        </a:p>
      </dgm:t>
    </dgm:pt>
    <dgm:pt modelId="{5357BD19-9CAF-4E03-A213-C8592EA9E21B}">
      <dgm:prSet phldrT="[Text]" custT="1"/>
      <dgm:spPr/>
      <dgm:t>
        <a:bodyPr/>
        <a:lstStyle/>
        <a:p>
          <a:pPr algn="just">
            <a:buFont typeface="Wingdings" panose="05000000000000000000" pitchFamily="2" charset="2"/>
            <a:buChar char="ü"/>
          </a:pPr>
          <a:r>
            <a:rPr lang="lv-LV" sz="1600" dirty="0"/>
            <a:t>Horizontālā prioritāte «Vienlīdzīgas iespējas» 																				</a:t>
          </a:r>
        </a:p>
      </dgm:t>
    </dgm:pt>
    <dgm:pt modelId="{E181BC1B-3905-4D61-9C06-E52F92A9212C}" type="parTrans" cxnId="{FBEBF414-A5D8-49F9-B736-671A743CE35C}">
      <dgm:prSet/>
      <dgm:spPr/>
      <dgm:t>
        <a:bodyPr/>
        <a:lstStyle/>
        <a:p>
          <a:endParaRPr lang="lv-LV"/>
        </a:p>
      </dgm:t>
    </dgm:pt>
    <dgm:pt modelId="{347F67E7-D326-49FF-9F76-4F2781827E04}" type="sibTrans" cxnId="{FBEBF414-A5D8-49F9-B736-671A743CE35C}">
      <dgm:prSet/>
      <dgm:spPr/>
      <dgm:t>
        <a:bodyPr/>
        <a:lstStyle/>
        <a:p>
          <a:endParaRPr lang="lv-LV"/>
        </a:p>
      </dgm:t>
    </dgm:pt>
    <dgm:pt modelId="{06304DAC-7498-4EB6-94A1-66BA9AAC086F}">
      <dgm:prSet phldrT="[Text]" custT="1"/>
      <dgm:spPr/>
      <dgm:t>
        <a:bodyPr/>
        <a:lstStyle/>
        <a:p>
          <a:pPr algn="just">
            <a:buFont typeface="Wingdings" panose="05000000000000000000" pitchFamily="2" charset="2"/>
            <a:buChar char="ü"/>
          </a:pPr>
          <a:r>
            <a:rPr lang="lv-LV" sz="1600" dirty="0"/>
            <a:t>Projektā apmācīto komersantu skaits (unikālās vienības) 			</a:t>
          </a:r>
        </a:p>
      </dgm:t>
    </dgm:pt>
    <dgm:pt modelId="{C9953D2C-1492-4487-A9BB-412516BDA462}" type="parTrans" cxnId="{B36F316D-B25F-481A-A19D-F6EFD396AC58}">
      <dgm:prSet/>
      <dgm:spPr/>
      <dgm:t>
        <a:bodyPr/>
        <a:lstStyle/>
        <a:p>
          <a:endParaRPr lang="lv-LV"/>
        </a:p>
      </dgm:t>
    </dgm:pt>
    <dgm:pt modelId="{E094DA02-77E3-4A48-ABA1-D987CDA34669}" type="sibTrans" cxnId="{B36F316D-B25F-481A-A19D-F6EFD396AC58}">
      <dgm:prSet/>
      <dgm:spPr/>
      <dgm:t>
        <a:bodyPr/>
        <a:lstStyle/>
        <a:p>
          <a:endParaRPr lang="lv-LV"/>
        </a:p>
      </dgm:t>
    </dgm:pt>
    <dgm:pt modelId="{BFBCFFDC-B026-41D6-BCED-3DBADC201C00}">
      <dgm:prSet phldrT="[Text]" custT="1"/>
      <dgm:spPr/>
      <dgm:t>
        <a:bodyPr/>
        <a:lstStyle/>
        <a:p>
          <a:pPr algn="just">
            <a:buFont typeface="Wingdings" panose="05000000000000000000" pitchFamily="2" charset="2"/>
            <a:buChar char="ü"/>
          </a:pPr>
          <a:r>
            <a:rPr lang="lv-LV" sz="1600" dirty="0"/>
            <a:t>Horizontālā prioritāte «Ilgtspējīga attīstība» 			</a:t>
          </a:r>
        </a:p>
      </dgm:t>
    </dgm:pt>
    <dgm:pt modelId="{03A3C40F-B40B-4879-8D03-D66F19190CBF}" type="parTrans" cxnId="{84D3F71F-C07C-4ADF-9083-14BC968187BC}">
      <dgm:prSet/>
      <dgm:spPr/>
      <dgm:t>
        <a:bodyPr/>
        <a:lstStyle/>
        <a:p>
          <a:endParaRPr lang="lv-LV"/>
        </a:p>
      </dgm:t>
    </dgm:pt>
    <dgm:pt modelId="{CE359262-56AA-403E-B832-6CB0A95552B6}" type="sibTrans" cxnId="{84D3F71F-C07C-4ADF-9083-14BC968187BC}">
      <dgm:prSet/>
      <dgm:spPr/>
      <dgm:t>
        <a:bodyPr/>
        <a:lstStyle/>
        <a:p>
          <a:endParaRPr lang="lv-LV"/>
        </a:p>
      </dgm:t>
    </dgm:pt>
    <dgm:pt modelId="{98F71BC9-32BB-4008-884E-13A3D7CB8F6C}">
      <dgm:prSet phldrT="[Text]" custT="1"/>
      <dgm:spPr/>
      <dgm:t>
        <a:bodyPr/>
        <a:lstStyle/>
        <a:p>
          <a:pPr algn="just"/>
          <a:endParaRPr lang="lv-LV" sz="1600" dirty="0"/>
        </a:p>
      </dgm:t>
    </dgm:pt>
    <dgm:pt modelId="{95C283CB-45AC-4C78-A481-440D2DBFEC05}" type="parTrans" cxnId="{C61D9579-EB2F-4BF7-9DAC-45109971F6E5}">
      <dgm:prSet/>
      <dgm:spPr/>
      <dgm:t>
        <a:bodyPr/>
        <a:lstStyle/>
        <a:p>
          <a:endParaRPr lang="lv-LV"/>
        </a:p>
      </dgm:t>
    </dgm:pt>
    <dgm:pt modelId="{77689422-B545-4585-9856-87A31AF7589F}" type="sibTrans" cxnId="{C61D9579-EB2F-4BF7-9DAC-45109971F6E5}">
      <dgm:prSet/>
      <dgm:spPr/>
      <dgm:t>
        <a:bodyPr/>
        <a:lstStyle/>
        <a:p>
          <a:endParaRPr lang="lv-LV"/>
        </a:p>
      </dgm:t>
    </dgm:pt>
    <dgm:pt modelId="{7DBF799E-96B2-4E49-B2F6-253A02F78F6A}">
      <dgm:prSet phldrT="[Text]" custT="1"/>
      <dgm:spPr/>
      <dgm:t>
        <a:bodyPr/>
        <a:lstStyle/>
        <a:p>
          <a:pPr algn="just">
            <a:buFont typeface="Wingdings" panose="05000000000000000000" pitchFamily="2" charset="2"/>
            <a:buChar char="ü"/>
          </a:pPr>
          <a:r>
            <a:rPr lang="lv-LV" sz="1600" dirty="0"/>
            <a:t>Projekta iesniedzēja biedru rādītāji (biedru kopējais nodarbināto skaits vai biedru kopējais apgrozījums, biedru skaits, ja rādītāji ir vienādi) 		</a:t>
          </a:r>
        </a:p>
      </dgm:t>
    </dgm:pt>
    <dgm:pt modelId="{B5734509-D97A-4EA3-AA8E-9647F801A55F}" type="parTrans" cxnId="{9CCD918F-366A-4B5E-9BFF-060EA9156B73}">
      <dgm:prSet/>
      <dgm:spPr/>
      <dgm:t>
        <a:bodyPr/>
        <a:lstStyle/>
        <a:p>
          <a:endParaRPr lang="lv-LV"/>
        </a:p>
      </dgm:t>
    </dgm:pt>
    <dgm:pt modelId="{91FA58D9-D07A-4502-A4EE-64D0DDF7868F}" type="sibTrans" cxnId="{9CCD918F-366A-4B5E-9BFF-060EA9156B73}">
      <dgm:prSet/>
      <dgm:spPr/>
      <dgm:t>
        <a:bodyPr/>
        <a:lstStyle/>
        <a:p>
          <a:endParaRPr lang="lv-LV"/>
        </a:p>
      </dgm:t>
    </dgm:pt>
    <dgm:pt modelId="{19654BBF-F1E7-4C9B-8EDC-326F30FB68B5}">
      <dgm:prSet phldrT="[Text]" custT="1"/>
      <dgm:spPr/>
      <dgm:t>
        <a:bodyPr/>
        <a:lstStyle/>
        <a:p>
          <a:pPr algn="just">
            <a:buFont typeface="Wingdings" panose="05000000000000000000" pitchFamily="2" charset="2"/>
            <a:buChar char="ü"/>
          </a:pPr>
          <a:r>
            <a:rPr lang="lv-LV" sz="1600" dirty="0"/>
            <a:t>Partnerības princips </a:t>
          </a:r>
          <a:r>
            <a:rPr lang="lv-LV" sz="1600" i="1" dirty="0">
              <a:solidFill>
                <a:srgbClr val="FF0000"/>
              </a:solidFill>
            </a:rPr>
            <a:t>(attiecināms tikai IKT nozares projektam) </a:t>
          </a:r>
          <a:r>
            <a:rPr lang="lv-LV" sz="1600" dirty="0"/>
            <a:t>		</a:t>
          </a:r>
        </a:p>
      </dgm:t>
    </dgm:pt>
    <dgm:pt modelId="{6F52A3A4-BC2F-4042-9FD5-EC966D0C4C26}" type="parTrans" cxnId="{BD27E367-3B69-4C41-A8F0-ACD5C73333E5}">
      <dgm:prSet/>
      <dgm:spPr/>
    </dgm:pt>
    <dgm:pt modelId="{9ACD864A-1E5D-4ECC-AAB8-21C24E877C77}" type="sibTrans" cxnId="{BD27E367-3B69-4C41-A8F0-ACD5C73333E5}">
      <dgm:prSet/>
      <dgm:spPr/>
    </dgm:pt>
    <dgm:pt modelId="{6A3B5F61-FAB9-445C-BFB4-E6500C77A5FD}" type="pres">
      <dgm:prSet presAssocID="{D8AA14F6-BA88-4F26-850B-1785596A4332}" presName="linear" presStyleCnt="0">
        <dgm:presLayoutVars>
          <dgm:animLvl val="lvl"/>
          <dgm:resizeHandles val="exact"/>
        </dgm:presLayoutVars>
      </dgm:prSet>
      <dgm:spPr/>
    </dgm:pt>
    <dgm:pt modelId="{9109BD4B-0BF6-4FFB-9A7D-CD64045ABD1F}" type="pres">
      <dgm:prSet presAssocID="{E9CAE26B-E0EF-4261-95C2-C8547688B993}" presName="parentText" presStyleLbl="node1" presStyleIdx="0" presStyleCnt="1" custScaleY="220474" custLinFactNeighborX="-4198" custLinFactNeighborY="-562">
        <dgm:presLayoutVars>
          <dgm:chMax val="0"/>
          <dgm:bulletEnabled val="1"/>
        </dgm:presLayoutVars>
      </dgm:prSet>
      <dgm:spPr/>
    </dgm:pt>
    <dgm:pt modelId="{29D46573-5CBD-42CC-863B-2ECA492C87FC}" type="pres">
      <dgm:prSet presAssocID="{E9CAE26B-E0EF-4261-95C2-C8547688B993}" presName="childText" presStyleLbl="revTx" presStyleIdx="0" presStyleCnt="1" custLinFactNeighborY="568">
        <dgm:presLayoutVars>
          <dgm:bulletEnabled val="1"/>
        </dgm:presLayoutVars>
      </dgm:prSet>
      <dgm:spPr/>
    </dgm:pt>
  </dgm:ptLst>
  <dgm:cxnLst>
    <dgm:cxn modelId="{990F640D-DE2E-46E9-A446-A5192FE44D3D}" type="presOf" srcId="{D49D4A9D-5B11-45FD-8631-9D46D6AFF0A2}" destId="{29D46573-5CBD-42CC-863B-2ECA492C87FC}" srcOrd="0" destOrd="2" presId="urn:microsoft.com/office/officeart/2005/8/layout/vList2"/>
    <dgm:cxn modelId="{F4260D0F-862D-4F4B-B6D5-8CA57E823A2B}" srcId="{E9CAE26B-E0EF-4261-95C2-C8547688B993}" destId="{D49D4A9D-5B11-45FD-8631-9D46D6AFF0A2}" srcOrd="2" destOrd="0" parTransId="{172EB4CF-9FEF-45ED-AD65-C8F3359C5A81}" sibTransId="{CDFDEF80-97A7-43A8-9D72-6AFD10651223}"/>
    <dgm:cxn modelId="{FBEBF414-A5D8-49F9-B736-671A743CE35C}" srcId="{E9CAE26B-E0EF-4261-95C2-C8547688B993}" destId="{5357BD19-9CAF-4E03-A213-C8592EA9E21B}" srcOrd="10" destOrd="0" parTransId="{E181BC1B-3905-4D61-9C06-E52F92A9212C}" sibTransId="{347F67E7-D326-49FF-9F76-4F2781827E04}"/>
    <dgm:cxn modelId="{C04A3319-29EC-4815-8A8D-580DE3BC7F06}" srcId="{E9CAE26B-E0EF-4261-95C2-C8547688B993}" destId="{D0138B76-9C46-4B07-999D-226E1632D1CD}" srcOrd="5" destOrd="0" parTransId="{AE029EB5-4FE9-4B7B-8395-CBE481EF13AB}" sibTransId="{261D3B1B-3052-445F-9EE2-84BCB686837A}"/>
    <dgm:cxn modelId="{84D3F71F-C07C-4ADF-9083-14BC968187BC}" srcId="{E9CAE26B-E0EF-4261-95C2-C8547688B993}" destId="{BFBCFFDC-B026-41D6-BCED-3DBADC201C00}" srcOrd="9" destOrd="0" parTransId="{03A3C40F-B40B-4879-8D03-D66F19190CBF}" sibTransId="{CE359262-56AA-403E-B832-6CB0A95552B6}"/>
    <dgm:cxn modelId="{23BD152B-0A51-475B-A35F-94664C608543}" type="presOf" srcId="{D8AA14F6-BA88-4F26-850B-1785596A4332}" destId="{6A3B5F61-FAB9-445C-BFB4-E6500C77A5FD}" srcOrd="0" destOrd="0" presId="urn:microsoft.com/office/officeart/2005/8/layout/vList2"/>
    <dgm:cxn modelId="{E236322C-E1F5-4ED3-831A-B2B4BC806529}" type="presOf" srcId="{06304DAC-7498-4EB6-94A1-66BA9AAC086F}" destId="{29D46573-5CBD-42CC-863B-2ECA492C87FC}" srcOrd="0" destOrd="6" presId="urn:microsoft.com/office/officeart/2005/8/layout/vList2"/>
    <dgm:cxn modelId="{62564C2C-8D17-4CFB-A5B2-85C607FBC0D7}" type="presOf" srcId="{7DBF799E-96B2-4E49-B2F6-253A02F78F6A}" destId="{29D46573-5CBD-42CC-863B-2ECA492C87FC}" srcOrd="0" destOrd="0" presId="urn:microsoft.com/office/officeart/2005/8/layout/vList2"/>
    <dgm:cxn modelId="{54A5C65D-9504-4609-9743-8611557ADD7A}" type="presOf" srcId="{51CAECC1-6AD9-44A6-9A89-3021F630FA7E}" destId="{29D46573-5CBD-42CC-863B-2ECA492C87FC}" srcOrd="0" destOrd="7" presId="urn:microsoft.com/office/officeart/2005/8/layout/vList2"/>
    <dgm:cxn modelId="{CC821D63-9707-47B2-9E77-85676E358272}" srcId="{D8AA14F6-BA88-4F26-850B-1785596A4332}" destId="{E9CAE26B-E0EF-4261-95C2-C8547688B993}" srcOrd="0" destOrd="0" parTransId="{C04B7FDE-3877-44FC-A0E8-0E2427602962}" sibTransId="{69685DF2-1624-433D-8E9E-C844703522F7}"/>
    <dgm:cxn modelId="{BD27E367-3B69-4C41-A8F0-ACD5C73333E5}" srcId="{E9CAE26B-E0EF-4261-95C2-C8547688B993}" destId="{19654BBF-F1E7-4C9B-8EDC-326F30FB68B5}" srcOrd="4" destOrd="0" parTransId="{6F52A3A4-BC2F-4042-9FD5-EC966D0C4C26}" sibTransId="{9ACD864A-1E5D-4ECC-AAB8-21C24E877C77}"/>
    <dgm:cxn modelId="{B36F316D-B25F-481A-A19D-F6EFD396AC58}" srcId="{E9CAE26B-E0EF-4261-95C2-C8547688B993}" destId="{06304DAC-7498-4EB6-94A1-66BA9AAC086F}" srcOrd="6" destOrd="0" parTransId="{C9953D2C-1492-4487-A9BB-412516BDA462}" sibTransId="{E094DA02-77E3-4A48-ABA1-D987CDA34669}"/>
    <dgm:cxn modelId="{CD492250-96D2-4161-A535-16C360C12A09}" type="presOf" srcId="{D0138B76-9C46-4B07-999D-226E1632D1CD}" destId="{29D46573-5CBD-42CC-863B-2ECA492C87FC}" srcOrd="0" destOrd="5" presId="urn:microsoft.com/office/officeart/2005/8/layout/vList2"/>
    <dgm:cxn modelId="{198D4070-DB5C-4358-96EC-CBBB8BCE1C91}" type="presOf" srcId="{19654BBF-F1E7-4C9B-8EDC-326F30FB68B5}" destId="{29D46573-5CBD-42CC-863B-2ECA492C87FC}" srcOrd="0" destOrd="4" presId="urn:microsoft.com/office/officeart/2005/8/layout/vList2"/>
    <dgm:cxn modelId="{68DBB255-A738-41AD-9479-F708FDEB1228}" type="presOf" srcId="{BFBCFFDC-B026-41D6-BCED-3DBADC201C00}" destId="{29D46573-5CBD-42CC-863B-2ECA492C87FC}" srcOrd="0" destOrd="9" presId="urn:microsoft.com/office/officeart/2005/8/layout/vList2"/>
    <dgm:cxn modelId="{C61D9579-EB2F-4BF7-9DAC-45109971F6E5}" srcId="{E9CAE26B-E0EF-4261-95C2-C8547688B993}" destId="{98F71BC9-32BB-4008-884E-13A3D7CB8F6C}" srcOrd="8" destOrd="0" parTransId="{95C283CB-45AC-4C78-A481-440D2DBFEC05}" sibTransId="{77689422-B545-4585-9856-87A31AF7589F}"/>
    <dgm:cxn modelId="{EA0D597D-43D9-4AAE-946E-CC0E1A3397EA}" srcId="{E9CAE26B-E0EF-4261-95C2-C8547688B993}" destId="{51CAECC1-6AD9-44A6-9A89-3021F630FA7E}" srcOrd="7" destOrd="0" parTransId="{569FDB50-04D1-4857-9C50-E070A512893B}" sibTransId="{7A385B01-7A7E-4D57-AE5E-37C5191BAA71}"/>
    <dgm:cxn modelId="{95C21C7F-8CE2-4BC8-8A74-6C78DD68EE01}" type="presOf" srcId="{E9CAE26B-E0EF-4261-95C2-C8547688B993}" destId="{9109BD4B-0BF6-4FFB-9A7D-CD64045ABD1F}" srcOrd="0" destOrd="0" presId="urn:microsoft.com/office/officeart/2005/8/layout/vList2"/>
    <dgm:cxn modelId="{9CCD918F-366A-4B5E-9BFF-060EA9156B73}" srcId="{E9CAE26B-E0EF-4261-95C2-C8547688B993}" destId="{7DBF799E-96B2-4E49-B2F6-253A02F78F6A}" srcOrd="0" destOrd="0" parTransId="{B5734509-D97A-4EA3-AA8E-9647F801A55F}" sibTransId="{91FA58D9-D07A-4502-A4EE-64D0DDF7868F}"/>
    <dgm:cxn modelId="{AED0BD9E-1DAB-4B6E-94FB-A2E11AF5FEA8}" type="presOf" srcId="{98F71BC9-32BB-4008-884E-13A3D7CB8F6C}" destId="{29D46573-5CBD-42CC-863B-2ECA492C87FC}" srcOrd="0" destOrd="8" presId="urn:microsoft.com/office/officeart/2005/8/layout/vList2"/>
    <dgm:cxn modelId="{51C413B9-7811-4F7D-A763-C993F5CD4D8E}" srcId="{E9CAE26B-E0EF-4261-95C2-C8547688B993}" destId="{1AB23DD0-4B9A-48B9-93E9-6D2491583FB0}" srcOrd="1" destOrd="0" parTransId="{9AF21F70-D4F0-4F4F-B528-E76475F35A92}" sibTransId="{2F93978C-9335-4983-B69D-107F1D10E513}"/>
    <dgm:cxn modelId="{1633B2C6-FDA1-4B87-9117-B33301B40651}" type="presOf" srcId="{5357BD19-9CAF-4E03-A213-C8592EA9E21B}" destId="{29D46573-5CBD-42CC-863B-2ECA492C87FC}" srcOrd="0" destOrd="10" presId="urn:microsoft.com/office/officeart/2005/8/layout/vList2"/>
    <dgm:cxn modelId="{11B9C8ED-E902-44BA-ABF0-01DE31689290}" type="presOf" srcId="{7BAED70E-EFF0-47CB-86D7-AC2E7B0F10FF}" destId="{29D46573-5CBD-42CC-863B-2ECA492C87FC}" srcOrd="0" destOrd="3" presId="urn:microsoft.com/office/officeart/2005/8/layout/vList2"/>
    <dgm:cxn modelId="{D72E15F5-0D59-41DF-9029-4A9746E1E2EC}" type="presOf" srcId="{1AB23DD0-4B9A-48B9-93E9-6D2491583FB0}" destId="{29D46573-5CBD-42CC-863B-2ECA492C87FC}" srcOrd="0" destOrd="1" presId="urn:microsoft.com/office/officeart/2005/8/layout/vList2"/>
    <dgm:cxn modelId="{3821EDF7-A0C7-4D2C-BF2B-358896E32D8A}" srcId="{E9CAE26B-E0EF-4261-95C2-C8547688B993}" destId="{7BAED70E-EFF0-47CB-86D7-AC2E7B0F10FF}" srcOrd="3" destOrd="0" parTransId="{DC213725-59D2-4F40-81F7-72F5A84392D4}" sibTransId="{CF43A684-261B-44EA-BA60-80897D0BAA9A}"/>
    <dgm:cxn modelId="{A1179959-74D8-4E26-84A9-54314F2E8E63}" type="presParOf" srcId="{6A3B5F61-FAB9-445C-BFB4-E6500C77A5FD}" destId="{9109BD4B-0BF6-4FFB-9A7D-CD64045ABD1F}" srcOrd="0" destOrd="0" presId="urn:microsoft.com/office/officeart/2005/8/layout/vList2"/>
    <dgm:cxn modelId="{B2FB98AA-06DE-42ED-83F2-FDB9F35FB6D0}" type="presParOf" srcId="{6A3B5F61-FAB9-445C-BFB4-E6500C77A5FD}" destId="{29D46573-5CBD-42CC-863B-2ECA492C87F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F6569F-5D77-4D24-A999-5FEB79B9AD75}">
      <dsp:nvSpPr>
        <dsp:cNvPr id="0" name=""/>
        <dsp:cNvSpPr/>
      </dsp:nvSpPr>
      <dsp:spPr>
        <a:xfrm>
          <a:off x="59925" y="1471152"/>
          <a:ext cx="2273110" cy="2214948"/>
        </a:xfrm>
        <a:prstGeom prst="ellipse">
          <a:avLst/>
        </a:prstGeom>
        <a:solidFill>
          <a:srgbClr val="00859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lv-LV" sz="1800" b="1" kern="1200" dirty="0">
              <a:solidFill>
                <a:schemeClr val="tx1"/>
              </a:solidFill>
            </a:rPr>
            <a:t>Projekta iesniedzējs= biedrība/ nodibinājums</a:t>
          </a:r>
        </a:p>
      </dsp:txBody>
      <dsp:txXfrm>
        <a:off x="392814" y="1795524"/>
        <a:ext cx="1607332" cy="1566204"/>
      </dsp:txXfrm>
    </dsp:sp>
    <dsp:sp modelId="{FBF8CDA9-12BD-485B-B2D2-4100FC111597}">
      <dsp:nvSpPr>
        <dsp:cNvPr id="0" name=""/>
        <dsp:cNvSpPr/>
      </dsp:nvSpPr>
      <dsp:spPr>
        <a:xfrm>
          <a:off x="-1938527" y="83179"/>
          <a:ext cx="4835959" cy="5041194"/>
        </a:xfrm>
        <a:prstGeom prst="blockArc">
          <a:avLst>
            <a:gd name="adj1" fmla="val 17527788"/>
            <a:gd name="adj2" fmla="val 4119114"/>
            <a:gd name="adj3" fmla="val 575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38F55A-6E67-4800-8C3E-FADD8F5DFDAC}">
      <dsp:nvSpPr>
        <dsp:cNvPr id="0" name=""/>
        <dsp:cNvSpPr/>
      </dsp:nvSpPr>
      <dsp:spPr>
        <a:xfrm>
          <a:off x="1946674" y="0"/>
          <a:ext cx="1285145" cy="1285504"/>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27000" r="-2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5B43AB-2D44-4362-9B5E-E623A6A165BA}">
      <dsp:nvSpPr>
        <dsp:cNvPr id="0" name=""/>
        <dsp:cNvSpPr/>
      </dsp:nvSpPr>
      <dsp:spPr>
        <a:xfrm>
          <a:off x="3295352" y="0"/>
          <a:ext cx="5764755" cy="169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just" defTabSz="577850">
            <a:lnSpc>
              <a:spcPct val="90000"/>
            </a:lnSpc>
            <a:spcBef>
              <a:spcPct val="0"/>
            </a:spcBef>
            <a:spcAft>
              <a:spcPct val="10000"/>
            </a:spcAft>
            <a:buNone/>
          </a:pPr>
          <a:r>
            <a:rPr lang="lv-LV" sz="1300" b="0" u="none" kern="1200" dirty="0"/>
            <a:t>Reģistrēts LR </a:t>
          </a:r>
          <a:r>
            <a:rPr lang="lv-LV" sz="1300" b="1" u="none" kern="1200" dirty="0"/>
            <a:t>vismaz 5</a:t>
          </a:r>
          <a:r>
            <a:rPr lang="lv-LV" sz="1300" b="0" u="none" kern="1200" dirty="0"/>
            <a:t> gadus pirms 09.12.2019.</a:t>
          </a:r>
        </a:p>
        <a:p>
          <a:pPr marL="0" lvl="0" indent="0" algn="just" defTabSz="577850">
            <a:lnSpc>
              <a:spcPct val="90000"/>
            </a:lnSpc>
            <a:spcBef>
              <a:spcPct val="0"/>
            </a:spcBef>
            <a:spcAft>
              <a:spcPct val="10000"/>
            </a:spcAft>
            <a:buNone/>
          </a:pPr>
          <a:r>
            <a:rPr lang="lv-LV" sz="1300" b="1" u="none" kern="1200" dirty="0"/>
            <a:t>Apstrādes rūpniecības </a:t>
          </a:r>
          <a:r>
            <a:rPr lang="lv-LV" sz="1300" b="0" u="none" kern="1200" dirty="0"/>
            <a:t>nozare</a:t>
          </a:r>
        </a:p>
        <a:p>
          <a:pPr marL="0" lvl="0" indent="0" algn="just" defTabSz="577850">
            <a:lnSpc>
              <a:spcPct val="90000"/>
            </a:lnSpc>
            <a:spcBef>
              <a:spcPct val="0"/>
            </a:spcBef>
            <a:spcAft>
              <a:spcPct val="10000"/>
            </a:spcAft>
            <a:buNone/>
          </a:pPr>
          <a:r>
            <a:rPr lang="lv-LV" sz="1300" b="1" u="none" kern="1200" dirty="0"/>
            <a:t>Vismaz 50 % </a:t>
          </a:r>
          <a:r>
            <a:rPr lang="lv-LV" sz="1300" b="0" u="none" kern="1200" dirty="0"/>
            <a:t>no biedriem pārstāv apstrādes rūpniecības nozari</a:t>
          </a:r>
        </a:p>
        <a:p>
          <a:pPr marL="0" lvl="0" indent="0" algn="just" defTabSz="577850">
            <a:lnSpc>
              <a:spcPct val="90000"/>
            </a:lnSpc>
            <a:spcBef>
              <a:spcPct val="0"/>
            </a:spcBef>
            <a:spcAft>
              <a:spcPct val="10000"/>
            </a:spcAft>
            <a:buNone/>
          </a:pPr>
          <a:r>
            <a:rPr lang="lv-LV" sz="1300" b="1" u="none" kern="1200" dirty="0"/>
            <a:t>Kopējais</a:t>
          </a:r>
          <a:r>
            <a:rPr lang="lv-LV" sz="1300" b="0" u="none" kern="1200" dirty="0"/>
            <a:t> Latvijā reģistrēto biedru </a:t>
          </a:r>
          <a:r>
            <a:rPr lang="lv-LV" sz="1300" b="1" u="none" kern="1200" dirty="0"/>
            <a:t>apgrozījums </a:t>
          </a:r>
          <a:r>
            <a:rPr lang="lv-LV" sz="1300" b="0" u="none" kern="1200" dirty="0"/>
            <a:t>pēdējā noslēgtā pārskata </a:t>
          </a:r>
        </a:p>
        <a:p>
          <a:pPr marL="0" lvl="0" indent="0" algn="just" defTabSz="577850">
            <a:lnSpc>
              <a:spcPct val="90000"/>
            </a:lnSpc>
            <a:spcBef>
              <a:spcPct val="0"/>
            </a:spcBef>
            <a:spcAft>
              <a:spcPct val="10000"/>
            </a:spcAft>
            <a:buNone/>
          </a:pPr>
          <a:r>
            <a:rPr lang="lv-LV" sz="1300" b="0" u="none" kern="1200" dirty="0"/>
            <a:t>gadā </a:t>
          </a:r>
          <a:r>
            <a:rPr lang="lv-LV" sz="1300" b="1" u="none" kern="1200" dirty="0"/>
            <a:t>pārsniedz 142,29 milj. </a:t>
          </a:r>
          <a:r>
            <a:rPr lang="lv-LV" sz="1300" b="1" i="1" u="none" kern="1200" dirty="0" err="1"/>
            <a:t>euro</a:t>
          </a:r>
          <a:endParaRPr lang="lv-LV" sz="1300" b="1" i="1" u="none" kern="1200" dirty="0"/>
        </a:p>
        <a:p>
          <a:pPr marL="0" lvl="0" indent="0" algn="just" defTabSz="577850">
            <a:lnSpc>
              <a:spcPct val="90000"/>
            </a:lnSpc>
            <a:spcBef>
              <a:spcPct val="0"/>
            </a:spcBef>
            <a:spcAft>
              <a:spcPct val="10000"/>
            </a:spcAft>
            <a:buNone/>
          </a:pPr>
          <a:r>
            <a:rPr lang="lv-LV" sz="1300" b="1" u="none" kern="1200" dirty="0"/>
            <a:t>ERAF</a:t>
          </a:r>
          <a:r>
            <a:rPr lang="lv-LV" sz="1300" b="0" u="none" kern="1200" dirty="0"/>
            <a:t> investīciju ieguldījums 1.2.2.1. pasākuma </a:t>
          </a:r>
          <a:r>
            <a:rPr lang="lv-LV" sz="1300" b="1" u="none" kern="1200" dirty="0"/>
            <a:t>1. projektu iesniegumu atlases </a:t>
          </a:r>
        </a:p>
        <a:p>
          <a:pPr marL="0" lvl="0" indent="0" algn="just" defTabSz="577850">
            <a:lnSpc>
              <a:spcPct val="90000"/>
            </a:lnSpc>
            <a:spcBef>
              <a:spcPct val="0"/>
            </a:spcBef>
            <a:spcAft>
              <a:spcPct val="10000"/>
            </a:spcAft>
            <a:buNone/>
          </a:pPr>
          <a:r>
            <a:rPr lang="lv-LV" sz="1300" b="1" u="none" kern="1200" dirty="0"/>
            <a:t>kārtā vismaz 80 %</a:t>
          </a:r>
        </a:p>
        <a:p>
          <a:pPr marL="0" lvl="0" indent="0" algn="l" defTabSz="577850">
            <a:lnSpc>
              <a:spcPct val="90000"/>
            </a:lnSpc>
            <a:spcBef>
              <a:spcPct val="0"/>
            </a:spcBef>
            <a:spcAft>
              <a:spcPct val="10000"/>
            </a:spcAft>
            <a:buNone/>
          </a:pPr>
          <a:endParaRPr lang="lv-LV" sz="1200" kern="1200" dirty="0"/>
        </a:p>
        <a:p>
          <a:pPr marL="0" lvl="0" indent="0" algn="l" defTabSz="577850">
            <a:lnSpc>
              <a:spcPct val="90000"/>
            </a:lnSpc>
            <a:spcBef>
              <a:spcPct val="0"/>
            </a:spcBef>
            <a:spcAft>
              <a:spcPct val="10000"/>
            </a:spcAft>
            <a:buNone/>
          </a:pPr>
          <a:endParaRPr lang="lv-LV" sz="1200" kern="1200" dirty="0"/>
        </a:p>
      </dsp:txBody>
      <dsp:txXfrm>
        <a:off x="3295352" y="0"/>
        <a:ext cx="5764755" cy="1693870"/>
      </dsp:txXfrm>
    </dsp:sp>
    <dsp:sp modelId="{966951D0-2BAB-4C47-9D1F-15092A035C52}">
      <dsp:nvSpPr>
        <dsp:cNvPr id="0" name=""/>
        <dsp:cNvSpPr/>
      </dsp:nvSpPr>
      <dsp:spPr>
        <a:xfrm>
          <a:off x="2670151" y="1889364"/>
          <a:ext cx="1285145" cy="1285504"/>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23CEBB-735C-40BC-A421-F80CCD99CDB0}">
      <dsp:nvSpPr>
        <dsp:cNvPr id="0" name=""/>
        <dsp:cNvSpPr/>
      </dsp:nvSpPr>
      <dsp:spPr>
        <a:xfrm>
          <a:off x="3970807" y="1851574"/>
          <a:ext cx="4888236" cy="124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l" defTabSz="622300">
            <a:lnSpc>
              <a:spcPct val="90000"/>
            </a:lnSpc>
            <a:spcBef>
              <a:spcPct val="0"/>
            </a:spcBef>
            <a:spcAft>
              <a:spcPct val="10000"/>
            </a:spcAft>
            <a:buNone/>
          </a:pPr>
          <a:endParaRPr lang="lv-LV" sz="1400" kern="1200" dirty="0"/>
        </a:p>
        <a:p>
          <a:pPr marL="0" lvl="0" indent="0" algn="l" defTabSz="622300">
            <a:lnSpc>
              <a:spcPct val="90000"/>
            </a:lnSpc>
            <a:spcBef>
              <a:spcPct val="0"/>
            </a:spcBef>
            <a:spcAft>
              <a:spcPct val="10000"/>
            </a:spcAft>
            <a:buNone/>
          </a:pPr>
          <a:endParaRPr lang="lv-LV" sz="1400" kern="1200" dirty="0"/>
        </a:p>
        <a:p>
          <a:pPr marL="0" lvl="0" indent="0" algn="just" defTabSz="622300">
            <a:lnSpc>
              <a:spcPct val="90000"/>
            </a:lnSpc>
            <a:spcBef>
              <a:spcPct val="0"/>
            </a:spcBef>
            <a:spcAft>
              <a:spcPct val="10000"/>
            </a:spcAft>
            <a:buNone/>
          </a:pPr>
          <a:endParaRPr lang="lv-LV" sz="1300" kern="1200" dirty="0"/>
        </a:p>
        <a:p>
          <a:pPr marL="0" lvl="0" indent="0" algn="just" defTabSz="622300">
            <a:lnSpc>
              <a:spcPct val="90000"/>
            </a:lnSpc>
            <a:spcBef>
              <a:spcPct val="0"/>
            </a:spcBef>
            <a:spcAft>
              <a:spcPct val="10000"/>
            </a:spcAft>
            <a:buNone/>
          </a:pPr>
          <a:r>
            <a:rPr lang="lv-LV" sz="1300" kern="1200" dirty="0"/>
            <a:t>Reģistrēts LR </a:t>
          </a:r>
          <a:r>
            <a:rPr lang="lv-LV" sz="1300" b="1" kern="1200" dirty="0"/>
            <a:t>vismaz 5</a:t>
          </a:r>
          <a:r>
            <a:rPr lang="lv-LV" sz="1300" kern="1200" dirty="0"/>
            <a:t> gadus pirms 09.12.2019.</a:t>
          </a:r>
        </a:p>
        <a:p>
          <a:pPr marL="0" lvl="0" indent="0" algn="just" defTabSz="622300">
            <a:lnSpc>
              <a:spcPct val="90000"/>
            </a:lnSpc>
            <a:spcBef>
              <a:spcPct val="0"/>
            </a:spcBef>
            <a:spcAft>
              <a:spcPct val="10000"/>
            </a:spcAft>
            <a:buNone/>
          </a:pPr>
          <a:r>
            <a:rPr lang="lv-LV" sz="1300" b="1" kern="1200" dirty="0"/>
            <a:t>IKT</a:t>
          </a:r>
          <a:r>
            <a:rPr lang="lv-LV" sz="1300" kern="1200" dirty="0"/>
            <a:t> nozare</a:t>
          </a:r>
        </a:p>
        <a:p>
          <a:pPr marL="0" lvl="0" indent="0" algn="just" defTabSz="622300">
            <a:lnSpc>
              <a:spcPct val="90000"/>
            </a:lnSpc>
            <a:spcBef>
              <a:spcPct val="0"/>
            </a:spcBef>
            <a:spcAft>
              <a:spcPct val="10000"/>
            </a:spcAft>
            <a:buNone/>
          </a:pPr>
          <a:r>
            <a:rPr lang="lv-LV" sz="1300" b="1" kern="1200" dirty="0"/>
            <a:t>Vairāk nekā 50 % </a:t>
          </a:r>
          <a:r>
            <a:rPr lang="lv-LV" sz="1300" kern="1200" dirty="0"/>
            <a:t>no biedriem pārstāv IKT nozari</a:t>
          </a:r>
        </a:p>
        <a:p>
          <a:pPr marL="0" lvl="0" indent="0" algn="just" defTabSz="622300">
            <a:lnSpc>
              <a:spcPct val="90000"/>
            </a:lnSpc>
            <a:spcBef>
              <a:spcPct val="0"/>
            </a:spcBef>
            <a:spcAft>
              <a:spcPct val="10000"/>
            </a:spcAft>
            <a:buNone/>
          </a:pPr>
          <a:r>
            <a:rPr lang="lv-LV" sz="1300" b="1" kern="1200" dirty="0"/>
            <a:t>Kopējais </a:t>
          </a:r>
          <a:r>
            <a:rPr lang="lv-LV" sz="1300" kern="1200" dirty="0"/>
            <a:t>Latvijā reģistrēto biedru </a:t>
          </a:r>
          <a:r>
            <a:rPr lang="lv-LV" sz="1300" b="1" kern="1200" dirty="0"/>
            <a:t>apgrozījums</a:t>
          </a:r>
          <a:r>
            <a:rPr lang="lv-LV" sz="1300" kern="1200" dirty="0"/>
            <a:t> pēdējā noslēgtā pārskata gadā </a:t>
          </a:r>
          <a:r>
            <a:rPr lang="lv-LV" sz="1300" b="1" kern="1200" dirty="0"/>
            <a:t>pārsniedz 142,29 milj. </a:t>
          </a:r>
          <a:r>
            <a:rPr lang="lv-LV" sz="1300" b="1" i="1" kern="1200" dirty="0" err="1"/>
            <a:t>euro</a:t>
          </a:r>
          <a:endParaRPr lang="lv-LV" sz="1300" b="1" i="1" kern="1200" dirty="0"/>
        </a:p>
        <a:p>
          <a:pPr marL="0" lvl="0" indent="0" algn="just" defTabSz="622300">
            <a:lnSpc>
              <a:spcPct val="90000"/>
            </a:lnSpc>
            <a:spcBef>
              <a:spcPct val="0"/>
            </a:spcBef>
            <a:spcAft>
              <a:spcPct val="10000"/>
            </a:spcAft>
            <a:buNone/>
          </a:pPr>
          <a:r>
            <a:rPr lang="lv-LV" sz="1300" b="1" kern="1200" dirty="0"/>
            <a:t>ERAF </a:t>
          </a:r>
          <a:r>
            <a:rPr lang="lv-LV" sz="1300" kern="1200" dirty="0"/>
            <a:t>investīciju ieguldījums 1.2.2.1. pasākuma </a:t>
          </a:r>
          <a:r>
            <a:rPr lang="lv-LV" sz="1300" b="1" kern="1200" dirty="0"/>
            <a:t>1. projektu iesniegumu atlases kārtā vismaz 80 % </a:t>
          </a:r>
          <a:r>
            <a:rPr lang="lv-LV" sz="1300" i="0" kern="1200" dirty="0"/>
            <a:t>(ja attiecināms)</a:t>
          </a:r>
        </a:p>
        <a:p>
          <a:pPr marL="0" lvl="0" indent="0" algn="l" defTabSz="622300">
            <a:lnSpc>
              <a:spcPct val="90000"/>
            </a:lnSpc>
            <a:spcBef>
              <a:spcPct val="0"/>
            </a:spcBef>
            <a:spcAft>
              <a:spcPct val="10000"/>
            </a:spcAft>
            <a:buNone/>
          </a:pPr>
          <a:endParaRPr lang="lv-LV" sz="1200" kern="1200" dirty="0"/>
        </a:p>
        <a:p>
          <a:pPr marL="0" lvl="0" indent="0" algn="l" defTabSz="622300">
            <a:lnSpc>
              <a:spcPct val="90000"/>
            </a:lnSpc>
            <a:spcBef>
              <a:spcPct val="0"/>
            </a:spcBef>
            <a:spcAft>
              <a:spcPct val="10000"/>
            </a:spcAft>
            <a:buNone/>
          </a:pPr>
          <a:endParaRPr lang="lv-LV" sz="1200" kern="1200" dirty="0"/>
        </a:p>
        <a:p>
          <a:pPr marL="0" lvl="0" indent="0" algn="l" defTabSz="622300">
            <a:lnSpc>
              <a:spcPct val="90000"/>
            </a:lnSpc>
            <a:spcBef>
              <a:spcPct val="0"/>
            </a:spcBef>
            <a:spcAft>
              <a:spcPct val="10000"/>
            </a:spcAft>
            <a:buNone/>
          </a:pPr>
          <a:endParaRPr lang="lv-LV" sz="1200" kern="1200" dirty="0"/>
        </a:p>
      </dsp:txBody>
      <dsp:txXfrm>
        <a:off x="3970807" y="1851574"/>
        <a:ext cx="4888236" cy="1244166"/>
      </dsp:txXfrm>
    </dsp:sp>
    <dsp:sp modelId="{8DF0C457-570E-4F96-B1EA-E9D03A5C1347}">
      <dsp:nvSpPr>
        <dsp:cNvPr id="0" name=""/>
        <dsp:cNvSpPr/>
      </dsp:nvSpPr>
      <dsp:spPr>
        <a:xfrm>
          <a:off x="2094877" y="3755689"/>
          <a:ext cx="1285145" cy="1285504"/>
        </a:xfrm>
        <a:prstGeom prst="ellipse">
          <a:avLst/>
        </a:prstGeom>
        <a:blipFill rotWithShape="1">
          <a:blip xmlns:r="http://schemas.openxmlformats.org/officeDocument/2006/relationships"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E62932-FF4D-417F-B461-A13639302C72}">
      <dsp:nvSpPr>
        <dsp:cNvPr id="0" name=""/>
        <dsp:cNvSpPr/>
      </dsp:nvSpPr>
      <dsp:spPr>
        <a:xfrm>
          <a:off x="3418339" y="3843372"/>
          <a:ext cx="5599047" cy="1197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just" defTabSz="577850">
            <a:lnSpc>
              <a:spcPct val="90000"/>
            </a:lnSpc>
            <a:spcBef>
              <a:spcPct val="0"/>
            </a:spcBef>
            <a:spcAft>
              <a:spcPct val="10000"/>
            </a:spcAft>
            <a:buNone/>
          </a:pPr>
          <a:r>
            <a:rPr lang="lv-LV" sz="1300" kern="1200" dirty="0"/>
            <a:t>Reģistrēts LR</a:t>
          </a:r>
        </a:p>
        <a:p>
          <a:pPr marL="0" lvl="0" indent="0" algn="just" defTabSz="577850">
            <a:lnSpc>
              <a:spcPct val="90000"/>
            </a:lnSpc>
            <a:spcBef>
              <a:spcPct val="0"/>
            </a:spcBef>
            <a:spcAft>
              <a:spcPct val="10000"/>
            </a:spcAft>
            <a:buNone/>
          </a:pPr>
          <a:r>
            <a:rPr lang="lv-LV" sz="1300" b="1" kern="1200" dirty="0"/>
            <a:t>Vismaz 50 % </a:t>
          </a:r>
          <a:r>
            <a:rPr lang="lv-LV" sz="1300" kern="1200" dirty="0"/>
            <a:t>no biedriem ir </a:t>
          </a:r>
          <a:r>
            <a:rPr lang="lv-LV" sz="1300" b="1" kern="1200" dirty="0"/>
            <a:t>SBPC</a:t>
          </a:r>
        </a:p>
        <a:p>
          <a:pPr marL="0" lvl="0" indent="0" algn="just" defTabSz="577850">
            <a:lnSpc>
              <a:spcPct val="90000"/>
            </a:lnSpc>
            <a:spcBef>
              <a:spcPct val="0"/>
            </a:spcBef>
            <a:spcAft>
              <a:spcPct val="10000"/>
            </a:spcAft>
            <a:buNone/>
          </a:pPr>
          <a:r>
            <a:rPr lang="lv-LV" sz="1300" b="1" kern="1200" dirty="0"/>
            <a:t>SBPC pārstāv </a:t>
          </a:r>
          <a:r>
            <a:rPr lang="lv-LV" sz="1300" kern="1200" dirty="0"/>
            <a:t>finanšu un apdrošināšanas darbību., profesionālo, zinātnisko un tehnisko pakalpojumu., administratīvo un apkalpojošo dienestu darbības., apstrādes rūpniecības., IKT vai izmitināšanas un ēdināšanas pakalpojumu nozari</a:t>
          </a:r>
        </a:p>
        <a:p>
          <a:pPr marL="0" lvl="0" indent="0" algn="just" defTabSz="577850">
            <a:lnSpc>
              <a:spcPct val="90000"/>
            </a:lnSpc>
            <a:spcBef>
              <a:spcPct val="0"/>
            </a:spcBef>
            <a:spcAft>
              <a:spcPct val="10000"/>
            </a:spcAft>
            <a:buNone/>
          </a:pPr>
          <a:r>
            <a:rPr lang="lv-LV" sz="1300" b="1" kern="1200" dirty="0"/>
            <a:t>SBPC</a:t>
          </a:r>
          <a:r>
            <a:rPr lang="lv-LV" sz="1300" kern="1200" dirty="0"/>
            <a:t> preču un pakalpojumu </a:t>
          </a:r>
          <a:r>
            <a:rPr lang="lv-LV" sz="1300" b="1" kern="1200" dirty="0"/>
            <a:t>vidējais eksporta </a:t>
          </a:r>
          <a:r>
            <a:rPr lang="lv-LV" sz="1300" kern="1200" dirty="0"/>
            <a:t>rādītājs ir </a:t>
          </a:r>
          <a:r>
            <a:rPr lang="lv-LV" sz="1300" b="1" kern="1200" dirty="0"/>
            <a:t>virs 50 % </a:t>
          </a:r>
          <a:r>
            <a:rPr lang="lv-LV" sz="1300" kern="1200" dirty="0"/>
            <a:t>un </a:t>
          </a:r>
          <a:r>
            <a:rPr lang="lv-LV" sz="1300" b="1" kern="1200" dirty="0"/>
            <a:t>kopējais apgrozījums </a:t>
          </a:r>
          <a:r>
            <a:rPr lang="lv-LV" sz="1300" kern="1200" dirty="0"/>
            <a:t>pēdējā noslēgtajā pārskata gadā </a:t>
          </a:r>
          <a:r>
            <a:rPr lang="lv-LV" sz="1300" b="1" kern="1200" dirty="0"/>
            <a:t>pārsniedz 142,29 milj. </a:t>
          </a:r>
          <a:r>
            <a:rPr lang="lv-LV" sz="1300" b="1" i="1" kern="1200" dirty="0" err="1"/>
            <a:t>euro</a:t>
          </a:r>
          <a:endParaRPr lang="lv-LV" sz="1300" b="1" i="1" kern="1200" dirty="0"/>
        </a:p>
      </dsp:txBody>
      <dsp:txXfrm>
        <a:off x="3418339" y="3843372"/>
        <a:ext cx="5599047" cy="11978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8CFBE9-2625-4FAB-92EA-000B114D543D}">
      <dsp:nvSpPr>
        <dsp:cNvPr id="0" name=""/>
        <dsp:cNvSpPr/>
      </dsp:nvSpPr>
      <dsp:spPr>
        <a:xfrm>
          <a:off x="643152" y="2034170"/>
          <a:ext cx="494720" cy="552575"/>
        </a:xfrm>
        <a:custGeom>
          <a:avLst/>
          <a:gdLst/>
          <a:ahLst/>
          <a:cxnLst/>
          <a:rect l="0" t="0" r="0" b="0"/>
          <a:pathLst>
            <a:path>
              <a:moveTo>
                <a:pt x="0" y="0"/>
              </a:moveTo>
              <a:lnTo>
                <a:pt x="247360" y="0"/>
              </a:lnTo>
              <a:lnTo>
                <a:pt x="247360" y="552575"/>
              </a:lnTo>
              <a:lnTo>
                <a:pt x="494720" y="552575"/>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p>
      </dsp:txBody>
      <dsp:txXfrm>
        <a:off x="871970" y="2291916"/>
        <a:ext cx="37083" cy="37083"/>
      </dsp:txXfrm>
    </dsp:sp>
    <dsp:sp modelId="{CFBDE2EC-70BF-48EC-ACA7-1849E73B257C}">
      <dsp:nvSpPr>
        <dsp:cNvPr id="0" name=""/>
        <dsp:cNvSpPr/>
      </dsp:nvSpPr>
      <dsp:spPr>
        <a:xfrm>
          <a:off x="643152" y="1391482"/>
          <a:ext cx="482384" cy="642688"/>
        </a:xfrm>
        <a:custGeom>
          <a:avLst/>
          <a:gdLst/>
          <a:ahLst/>
          <a:cxnLst/>
          <a:rect l="0" t="0" r="0" b="0"/>
          <a:pathLst>
            <a:path>
              <a:moveTo>
                <a:pt x="0" y="642688"/>
              </a:moveTo>
              <a:lnTo>
                <a:pt x="241192" y="642688"/>
              </a:lnTo>
              <a:lnTo>
                <a:pt x="241192" y="0"/>
              </a:lnTo>
              <a:lnTo>
                <a:pt x="482384" y="0"/>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p>
      </dsp:txBody>
      <dsp:txXfrm>
        <a:off x="864255" y="1692737"/>
        <a:ext cx="40179" cy="40179"/>
      </dsp:txXfrm>
    </dsp:sp>
    <dsp:sp modelId="{427A934F-0DB2-4384-A713-08B0B63DB59A}">
      <dsp:nvSpPr>
        <dsp:cNvPr id="0" name=""/>
        <dsp:cNvSpPr/>
      </dsp:nvSpPr>
      <dsp:spPr>
        <a:xfrm rot="16200000">
          <a:off x="-1708240" y="1712594"/>
          <a:ext cx="4059632" cy="643152"/>
        </a:xfrm>
        <a:prstGeom prst="rect">
          <a:avLst/>
        </a:prstGeom>
        <a:solidFill>
          <a:schemeClr val="bg1">
            <a:lumMod val="8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b="1" kern="1200" dirty="0">
              <a:solidFill>
                <a:schemeClr val="tx1"/>
              </a:solidFill>
              <a:latin typeface="+mn-lt"/>
            </a:rPr>
            <a:t>Projekta vadība</a:t>
          </a:r>
        </a:p>
      </dsp:txBody>
      <dsp:txXfrm>
        <a:off x="-1708240" y="1712594"/>
        <a:ext cx="4059632" cy="643152"/>
      </dsp:txXfrm>
    </dsp:sp>
    <dsp:sp modelId="{BD3CEF0F-61EF-4D00-9A71-428BDE30956E}">
      <dsp:nvSpPr>
        <dsp:cNvPr id="0" name=""/>
        <dsp:cNvSpPr/>
      </dsp:nvSpPr>
      <dsp:spPr>
        <a:xfrm>
          <a:off x="1125536" y="1041939"/>
          <a:ext cx="2933784" cy="699086"/>
        </a:xfrm>
        <a:prstGeom prst="rect">
          <a:avLst/>
        </a:prstGeom>
        <a:solidFill>
          <a:schemeClr val="bg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kern="1200" dirty="0">
              <a:solidFill>
                <a:schemeClr val="tx1"/>
              </a:solidFill>
            </a:rPr>
            <a:t>Finansējuma saņēmēja darbinieki</a:t>
          </a:r>
        </a:p>
        <a:p>
          <a:pPr marL="0" lvl="0" indent="0" algn="ctr" defTabSz="711200">
            <a:lnSpc>
              <a:spcPct val="90000"/>
            </a:lnSpc>
            <a:spcBef>
              <a:spcPct val="0"/>
            </a:spcBef>
            <a:spcAft>
              <a:spcPct val="35000"/>
            </a:spcAft>
            <a:buNone/>
          </a:pPr>
          <a:r>
            <a:rPr lang="lv-LV" sz="1600" b="1" i="1" u="none" kern="1200" dirty="0" err="1">
              <a:solidFill>
                <a:srgbClr val="FF0000"/>
              </a:solidFill>
            </a:rPr>
            <a:t>De</a:t>
          </a:r>
          <a:r>
            <a:rPr lang="lv-LV" sz="1600" b="1" i="1" u="none" kern="1200" dirty="0">
              <a:solidFill>
                <a:srgbClr val="FF0000"/>
              </a:solidFill>
            </a:rPr>
            <a:t> </a:t>
          </a:r>
          <a:r>
            <a:rPr lang="lv-LV" sz="1600" b="1" i="1" u="none" kern="1200" dirty="0" err="1">
              <a:solidFill>
                <a:srgbClr val="FF0000"/>
              </a:solidFill>
            </a:rPr>
            <a:t>minimis</a:t>
          </a:r>
          <a:endParaRPr lang="lv-LV" sz="1600" b="1" i="1" u="none" kern="1200" dirty="0">
            <a:solidFill>
              <a:srgbClr val="FF0000"/>
            </a:solidFill>
          </a:endParaRPr>
        </a:p>
      </dsp:txBody>
      <dsp:txXfrm>
        <a:off x="1125536" y="1041939"/>
        <a:ext cx="2933784" cy="699086"/>
      </dsp:txXfrm>
    </dsp:sp>
    <dsp:sp modelId="{22A8405D-E764-41FE-8AFF-176813A665A0}">
      <dsp:nvSpPr>
        <dsp:cNvPr id="0" name=""/>
        <dsp:cNvSpPr/>
      </dsp:nvSpPr>
      <dsp:spPr>
        <a:xfrm>
          <a:off x="1137873" y="2251121"/>
          <a:ext cx="2959947" cy="671249"/>
        </a:xfrm>
        <a:prstGeom prst="rect">
          <a:avLst/>
        </a:prstGeom>
        <a:solidFill>
          <a:schemeClr val="bg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kern="1200" dirty="0">
              <a:solidFill>
                <a:schemeClr val="tx1"/>
              </a:solidFill>
            </a:rPr>
            <a:t>Ārpakalpojums</a:t>
          </a:r>
        </a:p>
        <a:p>
          <a:pPr marL="0" lvl="0" indent="0" algn="ctr" defTabSz="711200">
            <a:lnSpc>
              <a:spcPct val="90000"/>
            </a:lnSpc>
            <a:spcBef>
              <a:spcPct val="0"/>
            </a:spcBef>
            <a:spcAft>
              <a:spcPct val="35000"/>
            </a:spcAft>
            <a:buNone/>
          </a:pPr>
          <a:r>
            <a:rPr lang="lv-LV" sz="1600" b="1" u="none" kern="1200" dirty="0">
              <a:solidFill>
                <a:srgbClr val="FF0000"/>
              </a:solidFill>
            </a:rPr>
            <a:t>Nav valsts atbalsts</a:t>
          </a:r>
        </a:p>
      </dsp:txBody>
      <dsp:txXfrm>
        <a:off x="1137873" y="2251121"/>
        <a:ext cx="2959947" cy="6712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D8E9C-7E85-4019-91E9-4BDCCFE90FF7}">
      <dsp:nvSpPr>
        <dsp:cNvPr id="0" name=""/>
        <dsp:cNvSpPr/>
      </dsp:nvSpPr>
      <dsp:spPr>
        <a:xfrm>
          <a:off x="0" y="241405"/>
          <a:ext cx="4890782" cy="756000"/>
        </a:xfrm>
        <a:prstGeom prst="rect">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79579" tIns="333248" rIns="379579" bIns="142240" numCol="1" spcCol="1270" anchor="t" anchorCtr="0">
          <a:noAutofit/>
        </a:bodyPr>
        <a:lstStyle/>
        <a:p>
          <a:pPr marL="228600" lvl="1" indent="-228600" algn="ctr" defTabSz="889000">
            <a:lnSpc>
              <a:spcPct val="90000"/>
            </a:lnSpc>
            <a:spcBef>
              <a:spcPct val="0"/>
            </a:spcBef>
            <a:spcAft>
              <a:spcPct val="15000"/>
            </a:spcAft>
            <a:buFont typeface="Wingdings" panose="05000000000000000000" pitchFamily="2" charset="2"/>
            <a:buNone/>
          </a:pPr>
          <a:r>
            <a:rPr lang="lv-LV" sz="2000" b="1" kern="1200" dirty="0">
              <a:solidFill>
                <a:srgbClr val="FF0000"/>
              </a:solidFill>
            </a:rPr>
            <a:t>70 %</a:t>
          </a:r>
        </a:p>
      </dsp:txBody>
      <dsp:txXfrm>
        <a:off x="0" y="241405"/>
        <a:ext cx="4890782" cy="756000"/>
      </dsp:txXfrm>
    </dsp:sp>
    <dsp:sp modelId="{DEFADE08-91F3-449F-824E-DF7A18D8B892}">
      <dsp:nvSpPr>
        <dsp:cNvPr id="0" name=""/>
        <dsp:cNvSpPr/>
      </dsp:nvSpPr>
      <dsp:spPr>
        <a:xfrm>
          <a:off x="244539" y="5245"/>
          <a:ext cx="3989802" cy="472320"/>
        </a:xfrm>
        <a:prstGeom prst="roundRect">
          <a:avLst/>
        </a:prstGeom>
        <a:gradFill rotWithShape="0">
          <a:gsLst>
            <a:gs pos="0">
              <a:schemeClr val="dk2">
                <a:hueOff val="0"/>
                <a:satOff val="0"/>
                <a:lumOff val="0"/>
                <a:alphaOff val="0"/>
                <a:lumMod val="110000"/>
                <a:satMod val="105000"/>
                <a:tint val="67000"/>
              </a:schemeClr>
            </a:gs>
            <a:gs pos="50000">
              <a:schemeClr val="dk2">
                <a:hueOff val="0"/>
                <a:satOff val="0"/>
                <a:lumOff val="0"/>
                <a:alphaOff val="0"/>
                <a:lumMod val="105000"/>
                <a:satMod val="103000"/>
                <a:tint val="73000"/>
              </a:schemeClr>
            </a:gs>
            <a:gs pos="100000">
              <a:schemeClr val="dk2">
                <a:hueOff val="0"/>
                <a:satOff val="0"/>
                <a:lumOff val="0"/>
                <a:alphaOff val="0"/>
                <a:lumMod val="105000"/>
                <a:satMod val="109000"/>
                <a:tint val="81000"/>
              </a:schemeClr>
            </a:gs>
          </a:gsLst>
          <a:lin ang="5400000" scaled="0"/>
        </a:gradFill>
        <a:ln>
          <a:solidFill>
            <a:schemeClr val="tx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402" tIns="0" rIns="129402" bIns="0" numCol="1" spcCol="1270" anchor="ctr" anchorCtr="0">
          <a:noAutofit/>
        </a:bodyPr>
        <a:lstStyle/>
        <a:p>
          <a:pPr marL="0" lvl="0" indent="0" algn="ctr" defTabSz="800100">
            <a:lnSpc>
              <a:spcPct val="90000"/>
            </a:lnSpc>
            <a:spcBef>
              <a:spcPct val="0"/>
            </a:spcBef>
            <a:spcAft>
              <a:spcPct val="35000"/>
            </a:spcAft>
            <a:buNone/>
          </a:pPr>
          <a:r>
            <a:rPr lang="lv-LV" sz="1800" b="1" kern="1200" dirty="0"/>
            <a:t>Sīkie (mikro), mazie komersanti</a:t>
          </a:r>
        </a:p>
      </dsp:txBody>
      <dsp:txXfrm>
        <a:off x="267596" y="28302"/>
        <a:ext cx="3943688" cy="426206"/>
      </dsp:txXfrm>
    </dsp:sp>
    <dsp:sp modelId="{1260CB93-3A0A-44F5-B79A-DFA48DEF562B}">
      <dsp:nvSpPr>
        <dsp:cNvPr id="0" name=""/>
        <dsp:cNvSpPr/>
      </dsp:nvSpPr>
      <dsp:spPr>
        <a:xfrm>
          <a:off x="0" y="1319965"/>
          <a:ext cx="4890782" cy="756000"/>
        </a:xfrm>
        <a:prstGeom prst="rect">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79579" tIns="333248" rIns="379579" bIns="142240" numCol="1" spcCol="1270" anchor="t" anchorCtr="0">
          <a:noAutofit/>
        </a:bodyPr>
        <a:lstStyle/>
        <a:p>
          <a:pPr marL="228600" lvl="1" indent="-228600" algn="ctr" defTabSz="889000">
            <a:lnSpc>
              <a:spcPct val="90000"/>
            </a:lnSpc>
            <a:spcBef>
              <a:spcPct val="0"/>
            </a:spcBef>
            <a:spcAft>
              <a:spcPct val="15000"/>
            </a:spcAft>
            <a:buFont typeface="Wingdings" panose="05000000000000000000" pitchFamily="2" charset="2"/>
            <a:buNone/>
          </a:pPr>
          <a:r>
            <a:rPr lang="lv-LV" sz="2000" b="1" kern="1200" dirty="0">
              <a:solidFill>
                <a:srgbClr val="FF0000"/>
              </a:solidFill>
            </a:rPr>
            <a:t>60 %</a:t>
          </a:r>
        </a:p>
      </dsp:txBody>
      <dsp:txXfrm>
        <a:off x="0" y="1319965"/>
        <a:ext cx="4890782" cy="756000"/>
      </dsp:txXfrm>
    </dsp:sp>
    <dsp:sp modelId="{C7D22F89-BF03-4BDF-B292-C86671D5119C}">
      <dsp:nvSpPr>
        <dsp:cNvPr id="0" name=""/>
        <dsp:cNvSpPr/>
      </dsp:nvSpPr>
      <dsp:spPr>
        <a:xfrm>
          <a:off x="244539" y="1083805"/>
          <a:ext cx="3977203" cy="472320"/>
        </a:xfrm>
        <a:prstGeom prst="roundRect">
          <a:avLst/>
        </a:prstGeom>
        <a:gradFill rotWithShape="0">
          <a:gsLst>
            <a:gs pos="0">
              <a:schemeClr val="dk2">
                <a:hueOff val="0"/>
                <a:satOff val="0"/>
                <a:lumOff val="0"/>
                <a:alphaOff val="0"/>
                <a:lumMod val="110000"/>
                <a:satMod val="105000"/>
                <a:tint val="67000"/>
              </a:schemeClr>
            </a:gs>
            <a:gs pos="50000">
              <a:schemeClr val="dk2">
                <a:hueOff val="0"/>
                <a:satOff val="0"/>
                <a:lumOff val="0"/>
                <a:alphaOff val="0"/>
                <a:lumMod val="105000"/>
                <a:satMod val="103000"/>
                <a:tint val="73000"/>
              </a:schemeClr>
            </a:gs>
            <a:gs pos="100000">
              <a:schemeClr val="dk2">
                <a:hueOff val="0"/>
                <a:satOff val="0"/>
                <a:lumOff val="0"/>
                <a:alphaOff val="0"/>
                <a:lumMod val="105000"/>
                <a:satMod val="109000"/>
                <a:tint val="81000"/>
              </a:schemeClr>
            </a:gs>
          </a:gsLst>
          <a:lin ang="5400000" scaled="0"/>
        </a:gradFill>
        <a:ln>
          <a:solidFill>
            <a:schemeClr val="tx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402" tIns="0" rIns="129402" bIns="0" numCol="1" spcCol="1270" anchor="ctr" anchorCtr="0">
          <a:noAutofit/>
        </a:bodyPr>
        <a:lstStyle/>
        <a:p>
          <a:pPr marL="0" lvl="0" indent="0" algn="ctr" defTabSz="800100">
            <a:lnSpc>
              <a:spcPct val="90000"/>
            </a:lnSpc>
            <a:spcBef>
              <a:spcPct val="0"/>
            </a:spcBef>
            <a:spcAft>
              <a:spcPct val="35000"/>
            </a:spcAft>
            <a:buNone/>
          </a:pPr>
          <a:r>
            <a:rPr lang="lv-LV" sz="1800" b="1" kern="1200" dirty="0"/>
            <a:t>Vidējie komersanti</a:t>
          </a:r>
        </a:p>
      </dsp:txBody>
      <dsp:txXfrm>
        <a:off x="267596" y="1106862"/>
        <a:ext cx="3931089" cy="426206"/>
      </dsp:txXfrm>
    </dsp:sp>
    <dsp:sp modelId="{D298F759-F19D-4812-BC5F-DB330CC97092}">
      <dsp:nvSpPr>
        <dsp:cNvPr id="0" name=""/>
        <dsp:cNvSpPr/>
      </dsp:nvSpPr>
      <dsp:spPr>
        <a:xfrm>
          <a:off x="0" y="2398525"/>
          <a:ext cx="4890782" cy="2419200"/>
        </a:xfrm>
        <a:prstGeom prst="rect">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79579" tIns="333248" rIns="379579" bIns="142240" numCol="1" spcCol="1270" anchor="t" anchorCtr="0">
          <a:noAutofit/>
        </a:bodyPr>
        <a:lstStyle/>
        <a:p>
          <a:pPr marL="228600" lvl="1" indent="-228600" algn="just" defTabSz="889000">
            <a:lnSpc>
              <a:spcPct val="90000"/>
            </a:lnSpc>
            <a:spcBef>
              <a:spcPct val="0"/>
            </a:spcBef>
            <a:spcAft>
              <a:spcPct val="15000"/>
            </a:spcAft>
            <a:buFont typeface="Wingdings" panose="05000000000000000000" pitchFamily="2" charset="2"/>
            <a:buNone/>
          </a:pPr>
          <a:r>
            <a:rPr lang="lv-LV" sz="2000" b="1" kern="1200" dirty="0">
              <a:solidFill>
                <a:srgbClr val="FF0000"/>
              </a:solidFill>
            </a:rPr>
            <a:t>50 %</a:t>
          </a:r>
          <a:r>
            <a:rPr lang="lv-LV" sz="1600" kern="1200" dirty="0"/>
            <a:t> (pēdējā pārskata gada peļņa, kas gūta Latvijas Republikā, pēc nodokļu samaksas </a:t>
          </a:r>
          <a:r>
            <a:rPr lang="lv-LV" sz="1600" u="sng" kern="1200" dirty="0">
              <a:solidFill>
                <a:schemeClr val="tx1"/>
              </a:solidFill>
            </a:rPr>
            <a:t>1,5 % </a:t>
          </a:r>
          <a:r>
            <a:rPr lang="lv-LV" sz="1600" u="sng" kern="1200" dirty="0"/>
            <a:t>vai lielākā apmērā </a:t>
          </a:r>
          <a:r>
            <a:rPr lang="lv-LV" sz="1600" kern="1200" dirty="0"/>
            <a:t>tiek novirzīta ilgtermiņa ieguldījumiem, pētniecībai un attīstībai)</a:t>
          </a:r>
        </a:p>
        <a:p>
          <a:pPr marL="228600" lvl="1" indent="-228600" algn="just" defTabSz="889000">
            <a:lnSpc>
              <a:spcPct val="90000"/>
            </a:lnSpc>
            <a:spcBef>
              <a:spcPct val="0"/>
            </a:spcBef>
            <a:spcAft>
              <a:spcPct val="15000"/>
            </a:spcAft>
            <a:buFont typeface="Wingdings" panose="05000000000000000000" pitchFamily="2" charset="2"/>
            <a:buNone/>
          </a:pPr>
          <a:r>
            <a:rPr lang="lv-LV" sz="2000" b="1" kern="1200" dirty="0">
              <a:solidFill>
                <a:srgbClr val="FF0000"/>
              </a:solidFill>
            </a:rPr>
            <a:t>30 %</a:t>
          </a:r>
          <a:r>
            <a:rPr lang="lv-LV" sz="1600" kern="1200" dirty="0"/>
            <a:t> (pēdējā pārskata gada peļņa, kas gūta Latvijas Republikā, pēc nodokļu samaksas </a:t>
          </a:r>
          <a:r>
            <a:rPr lang="lv-LV" sz="1600" u="sng" kern="1200" dirty="0">
              <a:solidFill>
                <a:schemeClr val="tx1"/>
              </a:solidFill>
            </a:rPr>
            <a:t>mazāk nekā 1,5 % </a:t>
          </a:r>
          <a:r>
            <a:rPr lang="lv-LV" sz="1600" kern="1200" dirty="0"/>
            <a:t>tiek novirzīta ilgtermiņa ieguldījumiem, pētniecībai un attīstībai)</a:t>
          </a:r>
        </a:p>
      </dsp:txBody>
      <dsp:txXfrm>
        <a:off x="0" y="2398525"/>
        <a:ext cx="4890782" cy="2419200"/>
      </dsp:txXfrm>
    </dsp:sp>
    <dsp:sp modelId="{7D593911-C162-473B-9964-14A364F02084}">
      <dsp:nvSpPr>
        <dsp:cNvPr id="0" name=""/>
        <dsp:cNvSpPr/>
      </dsp:nvSpPr>
      <dsp:spPr>
        <a:xfrm>
          <a:off x="244539" y="2162365"/>
          <a:ext cx="4006577" cy="472320"/>
        </a:xfrm>
        <a:prstGeom prst="roundRect">
          <a:avLst/>
        </a:prstGeom>
        <a:gradFill rotWithShape="0">
          <a:gsLst>
            <a:gs pos="0">
              <a:schemeClr val="dk2">
                <a:hueOff val="0"/>
                <a:satOff val="0"/>
                <a:lumOff val="0"/>
                <a:alphaOff val="0"/>
                <a:lumMod val="110000"/>
                <a:satMod val="105000"/>
                <a:tint val="67000"/>
              </a:schemeClr>
            </a:gs>
            <a:gs pos="50000">
              <a:schemeClr val="dk2">
                <a:hueOff val="0"/>
                <a:satOff val="0"/>
                <a:lumOff val="0"/>
                <a:alphaOff val="0"/>
                <a:lumMod val="105000"/>
                <a:satMod val="103000"/>
                <a:tint val="73000"/>
              </a:schemeClr>
            </a:gs>
            <a:gs pos="100000">
              <a:schemeClr val="dk2">
                <a:hueOff val="0"/>
                <a:satOff val="0"/>
                <a:lumOff val="0"/>
                <a:alphaOff val="0"/>
                <a:lumMod val="105000"/>
                <a:satMod val="109000"/>
                <a:tint val="81000"/>
              </a:schemeClr>
            </a:gs>
          </a:gsLst>
          <a:lin ang="5400000" scaled="0"/>
        </a:gradFill>
        <a:ln>
          <a:solidFill>
            <a:schemeClr val="tx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402" tIns="0" rIns="129402" bIns="0" numCol="1" spcCol="1270" anchor="ctr" anchorCtr="0">
          <a:noAutofit/>
        </a:bodyPr>
        <a:lstStyle/>
        <a:p>
          <a:pPr marL="0" lvl="0" indent="0" algn="ctr" defTabSz="800100">
            <a:lnSpc>
              <a:spcPct val="90000"/>
            </a:lnSpc>
            <a:spcBef>
              <a:spcPct val="0"/>
            </a:spcBef>
            <a:spcAft>
              <a:spcPct val="35000"/>
            </a:spcAft>
            <a:buNone/>
          </a:pPr>
          <a:r>
            <a:rPr lang="lv-LV" sz="1800" b="1" kern="1200" dirty="0"/>
            <a:t>Lielie komersanti</a:t>
          </a:r>
        </a:p>
      </dsp:txBody>
      <dsp:txXfrm>
        <a:off x="267596" y="2185422"/>
        <a:ext cx="3960463" cy="4262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CE39E0-05B3-43C3-83B7-2A7BDE21457A}">
      <dsp:nvSpPr>
        <dsp:cNvPr id="0" name=""/>
        <dsp:cNvSpPr/>
      </dsp:nvSpPr>
      <dsp:spPr>
        <a:xfrm>
          <a:off x="0" y="383158"/>
          <a:ext cx="7593435" cy="826073"/>
        </a:xfrm>
        <a:prstGeom prst="roundRect">
          <a:avLst/>
        </a:prstGeom>
        <a:solidFill>
          <a:srgbClr val="92D05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b="1" kern="1200" dirty="0"/>
            <a:t>Vienotie kritēriji</a:t>
          </a:r>
        </a:p>
      </dsp:txBody>
      <dsp:txXfrm>
        <a:off x="40326" y="423484"/>
        <a:ext cx="7512783" cy="745421"/>
      </dsp:txXfrm>
    </dsp:sp>
    <dsp:sp modelId="{3BE556FE-9B5C-4827-A00D-08F78C2C71E0}">
      <dsp:nvSpPr>
        <dsp:cNvPr id="0" name=""/>
        <dsp:cNvSpPr/>
      </dsp:nvSpPr>
      <dsp:spPr>
        <a:xfrm>
          <a:off x="0" y="1246206"/>
          <a:ext cx="7593435"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092" tIns="20320" rIns="113792" bIns="20320" numCol="1" spcCol="1270" anchor="t" anchorCtr="0">
          <a:noAutofit/>
        </a:bodyPr>
        <a:lstStyle/>
        <a:p>
          <a:pPr marL="171450" lvl="1" indent="-171450" algn="just" defTabSz="711200">
            <a:lnSpc>
              <a:spcPct val="90000"/>
            </a:lnSpc>
            <a:spcBef>
              <a:spcPct val="0"/>
            </a:spcBef>
            <a:spcAft>
              <a:spcPct val="20000"/>
            </a:spcAft>
            <a:buFont typeface="Wingdings" panose="05000000000000000000" pitchFamily="2" charset="2"/>
            <a:buChar char="ü"/>
          </a:pPr>
          <a:endParaRPr lang="lv-LV" sz="1600" kern="1200" dirty="0"/>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iesniegumā plānoto darbību atbilstība MK noteikumos </a:t>
          </a:r>
          <a:r>
            <a:rPr lang="nn-NO" sz="1600" kern="1200" dirty="0"/>
            <a:t>(11.05.2019. Nr. 617., 16.12.2014. Nr. 784., 17.02.2015. Nr. 87)</a:t>
          </a:r>
          <a:r>
            <a:rPr lang="lv-LV" sz="1600" kern="1200" dirty="0"/>
            <a:t> noteiktajiem nosacījumiem</a:t>
          </a:r>
        </a:p>
      </dsp:txBody>
      <dsp:txXfrm>
        <a:off x="0" y="1246206"/>
        <a:ext cx="7593435" cy="1076400"/>
      </dsp:txXfrm>
    </dsp:sp>
    <dsp:sp modelId="{9109BD4B-0BF6-4FFB-9A7D-CD64045ABD1F}">
      <dsp:nvSpPr>
        <dsp:cNvPr id="0" name=""/>
        <dsp:cNvSpPr/>
      </dsp:nvSpPr>
      <dsp:spPr>
        <a:xfrm>
          <a:off x="0" y="2347253"/>
          <a:ext cx="7593435" cy="767715"/>
        </a:xfrm>
        <a:prstGeom prst="roundRect">
          <a:avLst/>
        </a:prstGeom>
        <a:solidFill>
          <a:srgbClr val="7EC234"/>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b="1" kern="1200" dirty="0"/>
            <a:t>Specifiskie atbilstības kritēriji</a:t>
          </a:r>
        </a:p>
      </dsp:txBody>
      <dsp:txXfrm>
        <a:off x="37477" y="2384730"/>
        <a:ext cx="7518481" cy="692761"/>
      </dsp:txXfrm>
    </dsp:sp>
    <dsp:sp modelId="{29D46573-5CBD-42CC-863B-2ECA492C87FC}">
      <dsp:nvSpPr>
        <dsp:cNvPr id="0" name=""/>
        <dsp:cNvSpPr/>
      </dsp:nvSpPr>
      <dsp:spPr>
        <a:xfrm>
          <a:off x="0" y="3090322"/>
          <a:ext cx="7593435" cy="1580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092" tIns="20320" rIns="113792" bIns="20320" numCol="1" spcCol="1270" anchor="t" anchorCtr="0">
          <a:noAutofit/>
        </a:bodyPr>
        <a:lstStyle/>
        <a:p>
          <a:pPr marL="171450" lvl="1" indent="-171450" algn="just" defTabSz="711200">
            <a:lnSpc>
              <a:spcPct val="90000"/>
            </a:lnSpc>
            <a:spcBef>
              <a:spcPct val="0"/>
            </a:spcBef>
            <a:spcAft>
              <a:spcPct val="20000"/>
            </a:spcAft>
            <a:buChar char="•"/>
          </a:pPr>
          <a:endParaRPr lang="lv-LV" sz="1600" kern="1200" dirty="0"/>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iesniedzēja darbību sasaiste ar RIS 3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iesnieguma nozares un saistīto nozaru apmācību vajadzības</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Valsts atbalsta sniegšanas mehānisms</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iesnieguma nozares un saistīto nozaru komersantu apmācību vajadzību sasaiste ar P&amp;A darbiem/inovāciju ieviešanu komersantos, t.sk. reģionālā griezumā</a:t>
          </a:r>
        </a:p>
      </dsp:txBody>
      <dsp:txXfrm>
        <a:off x="0" y="3090322"/>
        <a:ext cx="7593435" cy="1580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9BD4B-0BF6-4FFB-9A7D-CD64045ABD1F}">
      <dsp:nvSpPr>
        <dsp:cNvPr id="0" name=""/>
        <dsp:cNvSpPr/>
      </dsp:nvSpPr>
      <dsp:spPr>
        <a:xfrm>
          <a:off x="0" y="0"/>
          <a:ext cx="7890545" cy="934826"/>
        </a:xfrm>
        <a:prstGeom prst="roundRect">
          <a:avLst/>
        </a:prstGeom>
        <a:solidFill>
          <a:srgbClr val="7EC234"/>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b="1" kern="1200" dirty="0"/>
            <a:t>Kvalitātes kritēriji</a:t>
          </a:r>
        </a:p>
      </dsp:txBody>
      <dsp:txXfrm>
        <a:off x="45634" y="45634"/>
        <a:ext cx="7799277" cy="843558"/>
      </dsp:txXfrm>
    </dsp:sp>
    <dsp:sp modelId="{29D46573-5CBD-42CC-863B-2ECA492C87FC}">
      <dsp:nvSpPr>
        <dsp:cNvPr id="0" name=""/>
        <dsp:cNvSpPr/>
      </dsp:nvSpPr>
      <dsp:spPr>
        <a:xfrm>
          <a:off x="0" y="940451"/>
          <a:ext cx="7890545" cy="38789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0525" tIns="20320" rIns="113792" bIns="20320" numCol="1" spcCol="1270" anchor="t" anchorCtr="0">
          <a:noAutofit/>
        </a:bodyPr>
        <a:lstStyle/>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iesniedzēja biedru rādītāji (biedru kopējais nodarbināto skaits vai biedru kopējais apgrozījums, biedru skaits, ja rādītāji ir vienādi)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iesniedzēja līdzšinējās darbības pieredze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ERAF finansējuma ieguldījums </a:t>
          </a:r>
          <a:r>
            <a:rPr lang="lv-LV" sz="1600" i="1" kern="1200" dirty="0">
              <a:solidFill>
                <a:srgbClr val="FF0000"/>
              </a:solidFill>
            </a:rPr>
            <a:t>(attiecināms 1.2.2.1. pasākuma 1. projektu iesniegumu atlases kārtas īstenotājiem)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Līdzīga ārvalstu finanšu līdzekļu (ne mazāka par 100 000 </a:t>
          </a:r>
          <a:r>
            <a:rPr lang="lv-LV" sz="1600" i="1" kern="1200" dirty="0" err="1"/>
            <a:t>euro</a:t>
          </a:r>
          <a:r>
            <a:rPr lang="lv-LV" sz="1600" kern="1200" dirty="0"/>
            <a:t>) projekta īstenošana </a:t>
          </a:r>
          <a:r>
            <a:rPr lang="lv-LV" sz="1600" i="1" kern="1200" dirty="0">
              <a:solidFill>
                <a:srgbClr val="FF0000"/>
              </a:solidFill>
            </a:rPr>
            <a:t>(nav attiecināms 1.2.2.1. pasākuma 1. projektu iesniegumu atlases kārtas īstenotājiem)</a:t>
          </a:r>
          <a:endParaRPr lang="lv-LV" sz="1600" kern="1200" dirty="0"/>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Partnerības princips </a:t>
          </a:r>
          <a:r>
            <a:rPr lang="lv-LV" sz="1600" i="1" kern="1200" dirty="0">
              <a:solidFill>
                <a:srgbClr val="FF0000"/>
              </a:solidFill>
            </a:rPr>
            <a:t>(attiecināms tikai IKT nozares projektam) </a:t>
          </a:r>
          <a:r>
            <a:rPr lang="lv-LV" sz="1600" kern="1200" dirty="0"/>
            <a:t>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Projekta iesniedzēja sadarbība ar profesionālās izglītības iestādēm, augstskolām un zinātniskajām institūcijām par apmācību iespējām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Projektā apmācīto komersantu skaits (unikālās vienības)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Projektā apmācīto nodarbināto skaits (ne- unikālās vienības)</a:t>
          </a:r>
        </a:p>
        <a:p>
          <a:pPr marL="171450" lvl="1" indent="-171450" algn="just" defTabSz="711200">
            <a:lnSpc>
              <a:spcPct val="90000"/>
            </a:lnSpc>
            <a:spcBef>
              <a:spcPct val="0"/>
            </a:spcBef>
            <a:spcAft>
              <a:spcPct val="20000"/>
            </a:spcAft>
            <a:buChar char="•"/>
          </a:pPr>
          <a:endParaRPr lang="lv-LV" sz="1600" kern="1200" dirty="0"/>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Horizontālā prioritāte «Ilgtspējīga attīstība» 			</a:t>
          </a:r>
        </a:p>
        <a:p>
          <a:pPr marL="171450" lvl="1" indent="-171450" algn="just" defTabSz="711200">
            <a:lnSpc>
              <a:spcPct val="90000"/>
            </a:lnSpc>
            <a:spcBef>
              <a:spcPct val="0"/>
            </a:spcBef>
            <a:spcAft>
              <a:spcPct val="20000"/>
            </a:spcAft>
            <a:buFont typeface="Wingdings" panose="05000000000000000000" pitchFamily="2" charset="2"/>
            <a:buChar char="ü"/>
          </a:pPr>
          <a:r>
            <a:rPr lang="lv-LV" sz="1600" kern="1200" dirty="0"/>
            <a:t>Horizontālā prioritāte «Vienlīdzīgas iespējas» 																				</a:t>
          </a:r>
        </a:p>
      </dsp:txBody>
      <dsp:txXfrm>
        <a:off x="0" y="940451"/>
        <a:ext cx="7890545" cy="3878913"/>
      </dsp:txXfrm>
    </dsp:sp>
  </dsp:spTree>
</dsp:drawing>
</file>

<file path=ppt/diagrams/layout1.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2946400" cy="494186"/>
          </a:xfrm>
          <a:prstGeom prst="rect">
            <a:avLst/>
          </a:prstGeom>
        </p:spPr>
        <p:txBody>
          <a:bodyPr vert="horz" lIns="91440" tIns="45720" rIns="91440" bIns="45720" rtlCol="0"/>
          <a:lstStyle>
            <a:lvl1pPr algn="l">
              <a:defRPr sz="1200">
                <a:cs typeface="Arial" charset="0"/>
              </a:defRPr>
            </a:lvl1pPr>
          </a:lstStyle>
          <a:p>
            <a:pPr>
              <a:defRPr/>
            </a:pPr>
            <a:endParaRPr lang="lv-LV"/>
          </a:p>
        </p:txBody>
      </p:sp>
      <p:sp>
        <p:nvSpPr>
          <p:cNvPr id="3" name="Date Placeholder 2"/>
          <p:cNvSpPr>
            <a:spLocks noGrp="1"/>
          </p:cNvSpPr>
          <p:nvPr>
            <p:ph type="dt" sz="quarter" idx="1"/>
          </p:nvPr>
        </p:nvSpPr>
        <p:spPr>
          <a:xfrm>
            <a:off x="3849688" y="0"/>
            <a:ext cx="2946400" cy="494186"/>
          </a:xfrm>
          <a:prstGeom prst="rect">
            <a:avLst/>
          </a:prstGeom>
        </p:spPr>
        <p:txBody>
          <a:bodyPr vert="horz" lIns="91440" tIns="45720" rIns="91440" bIns="45720" rtlCol="0"/>
          <a:lstStyle>
            <a:lvl1pPr algn="r">
              <a:defRPr sz="1200">
                <a:cs typeface="Arial" charset="0"/>
              </a:defRPr>
            </a:lvl1pPr>
          </a:lstStyle>
          <a:p>
            <a:pPr>
              <a:defRPr/>
            </a:pPr>
            <a:fld id="{4D88B681-0D49-48E9-B4CF-91240D5C3F1A}" type="datetimeFigureOut">
              <a:rPr lang="lv-LV"/>
              <a:pPr>
                <a:defRPr/>
              </a:pPr>
              <a:t>11.11.2019</a:t>
            </a:fld>
            <a:endParaRPr lang="lv-LV"/>
          </a:p>
        </p:txBody>
      </p:sp>
      <p:sp>
        <p:nvSpPr>
          <p:cNvPr id="4" name="Footer Placeholder 3"/>
          <p:cNvSpPr>
            <a:spLocks noGrp="1"/>
          </p:cNvSpPr>
          <p:nvPr>
            <p:ph type="ftr" sz="quarter" idx="2"/>
          </p:nvPr>
        </p:nvSpPr>
        <p:spPr>
          <a:xfrm>
            <a:off x="5" y="9376907"/>
            <a:ext cx="2946400" cy="494185"/>
          </a:xfrm>
          <a:prstGeom prst="rect">
            <a:avLst/>
          </a:prstGeom>
        </p:spPr>
        <p:txBody>
          <a:bodyPr vert="horz" lIns="91440" tIns="45720" rIns="91440" bIns="45720" rtlCol="0" anchor="b"/>
          <a:lstStyle>
            <a:lvl1pPr algn="l">
              <a:defRPr sz="1200">
                <a:cs typeface="Arial" charset="0"/>
              </a:defRPr>
            </a:lvl1pPr>
          </a:lstStyle>
          <a:p>
            <a:pPr>
              <a:defRPr/>
            </a:pPr>
            <a:endParaRPr lang="lv-LV"/>
          </a:p>
        </p:txBody>
      </p:sp>
      <p:sp>
        <p:nvSpPr>
          <p:cNvPr id="5" name="Slide Number Placeholder 4"/>
          <p:cNvSpPr>
            <a:spLocks noGrp="1"/>
          </p:cNvSpPr>
          <p:nvPr>
            <p:ph type="sldNum" sz="quarter" idx="3"/>
          </p:nvPr>
        </p:nvSpPr>
        <p:spPr>
          <a:xfrm>
            <a:off x="3849688" y="9376907"/>
            <a:ext cx="2946400" cy="49418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98A8AB4-B14A-450F-BA9B-3DFBB9E90608}" type="slidenum">
              <a:rPr lang="lv-LV" altLang="lv-LV"/>
              <a:pPr/>
              <a:t>‹#›</a:t>
            </a:fld>
            <a:endParaRPr lang="lv-LV" altLang="lv-LV"/>
          </a:p>
        </p:txBody>
      </p:sp>
    </p:spTree>
    <p:extLst>
      <p:ext uri="{BB962C8B-B14F-4D97-AF65-F5344CB8AC3E}">
        <p14:creationId xmlns:p14="http://schemas.microsoft.com/office/powerpoint/2010/main" val="37233842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2946400" cy="494186"/>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6C055763-BA6D-41B9-B6B6-DEC7802D1F76}" type="datetimeFigureOut">
              <a:rPr lang="lv-LV"/>
              <a:pPr>
                <a:defRPr/>
              </a:pPr>
              <a:t>11.11.2019</a:t>
            </a:fld>
            <a:endParaRPr lang="lv-LV"/>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6" y="4689247"/>
            <a:ext cx="5438775" cy="444293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5" y="9376907"/>
            <a:ext cx="2946400" cy="494185"/>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376907"/>
            <a:ext cx="2946400" cy="49418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34C7126-8CA3-4612-8707-9AFFDD1C3663}" type="slidenum">
              <a:rPr lang="lv-LV" altLang="lv-LV"/>
              <a:pPr/>
              <a:t>‹#›</a:t>
            </a:fld>
            <a:endParaRPr lang="lv-LV" altLang="lv-LV"/>
          </a:p>
        </p:txBody>
      </p:sp>
    </p:spTree>
    <p:extLst>
      <p:ext uri="{BB962C8B-B14F-4D97-AF65-F5344CB8AC3E}">
        <p14:creationId xmlns:p14="http://schemas.microsoft.com/office/powerpoint/2010/main" val="168085340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lv-LV"/>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E742E243-F27C-4A4A-ABB5-D1F5FDBCE4AD}"/>
              </a:ext>
            </a:extLst>
          </p:cNvPr>
          <p:cNvSpPr>
            <a:spLocks noGrp="1"/>
          </p:cNvSpPr>
          <p:nvPr>
            <p:ph type="dt" sz="half" idx="10"/>
          </p:nvPr>
        </p:nvSpPr>
        <p:spPr/>
        <p:txBody>
          <a:bodyPr/>
          <a:lstStyle>
            <a:lvl1pPr>
              <a:defRPr/>
            </a:lvl1pPr>
          </a:lstStyle>
          <a:p>
            <a:pPr>
              <a:defRPr/>
            </a:pPr>
            <a:fld id="{498FDBA7-16D8-41CA-82A0-6A7952D0FFAF}" type="datetimeFigureOut">
              <a:rPr lang="lv-LV"/>
              <a:pPr>
                <a:defRPr/>
              </a:pPr>
              <a:t>11.11.2019</a:t>
            </a:fld>
            <a:endParaRPr lang="lv-LV"/>
          </a:p>
        </p:txBody>
      </p:sp>
      <p:sp>
        <p:nvSpPr>
          <p:cNvPr id="5" name="Footer Placeholder 4">
            <a:extLst>
              <a:ext uri="{FF2B5EF4-FFF2-40B4-BE49-F238E27FC236}">
                <a16:creationId xmlns:a16="http://schemas.microsoft.com/office/drawing/2014/main" id="{443BFBE6-6E7F-4AD8-AE8B-1788B0A0EE84}"/>
              </a:ext>
            </a:extLst>
          </p:cNvPr>
          <p:cNvSpPr>
            <a:spLocks noGrp="1"/>
          </p:cNvSpPr>
          <p:nvPr>
            <p:ph type="ftr" sz="quarter" idx="11"/>
          </p:nvPr>
        </p:nvSpPr>
        <p:spPr/>
        <p:txBody>
          <a:bodyPr/>
          <a:lstStyle>
            <a:lvl1pPr>
              <a:defRPr/>
            </a:lvl1pPr>
          </a:lstStyle>
          <a:p>
            <a:pPr>
              <a:defRPr/>
            </a:pPr>
            <a:endParaRPr lang="lv-LV"/>
          </a:p>
        </p:txBody>
      </p:sp>
      <p:sp>
        <p:nvSpPr>
          <p:cNvPr id="6" name="Slide Number Placeholder 5">
            <a:extLst>
              <a:ext uri="{FF2B5EF4-FFF2-40B4-BE49-F238E27FC236}">
                <a16:creationId xmlns:a16="http://schemas.microsoft.com/office/drawing/2014/main" id="{7A8320CA-6A25-404E-8F23-09ABE2642AC8}"/>
              </a:ext>
            </a:extLst>
          </p:cNvPr>
          <p:cNvSpPr>
            <a:spLocks noGrp="1"/>
          </p:cNvSpPr>
          <p:nvPr>
            <p:ph type="sldNum" sz="quarter" idx="12"/>
          </p:nvPr>
        </p:nvSpPr>
        <p:spPr/>
        <p:txBody>
          <a:bodyPr/>
          <a:lstStyle>
            <a:lvl1pPr>
              <a:defRPr/>
            </a:lvl1pPr>
          </a:lstStyle>
          <a:p>
            <a:pPr>
              <a:defRPr/>
            </a:pPr>
            <a:fld id="{A7B07B9E-B504-4804-8C5A-DF7C35B7B03C}" type="slidenum">
              <a:rPr lang="lv-LV"/>
              <a:pPr>
                <a:defRPr/>
              </a:pPr>
              <a:t>‹#›</a:t>
            </a:fld>
            <a:endParaRPr lang="lv-LV"/>
          </a:p>
        </p:txBody>
      </p:sp>
    </p:spTree>
    <p:extLst>
      <p:ext uri="{BB962C8B-B14F-4D97-AF65-F5344CB8AC3E}">
        <p14:creationId xmlns:p14="http://schemas.microsoft.com/office/powerpoint/2010/main" val="1152958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1CBA5CA-F8D2-41C1-9C01-280986CF71BF}"/>
              </a:ext>
            </a:extLst>
          </p:cNvPr>
          <p:cNvSpPr>
            <a:spLocks noGrp="1"/>
          </p:cNvSpPr>
          <p:nvPr>
            <p:ph type="dt" sz="half" idx="10"/>
          </p:nvPr>
        </p:nvSpPr>
        <p:spPr/>
        <p:txBody>
          <a:bodyPr/>
          <a:lstStyle>
            <a:lvl1pPr>
              <a:defRPr/>
            </a:lvl1pPr>
          </a:lstStyle>
          <a:p>
            <a:pPr>
              <a:defRPr/>
            </a:pPr>
            <a:fld id="{B62C560A-EF21-4DF6-A00F-6611A94F62A0}" type="datetimeFigureOut">
              <a:rPr lang="lv-LV"/>
              <a:pPr>
                <a:defRPr/>
              </a:pPr>
              <a:t>11.11.2019</a:t>
            </a:fld>
            <a:endParaRPr lang="lv-LV"/>
          </a:p>
        </p:txBody>
      </p:sp>
      <p:sp>
        <p:nvSpPr>
          <p:cNvPr id="5" name="Footer Placeholder 4">
            <a:extLst>
              <a:ext uri="{FF2B5EF4-FFF2-40B4-BE49-F238E27FC236}">
                <a16:creationId xmlns:a16="http://schemas.microsoft.com/office/drawing/2014/main" id="{A95ACE3E-8D6C-48F2-97E5-0887D59A22F1}"/>
              </a:ext>
            </a:extLst>
          </p:cNvPr>
          <p:cNvSpPr>
            <a:spLocks noGrp="1"/>
          </p:cNvSpPr>
          <p:nvPr>
            <p:ph type="ftr" sz="quarter" idx="11"/>
          </p:nvPr>
        </p:nvSpPr>
        <p:spPr/>
        <p:txBody>
          <a:bodyPr/>
          <a:lstStyle>
            <a:lvl1pPr>
              <a:defRPr/>
            </a:lvl1pPr>
          </a:lstStyle>
          <a:p>
            <a:pPr>
              <a:defRPr/>
            </a:pPr>
            <a:endParaRPr lang="lv-LV"/>
          </a:p>
        </p:txBody>
      </p:sp>
      <p:sp>
        <p:nvSpPr>
          <p:cNvPr id="6" name="Slide Number Placeholder 5">
            <a:extLst>
              <a:ext uri="{FF2B5EF4-FFF2-40B4-BE49-F238E27FC236}">
                <a16:creationId xmlns:a16="http://schemas.microsoft.com/office/drawing/2014/main" id="{39F523D6-B7D5-4C55-A437-C7E20E063736}"/>
              </a:ext>
            </a:extLst>
          </p:cNvPr>
          <p:cNvSpPr>
            <a:spLocks noGrp="1"/>
          </p:cNvSpPr>
          <p:nvPr>
            <p:ph type="sldNum" sz="quarter" idx="12"/>
          </p:nvPr>
        </p:nvSpPr>
        <p:spPr/>
        <p:txBody>
          <a:bodyPr/>
          <a:lstStyle>
            <a:lvl1pPr>
              <a:defRPr/>
            </a:lvl1pPr>
          </a:lstStyle>
          <a:p>
            <a:pPr>
              <a:defRPr/>
            </a:pPr>
            <a:fld id="{961FD41C-48CA-4709-81C8-26C9059E36C8}" type="slidenum">
              <a:rPr lang="lv-LV"/>
              <a:pPr>
                <a:defRPr/>
              </a:pPr>
              <a:t>‹#›</a:t>
            </a:fld>
            <a:endParaRPr lang="lv-LV"/>
          </a:p>
        </p:txBody>
      </p:sp>
    </p:spTree>
    <p:extLst>
      <p:ext uri="{BB962C8B-B14F-4D97-AF65-F5344CB8AC3E}">
        <p14:creationId xmlns:p14="http://schemas.microsoft.com/office/powerpoint/2010/main" val="2328684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6E4B9D5-6406-41CF-83DB-D4BFF9006F49}"/>
              </a:ext>
            </a:extLst>
          </p:cNvPr>
          <p:cNvSpPr>
            <a:spLocks noGrp="1"/>
          </p:cNvSpPr>
          <p:nvPr>
            <p:ph type="dt" sz="half" idx="10"/>
          </p:nvPr>
        </p:nvSpPr>
        <p:spPr/>
        <p:txBody>
          <a:bodyPr/>
          <a:lstStyle>
            <a:lvl1pPr>
              <a:defRPr/>
            </a:lvl1pPr>
          </a:lstStyle>
          <a:p>
            <a:pPr>
              <a:defRPr/>
            </a:pPr>
            <a:fld id="{3E7DBCE3-22EF-41C7-8C16-5583F740D2B8}" type="datetimeFigureOut">
              <a:rPr lang="lv-LV"/>
              <a:pPr>
                <a:defRPr/>
              </a:pPr>
              <a:t>11.11.2019</a:t>
            </a:fld>
            <a:endParaRPr lang="lv-LV"/>
          </a:p>
        </p:txBody>
      </p:sp>
      <p:sp>
        <p:nvSpPr>
          <p:cNvPr id="5" name="Footer Placeholder 4">
            <a:extLst>
              <a:ext uri="{FF2B5EF4-FFF2-40B4-BE49-F238E27FC236}">
                <a16:creationId xmlns:a16="http://schemas.microsoft.com/office/drawing/2014/main" id="{9ED19AB4-A2B7-46CC-A287-BBB5086BAB96}"/>
              </a:ext>
            </a:extLst>
          </p:cNvPr>
          <p:cNvSpPr>
            <a:spLocks noGrp="1"/>
          </p:cNvSpPr>
          <p:nvPr>
            <p:ph type="ftr" sz="quarter" idx="11"/>
          </p:nvPr>
        </p:nvSpPr>
        <p:spPr/>
        <p:txBody>
          <a:bodyPr/>
          <a:lstStyle>
            <a:lvl1pPr>
              <a:defRPr/>
            </a:lvl1pPr>
          </a:lstStyle>
          <a:p>
            <a:pPr>
              <a:defRPr/>
            </a:pPr>
            <a:endParaRPr lang="lv-LV"/>
          </a:p>
        </p:txBody>
      </p:sp>
      <p:sp>
        <p:nvSpPr>
          <p:cNvPr id="6" name="Slide Number Placeholder 5">
            <a:extLst>
              <a:ext uri="{FF2B5EF4-FFF2-40B4-BE49-F238E27FC236}">
                <a16:creationId xmlns:a16="http://schemas.microsoft.com/office/drawing/2014/main" id="{167AA6CC-FD06-424B-8D0E-7F30BCB63295}"/>
              </a:ext>
            </a:extLst>
          </p:cNvPr>
          <p:cNvSpPr>
            <a:spLocks noGrp="1"/>
          </p:cNvSpPr>
          <p:nvPr>
            <p:ph type="sldNum" sz="quarter" idx="12"/>
          </p:nvPr>
        </p:nvSpPr>
        <p:spPr/>
        <p:txBody>
          <a:bodyPr/>
          <a:lstStyle>
            <a:lvl1pPr>
              <a:defRPr/>
            </a:lvl1pPr>
          </a:lstStyle>
          <a:p>
            <a:pPr>
              <a:defRPr/>
            </a:pPr>
            <a:fld id="{48347162-EE4E-423E-9C14-2D03247D0AEC}" type="slidenum">
              <a:rPr lang="lv-LV"/>
              <a:pPr>
                <a:defRPr/>
              </a:pPr>
              <a:t>‹#›</a:t>
            </a:fld>
            <a:endParaRPr lang="lv-LV"/>
          </a:p>
        </p:txBody>
      </p:sp>
    </p:spTree>
    <p:extLst>
      <p:ext uri="{BB962C8B-B14F-4D97-AF65-F5344CB8AC3E}">
        <p14:creationId xmlns:p14="http://schemas.microsoft.com/office/powerpoint/2010/main" val="3614884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11273" y="0"/>
            <a:ext cx="3121454" cy="344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a:defRPr/>
            </a:pPr>
            <a:endParaRPr lang="lv-LV" sz="1400" dirty="0">
              <a:solidFill>
                <a:prstClr val="black"/>
              </a:solidFill>
              <a:latin typeface="Calibri" panose="020F0502020204030204" pitchFamily="34" charset="0"/>
              <a:ea typeface="Segoe UI" panose="020B0502040204020203" pitchFamily="34" charset="0"/>
              <a:cs typeface="Segoe UI" panose="020B0502040204020203"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Calibri" panose="020F0502020204030204" pitchFamily="34" charset="0"/>
                <a:ea typeface="Segoe UI" panose="020B0502040204020203" pitchFamily="34" charset="0"/>
                <a:cs typeface="Segoe UI" panose="020B0502040204020203" pitchFamily="34" charset="0"/>
              </a:defRPr>
            </a:lvl1pPr>
          </a:lstStyle>
          <a:p>
            <a:r>
              <a:rPr lang="en-US" dirty="0"/>
              <a:t>Click to edit Master title style</a:t>
            </a:r>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Calibri" panose="020F0502020204030204" pitchFamily="34" charset="0"/>
                <a:ea typeface="Segoe UI" panose="020B0502040204020203" pitchFamily="34" charset="0"/>
                <a:cs typeface="Segoe UI" panose="020B0502040204020203" pitchFamily="34" charset="0"/>
              </a:defRPr>
            </a:lvl1pPr>
          </a:lstStyle>
          <a:p>
            <a:pPr lvl="0"/>
            <a:r>
              <a:rPr lang="en-US" dirty="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Calibri" panose="020F0502020204030204" pitchFamily="34" charset="0"/>
                <a:ea typeface="Segoe UI" panose="020B0502040204020203" pitchFamily="34" charset="0"/>
                <a:cs typeface="Segoe UI" panose="020B0502040204020203" pitchFamily="34" charset="0"/>
              </a:defRPr>
            </a:lvl1pPr>
          </a:lstStyle>
          <a:p>
            <a:pPr lvl="0"/>
            <a:r>
              <a:rPr lang="en-US" dirty="0"/>
              <a:t>Click to edit Master text styles</a:t>
            </a:r>
          </a:p>
        </p:txBody>
      </p:sp>
    </p:spTree>
    <p:extLst>
      <p:ext uri="{BB962C8B-B14F-4D97-AF65-F5344CB8AC3E}">
        <p14:creationId xmlns:p14="http://schemas.microsoft.com/office/powerpoint/2010/main" val="791741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E2B2980C-BFBF-4A3D-985F-98C32121AD6E}" type="slidenum">
              <a:rPr lang="en-US" altLang="lv-LV"/>
              <a:pPr/>
              <a:t>‹#›</a:t>
            </a:fld>
            <a:endParaRPr lang="en-US" altLang="lv-LV"/>
          </a:p>
        </p:txBody>
      </p:sp>
    </p:spTree>
    <p:extLst>
      <p:ext uri="{BB962C8B-B14F-4D97-AF65-F5344CB8AC3E}">
        <p14:creationId xmlns:p14="http://schemas.microsoft.com/office/powerpoint/2010/main" val="1066193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096000" cy="1036642"/>
          </a:xfrm>
        </p:spPr>
        <p:txBody>
          <a:bodyPr anchor="t">
            <a:normAutofit/>
          </a:bodyPr>
          <a:lstStyle>
            <a:lvl1pPr algn="l">
              <a:defRPr sz="2400" b="1">
                <a:latin typeface="Calibri" panose="020F0502020204030204" pitchFamily="34" charset="0"/>
                <a:ea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Calibri" panose="020F0502020204030204" pitchFamily="34" charset="0"/>
                <a:ea typeface="Segoe UI" panose="020B0502040204020203" pitchFamily="34" charset="0"/>
                <a:cs typeface="Segoe UI" panose="020B0502040204020203"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a:t>Click to edit Master text styles</a:t>
            </a:r>
          </a:p>
        </p:txBody>
      </p:sp>
      <p:sp>
        <p:nvSpPr>
          <p:cNvPr id="5" name="Slide Number Placeholder 22"/>
          <p:cNvSpPr>
            <a:spLocks noGrp="1"/>
          </p:cNvSpPr>
          <p:nvPr>
            <p:ph type="sldNum" sz="quarter" idx="10"/>
          </p:nvPr>
        </p:nvSpPr>
        <p:spPr>
          <a:xfrm>
            <a:off x="8204200" y="6324600"/>
            <a:ext cx="635000" cy="304800"/>
          </a:xfrm>
        </p:spPr>
        <p:txBody>
          <a:bodyPr/>
          <a:lstStyle>
            <a:lvl1pPr>
              <a:defRPr sz="1000">
                <a:latin typeface="Calibri" panose="020F0502020204030204" pitchFamily="34" charset="0"/>
              </a:defRPr>
            </a:lvl1pPr>
          </a:lstStyle>
          <a:p>
            <a:fld id="{BB52BD7A-E27C-4D8B-9BA7-C703671C96E0}" type="slidenum">
              <a:rPr lang="en-US" altLang="lv-LV" smtClean="0"/>
              <a:pPr/>
              <a:t>‹#›</a:t>
            </a:fld>
            <a:endParaRPr lang="en-US" altLang="lv-LV"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5006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734595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844403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F0A7386-E4F9-4BB5-A8D1-9CCD12F349D0}" type="slidenum">
              <a:rPr lang="en-US" altLang="lv-LV"/>
              <a:pPr/>
              <a:t>‹#›</a:t>
            </a:fld>
            <a:endParaRPr lang="en-US" altLang="lv-LV"/>
          </a:p>
        </p:txBody>
      </p:sp>
    </p:spTree>
    <p:extLst>
      <p:ext uri="{BB962C8B-B14F-4D97-AF65-F5344CB8AC3E}">
        <p14:creationId xmlns:p14="http://schemas.microsoft.com/office/powerpoint/2010/main" val="973061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177F5FD-735A-428C-A9B3-C2453D88ED41}" type="slidenum">
              <a:rPr lang="en-US" altLang="lv-LV"/>
              <a:pPr/>
              <a:t>‹#›</a:t>
            </a:fld>
            <a:endParaRPr lang="en-US" altLang="lv-LV"/>
          </a:p>
        </p:txBody>
      </p:sp>
    </p:spTree>
    <p:extLst>
      <p:ext uri="{BB962C8B-B14F-4D97-AF65-F5344CB8AC3E}">
        <p14:creationId xmlns:p14="http://schemas.microsoft.com/office/powerpoint/2010/main" val="3248909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7D68F56A-C83D-4E8C-808C-5EDDF103385D}" type="slidenum">
              <a:rPr lang="en-US" altLang="lv-LV"/>
              <a:pPr/>
              <a:t>‹#›</a:t>
            </a:fld>
            <a:endParaRPr lang="en-US" altLang="lv-LV"/>
          </a:p>
        </p:txBody>
      </p:sp>
    </p:spTree>
    <p:extLst>
      <p:ext uri="{BB962C8B-B14F-4D97-AF65-F5344CB8AC3E}">
        <p14:creationId xmlns:p14="http://schemas.microsoft.com/office/powerpoint/2010/main" val="122705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A320DD8-BA5F-48C7-9301-3D8814C39317}"/>
              </a:ext>
            </a:extLst>
          </p:cNvPr>
          <p:cNvSpPr>
            <a:spLocks noGrp="1"/>
          </p:cNvSpPr>
          <p:nvPr>
            <p:ph type="dt" sz="half" idx="10"/>
          </p:nvPr>
        </p:nvSpPr>
        <p:spPr/>
        <p:txBody>
          <a:bodyPr/>
          <a:lstStyle>
            <a:lvl1pPr>
              <a:defRPr/>
            </a:lvl1pPr>
          </a:lstStyle>
          <a:p>
            <a:pPr>
              <a:defRPr/>
            </a:pPr>
            <a:fld id="{2767FFB3-8445-4BBB-BF31-9AD283653990}" type="datetimeFigureOut">
              <a:rPr lang="lv-LV"/>
              <a:pPr>
                <a:defRPr/>
              </a:pPr>
              <a:t>11.11.2019</a:t>
            </a:fld>
            <a:endParaRPr lang="lv-LV"/>
          </a:p>
        </p:txBody>
      </p:sp>
      <p:sp>
        <p:nvSpPr>
          <p:cNvPr id="5" name="Footer Placeholder 4">
            <a:extLst>
              <a:ext uri="{FF2B5EF4-FFF2-40B4-BE49-F238E27FC236}">
                <a16:creationId xmlns:a16="http://schemas.microsoft.com/office/drawing/2014/main" id="{283506E5-24D4-4455-B573-B20B77DB07D1}"/>
              </a:ext>
            </a:extLst>
          </p:cNvPr>
          <p:cNvSpPr>
            <a:spLocks noGrp="1"/>
          </p:cNvSpPr>
          <p:nvPr>
            <p:ph type="ftr" sz="quarter" idx="11"/>
          </p:nvPr>
        </p:nvSpPr>
        <p:spPr/>
        <p:txBody>
          <a:bodyPr/>
          <a:lstStyle>
            <a:lvl1pPr>
              <a:defRPr/>
            </a:lvl1pPr>
          </a:lstStyle>
          <a:p>
            <a:pPr>
              <a:defRPr/>
            </a:pPr>
            <a:endParaRPr lang="lv-LV"/>
          </a:p>
        </p:txBody>
      </p:sp>
      <p:sp>
        <p:nvSpPr>
          <p:cNvPr id="6" name="Slide Number Placeholder 5">
            <a:extLst>
              <a:ext uri="{FF2B5EF4-FFF2-40B4-BE49-F238E27FC236}">
                <a16:creationId xmlns:a16="http://schemas.microsoft.com/office/drawing/2014/main" id="{FA2C589A-D1A7-48D2-82A7-951AF1693E20}"/>
              </a:ext>
            </a:extLst>
          </p:cNvPr>
          <p:cNvSpPr>
            <a:spLocks noGrp="1"/>
          </p:cNvSpPr>
          <p:nvPr>
            <p:ph type="sldNum" sz="quarter" idx="12"/>
          </p:nvPr>
        </p:nvSpPr>
        <p:spPr/>
        <p:txBody>
          <a:bodyPr/>
          <a:lstStyle>
            <a:lvl1pPr>
              <a:defRPr/>
            </a:lvl1pPr>
          </a:lstStyle>
          <a:p>
            <a:pPr>
              <a:defRPr/>
            </a:pPr>
            <a:fld id="{071E3E00-56DD-4425-8762-6D8F3433AD9F}" type="slidenum">
              <a:rPr lang="lv-LV"/>
              <a:pPr>
                <a:defRPr/>
              </a:pPr>
              <a:t>‹#›</a:t>
            </a:fld>
            <a:endParaRPr lang="lv-LV"/>
          </a:p>
        </p:txBody>
      </p:sp>
    </p:spTree>
    <p:extLst>
      <p:ext uri="{BB962C8B-B14F-4D97-AF65-F5344CB8AC3E}">
        <p14:creationId xmlns:p14="http://schemas.microsoft.com/office/powerpoint/2010/main" val="12759712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93F011B-EBBD-4E0D-9D98-5B0F478FBF8D}" type="slidenum">
              <a:rPr lang="en-US" altLang="lv-LV"/>
              <a:pPr/>
              <a:t>‹#›</a:t>
            </a:fld>
            <a:endParaRPr lang="en-US" altLang="lv-LV"/>
          </a:p>
        </p:txBody>
      </p:sp>
    </p:spTree>
    <p:extLst>
      <p:ext uri="{BB962C8B-B14F-4D97-AF65-F5344CB8AC3E}">
        <p14:creationId xmlns:p14="http://schemas.microsoft.com/office/powerpoint/2010/main" val="3118941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AF584A6-7425-4ECD-8690-10B347F87F83}" type="slidenum">
              <a:rPr lang="en-US" altLang="lv-LV"/>
              <a:pPr/>
              <a:t>‹#›</a:t>
            </a:fld>
            <a:endParaRPr lang="en-US" altLang="lv-LV"/>
          </a:p>
        </p:txBody>
      </p:sp>
    </p:spTree>
    <p:extLst>
      <p:ext uri="{BB962C8B-B14F-4D97-AF65-F5344CB8AC3E}">
        <p14:creationId xmlns:p14="http://schemas.microsoft.com/office/powerpoint/2010/main" val="35822487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7883C2E8-964A-4D26-A9AC-F600277C0556}" type="slidenum">
              <a:rPr lang="en-US" altLang="lv-LV"/>
              <a:pPr/>
              <a:t>‹#›</a:t>
            </a:fld>
            <a:endParaRPr lang="en-US" altLang="lv-LV"/>
          </a:p>
        </p:txBody>
      </p:sp>
    </p:spTree>
    <p:extLst>
      <p:ext uri="{BB962C8B-B14F-4D97-AF65-F5344CB8AC3E}">
        <p14:creationId xmlns:p14="http://schemas.microsoft.com/office/powerpoint/2010/main" val="3862787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2828726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2007B5CA-2395-41FB-B2FB-E67B712A357F}" type="datetimeFigureOut">
              <a:rPr lang="lv-LV" smtClean="0"/>
              <a:t>11.11.2019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21187782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2007B5CA-2395-41FB-B2FB-E67B712A357F}" type="datetimeFigureOut">
              <a:rPr lang="lv-LV" smtClean="0"/>
              <a:t>11.11.2019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26325394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07B5CA-2395-41FB-B2FB-E67B712A357F}" type="datetimeFigureOut">
              <a:rPr lang="lv-LV" smtClean="0"/>
              <a:t>11.11.2019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10734550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2007B5CA-2395-41FB-B2FB-E67B712A357F}" type="datetimeFigureOut">
              <a:rPr lang="lv-LV" smtClean="0"/>
              <a:t>11.11.2019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14502892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2007B5CA-2395-41FB-B2FB-E67B712A357F}" type="datetimeFigureOut">
              <a:rPr lang="lv-LV" smtClean="0"/>
              <a:t>11.11.2019</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39788961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2007B5CA-2395-41FB-B2FB-E67B712A357F}" type="datetimeFigureOut">
              <a:rPr lang="lv-LV" smtClean="0"/>
              <a:t>11.11.2019</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990153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lv-LV"/>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2E9C73-CC7A-43EF-8900-20E0FFF5E357}"/>
              </a:ext>
            </a:extLst>
          </p:cNvPr>
          <p:cNvSpPr>
            <a:spLocks noGrp="1"/>
          </p:cNvSpPr>
          <p:nvPr>
            <p:ph type="dt" sz="half" idx="10"/>
          </p:nvPr>
        </p:nvSpPr>
        <p:spPr/>
        <p:txBody>
          <a:bodyPr/>
          <a:lstStyle>
            <a:lvl1pPr>
              <a:defRPr/>
            </a:lvl1pPr>
          </a:lstStyle>
          <a:p>
            <a:pPr>
              <a:defRPr/>
            </a:pPr>
            <a:fld id="{DA8F0EE8-980B-4AA0-80D5-0E623152B695}" type="datetimeFigureOut">
              <a:rPr lang="lv-LV"/>
              <a:pPr>
                <a:defRPr/>
              </a:pPr>
              <a:t>11.11.2019</a:t>
            </a:fld>
            <a:endParaRPr lang="lv-LV"/>
          </a:p>
        </p:txBody>
      </p:sp>
      <p:sp>
        <p:nvSpPr>
          <p:cNvPr id="5" name="Footer Placeholder 4">
            <a:extLst>
              <a:ext uri="{FF2B5EF4-FFF2-40B4-BE49-F238E27FC236}">
                <a16:creationId xmlns:a16="http://schemas.microsoft.com/office/drawing/2014/main" id="{07F773ED-397B-4906-973C-8929CEAC09CE}"/>
              </a:ext>
            </a:extLst>
          </p:cNvPr>
          <p:cNvSpPr>
            <a:spLocks noGrp="1"/>
          </p:cNvSpPr>
          <p:nvPr>
            <p:ph type="ftr" sz="quarter" idx="11"/>
          </p:nvPr>
        </p:nvSpPr>
        <p:spPr/>
        <p:txBody>
          <a:bodyPr/>
          <a:lstStyle>
            <a:lvl1pPr>
              <a:defRPr/>
            </a:lvl1pPr>
          </a:lstStyle>
          <a:p>
            <a:pPr>
              <a:defRPr/>
            </a:pPr>
            <a:endParaRPr lang="lv-LV"/>
          </a:p>
        </p:txBody>
      </p:sp>
      <p:sp>
        <p:nvSpPr>
          <p:cNvPr id="6" name="Slide Number Placeholder 5">
            <a:extLst>
              <a:ext uri="{FF2B5EF4-FFF2-40B4-BE49-F238E27FC236}">
                <a16:creationId xmlns:a16="http://schemas.microsoft.com/office/drawing/2014/main" id="{7D3A78BC-C613-4D4F-8780-D351078EC057}"/>
              </a:ext>
            </a:extLst>
          </p:cNvPr>
          <p:cNvSpPr>
            <a:spLocks noGrp="1"/>
          </p:cNvSpPr>
          <p:nvPr>
            <p:ph type="sldNum" sz="quarter" idx="12"/>
          </p:nvPr>
        </p:nvSpPr>
        <p:spPr/>
        <p:txBody>
          <a:bodyPr/>
          <a:lstStyle>
            <a:lvl1pPr>
              <a:defRPr/>
            </a:lvl1pPr>
          </a:lstStyle>
          <a:p>
            <a:pPr>
              <a:defRPr/>
            </a:pPr>
            <a:fld id="{E8F291A2-EA7E-451D-9C4A-71A9A02EC4D5}" type="slidenum">
              <a:rPr lang="lv-LV"/>
              <a:pPr>
                <a:defRPr/>
              </a:pPr>
              <a:t>‹#›</a:t>
            </a:fld>
            <a:endParaRPr lang="lv-LV"/>
          </a:p>
        </p:txBody>
      </p:sp>
    </p:spTree>
    <p:extLst>
      <p:ext uri="{BB962C8B-B14F-4D97-AF65-F5344CB8AC3E}">
        <p14:creationId xmlns:p14="http://schemas.microsoft.com/office/powerpoint/2010/main" val="35877715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07B5CA-2395-41FB-B2FB-E67B712A357F}" type="datetimeFigureOut">
              <a:rPr lang="lv-LV" smtClean="0"/>
              <a:t>11.11.2019</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8625679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07B5CA-2395-41FB-B2FB-E67B712A357F}" type="datetimeFigureOut">
              <a:rPr lang="lv-LV" smtClean="0"/>
              <a:t>11.11.2019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23308745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07B5CA-2395-41FB-B2FB-E67B712A357F}" type="datetimeFigureOut">
              <a:rPr lang="lv-LV" smtClean="0"/>
              <a:t>11.11.2019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18449945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2007B5CA-2395-41FB-B2FB-E67B712A357F}" type="datetimeFigureOut">
              <a:rPr lang="lv-LV" smtClean="0"/>
              <a:t>11.11.2019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11867103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2007B5CA-2395-41FB-B2FB-E67B712A357F}" type="datetimeFigureOut">
              <a:rPr lang="lv-LV" smtClean="0"/>
              <a:t>11.11.2019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9DF04C-BE85-489C-91F2-D24A45FB7920}" type="slidenum">
              <a:rPr lang="lv-LV" smtClean="0"/>
              <a:t>‹#›</a:t>
            </a:fld>
            <a:endParaRPr lang="lv-LV"/>
          </a:p>
        </p:txBody>
      </p:sp>
    </p:spTree>
    <p:extLst>
      <p:ext uri="{BB962C8B-B14F-4D97-AF65-F5344CB8AC3E}">
        <p14:creationId xmlns:p14="http://schemas.microsoft.com/office/powerpoint/2010/main" val="302917059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255039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DEF3F5E3-6953-4C7B-B0F0-41B42AC97023}" type="slidenum">
              <a:rPr lang="en-US" altLang="lv-LV"/>
              <a:pPr>
                <a:defRPr/>
              </a:pPr>
              <a:t>‹#›</a:t>
            </a:fld>
            <a:endParaRPr lang="en-US" altLang="lv-LV"/>
          </a:p>
        </p:txBody>
      </p:sp>
    </p:spTree>
    <p:extLst>
      <p:ext uri="{BB962C8B-B14F-4D97-AF65-F5344CB8AC3E}">
        <p14:creationId xmlns:p14="http://schemas.microsoft.com/office/powerpoint/2010/main" val="31581888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988651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3">
            <a:extLst>
              <a:ext uri="{FF2B5EF4-FFF2-40B4-BE49-F238E27FC236}">
                <a16:creationId xmlns:a16="http://schemas.microsoft.com/office/drawing/2014/main" id="{3118F4BB-6A02-4648-9DAA-C6F893AE564E}"/>
              </a:ext>
            </a:extLst>
          </p:cNvPr>
          <p:cNvSpPr>
            <a:spLocks noGrp="1"/>
          </p:cNvSpPr>
          <p:nvPr>
            <p:ph type="dt" sz="half" idx="10"/>
          </p:nvPr>
        </p:nvSpPr>
        <p:spPr/>
        <p:txBody>
          <a:bodyPr/>
          <a:lstStyle>
            <a:lvl1pPr>
              <a:defRPr/>
            </a:lvl1pPr>
          </a:lstStyle>
          <a:p>
            <a:pPr>
              <a:defRPr/>
            </a:pPr>
            <a:fld id="{F733ED6C-5D00-4745-B20B-98937AFC7339}" type="datetimeFigureOut">
              <a:rPr lang="lv-LV"/>
              <a:pPr>
                <a:defRPr/>
              </a:pPr>
              <a:t>11.11.2019</a:t>
            </a:fld>
            <a:endParaRPr lang="lv-LV"/>
          </a:p>
        </p:txBody>
      </p:sp>
      <p:sp>
        <p:nvSpPr>
          <p:cNvPr id="6" name="Footer Placeholder 4">
            <a:extLst>
              <a:ext uri="{FF2B5EF4-FFF2-40B4-BE49-F238E27FC236}">
                <a16:creationId xmlns:a16="http://schemas.microsoft.com/office/drawing/2014/main" id="{F33C5EF8-31A7-49A2-87AE-F01C5DADFAA4}"/>
              </a:ext>
            </a:extLst>
          </p:cNvPr>
          <p:cNvSpPr>
            <a:spLocks noGrp="1"/>
          </p:cNvSpPr>
          <p:nvPr>
            <p:ph type="ftr" sz="quarter" idx="11"/>
          </p:nvPr>
        </p:nvSpPr>
        <p:spPr/>
        <p:txBody>
          <a:bodyPr/>
          <a:lstStyle>
            <a:lvl1pPr>
              <a:defRPr/>
            </a:lvl1pPr>
          </a:lstStyle>
          <a:p>
            <a:pPr>
              <a:defRPr/>
            </a:pPr>
            <a:endParaRPr lang="lv-LV"/>
          </a:p>
        </p:txBody>
      </p:sp>
      <p:sp>
        <p:nvSpPr>
          <p:cNvPr id="7" name="Slide Number Placeholder 5">
            <a:extLst>
              <a:ext uri="{FF2B5EF4-FFF2-40B4-BE49-F238E27FC236}">
                <a16:creationId xmlns:a16="http://schemas.microsoft.com/office/drawing/2014/main" id="{CEF22C4F-C345-49D0-B743-8118D4C96D1A}"/>
              </a:ext>
            </a:extLst>
          </p:cNvPr>
          <p:cNvSpPr>
            <a:spLocks noGrp="1"/>
          </p:cNvSpPr>
          <p:nvPr>
            <p:ph type="sldNum" sz="quarter" idx="12"/>
          </p:nvPr>
        </p:nvSpPr>
        <p:spPr/>
        <p:txBody>
          <a:bodyPr/>
          <a:lstStyle>
            <a:lvl1pPr>
              <a:defRPr/>
            </a:lvl1pPr>
          </a:lstStyle>
          <a:p>
            <a:pPr>
              <a:defRPr/>
            </a:pPr>
            <a:fld id="{949273DE-A839-46C3-B9EB-F8D7599CF02E}" type="slidenum">
              <a:rPr lang="lv-LV"/>
              <a:pPr>
                <a:defRPr/>
              </a:pPr>
              <a:t>‹#›</a:t>
            </a:fld>
            <a:endParaRPr lang="lv-LV"/>
          </a:p>
        </p:txBody>
      </p:sp>
    </p:spTree>
    <p:extLst>
      <p:ext uri="{BB962C8B-B14F-4D97-AF65-F5344CB8AC3E}">
        <p14:creationId xmlns:p14="http://schemas.microsoft.com/office/powerpoint/2010/main" val="190478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3">
            <a:extLst>
              <a:ext uri="{FF2B5EF4-FFF2-40B4-BE49-F238E27FC236}">
                <a16:creationId xmlns:a16="http://schemas.microsoft.com/office/drawing/2014/main" id="{2C47AAAA-8B48-448B-AF59-919E0463E097}"/>
              </a:ext>
            </a:extLst>
          </p:cNvPr>
          <p:cNvSpPr>
            <a:spLocks noGrp="1"/>
          </p:cNvSpPr>
          <p:nvPr>
            <p:ph type="dt" sz="half" idx="10"/>
          </p:nvPr>
        </p:nvSpPr>
        <p:spPr/>
        <p:txBody>
          <a:bodyPr/>
          <a:lstStyle>
            <a:lvl1pPr>
              <a:defRPr/>
            </a:lvl1pPr>
          </a:lstStyle>
          <a:p>
            <a:pPr>
              <a:defRPr/>
            </a:pPr>
            <a:fld id="{2E925138-F0FE-4AF0-872F-E379BCDA58C6}" type="datetimeFigureOut">
              <a:rPr lang="lv-LV"/>
              <a:pPr>
                <a:defRPr/>
              </a:pPr>
              <a:t>11.11.2019</a:t>
            </a:fld>
            <a:endParaRPr lang="lv-LV"/>
          </a:p>
        </p:txBody>
      </p:sp>
      <p:sp>
        <p:nvSpPr>
          <p:cNvPr id="8" name="Footer Placeholder 4">
            <a:extLst>
              <a:ext uri="{FF2B5EF4-FFF2-40B4-BE49-F238E27FC236}">
                <a16:creationId xmlns:a16="http://schemas.microsoft.com/office/drawing/2014/main" id="{67F9782D-3521-4C3A-8BB2-DBE6E5DCF5E0}"/>
              </a:ext>
            </a:extLst>
          </p:cNvPr>
          <p:cNvSpPr>
            <a:spLocks noGrp="1"/>
          </p:cNvSpPr>
          <p:nvPr>
            <p:ph type="ftr" sz="quarter" idx="11"/>
          </p:nvPr>
        </p:nvSpPr>
        <p:spPr/>
        <p:txBody>
          <a:bodyPr/>
          <a:lstStyle>
            <a:lvl1pPr>
              <a:defRPr/>
            </a:lvl1pPr>
          </a:lstStyle>
          <a:p>
            <a:pPr>
              <a:defRPr/>
            </a:pPr>
            <a:endParaRPr lang="lv-LV"/>
          </a:p>
        </p:txBody>
      </p:sp>
      <p:sp>
        <p:nvSpPr>
          <p:cNvPr id="9" name="Slide Number Placeholder 5">
            <a:extLst>
              <a:ext uri="{FF2B5EF4-FFF2-40B4-BE49-F238E27FC236}">
                <a16:creationId xmlns:a16="http://schemas.microsoft.com/office/drawing/2014/main" id="{73680BB4-F1A8-47AE-9A65-6DAB2D7C1694}"/>
              </a:ext>
            </a:extLst>
          </p:cNvPr>
          <p:cNvSpPr>
            <a:spLocks noGrp="1"/>
          </p:cNvSpPr>
          <p:nvPr>
            <p:ph type="sldNum" sz="quarter" idx="12"/>
          </p:nvPr>
        </p:nvSpPr>
        <p:spPr/>
        <p:txBody>
          <a:bodyPr/>
          <a:lstStyle>
            <a:lvl1pPr>
              <a:defRPr/>
            </a:lvl1pPr>
          </a:lstStyle>
          <a:p>
            <a:pPr>
              <a:defRPr/>
            </a:pPr>
            <a:fld id="{A974D680-58C5-47CD-8AF1-447BACAB9878}" type="slidenum">
              <a:rPr lang="lv-LV"/>
              <a:pPr>
                <a:defRPr/>
              </a:pPr>
              <a:t>‹#›</a:t>
            </a:fld>
            <a:endParaRPr lang="lv-LV"/>
          </a:p>
        </p:txBody>
      </p:sp>
    </p:spTree>
    <p:extLst>
      <p:ext uri="{BB962C8B-B14F-4D97-AF65-F5344CB8AC3E}">
        <p14:creationId xmlns:p14="http://schemas.microsoft.com/office/powerpoint/2010/main" val="1527246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3">
            <a:extLst>
              <a:ext uri="{FF2B5EF4-FFF2-40B4-BE49-F238E27FC236}">
                <a16:creationId xmlns:a16="http://schemas.microsoft.com/office/drawing/2014/main" id="{622F6D56-3ED9-4617-953E-53771BA26A10}"/>
              </a:ext>
            </a:extLst>
          </p:cNvPr>
          <p:cNvSpPr>
            <a:spLocks noGrp="1"/>
          </p:cNvSpPr>
          <p:nvPr>
            <p:ph type="dt" sz="half" idx="10"/>
          </p:nvPr>
        </p:nvSpPr>
        <p:spPr/>
        <p:txBody>
          <a:bodyPr/>
          <a:lstStyle>
            <a:lvl1pPr>
              <a:defRPr/>
            </a:lvl1pPr>
          </a:lstStyle>
          <a:p>
            <a:pPr>
              <a:defRPr/>
            </a:pPr>
            <a:fld id="{12070DDD-3D30-4606-B19E-F1691264FD1D}" type="datetimeFigureOut">
              <a:rPr lang="lv-LV"/>
              <a:pPr>
                <a:defRPr/>
              </a:pPr>
              <a:t>11.11.2019</a:t>
            </a:fld>
            <a:endParaRPr lang="lv-LV"/>
          </a:p>
        </p:txBody>
      </p:sp>
      <p:sp>
        <p:nvSpPr>
          <p:cNvPr id="4" name="Footer Placeholder 4">
            <a:extLst>
              <a:ext uri="{FF2B5EF4-FFF2-40B4-BE49-F238E27FC236}">
                <a16:creationId xmlns:a16="http://schemas.microsoft.com/office/drawing/2014/main" id="{E40C1831-1E8F-4EFC-9F3E-FFE341E3ADD8}"/>
              </a:ext>
            </a:extLst>
          </p:cNvPr>
          <p:cNvSpPr>
            <a:spLocks noGrp="1"/>
          </p:cNvSpPr>
          <p:nvPr>
            <p:ph type="ftr" sz="quarter" idx="11"/>
          </p:nvPr>
        </p:nvSpPr>
        <p:spPr/>
        <p:txBody>
          <a:bodyPr/>
          <a:lstStyle>
            <a:lvl1pPr>
              <a:defRPr/>
            </a:lvl1pPr>
          </a:lstStyle>
          <a:p>
            <a:pPr>
              <a:defRPr/>
            </a:pPr>
            <a:endParaRPr lang="lv-LV"/>
          </a:p>
        </p:txBody>
      </p:sp>
      <p:sp>
        <p:nvSpPr>
          <p:cNvPr id="5" name="Slide Number Placeholder 5">
            <a:extLst>
              <a:ext uri="{FF2B5EF4-FFF2-40B4-BE49-F238E27FC236}">
                <a16:creationId xmlns:a16="http://schemas.microsoft.com/office/drawing/2014/main" id="{91681351-ACC8-4978-94DB-2052D78C6509}"/>
              </a:ext>
            </a:extLst>
          </p:cNvPr>
          <p:cNvSpPr>
            <a:spLocks noGrp="1"/>
          </p:cNvSpPr>
          <p:nvPr>
            <p:ph type="sldNum" sz="quarter" idx="12"/>
          </p:nvPr>
        </p:nvSpPr>
        <p:spPr/>
        <p:txBody>
          <a:bodyPr/>
          <a:lstStyle>
            <a:lvl1pPr>
              <a:defRPr/>
            </a:lvl1pPr>
          </a:lstStyle>
          <a:p>
            <a:pPr>
              <a:defRPr/>
            </a:pPr>
            <a:fld id="{2ACFBDAB-5953-4BF5-A795-B0849353502E}" type="slidenum">
              <a:rPr lang="lv-LV"/>
              <a:pPr>
                <a:defRPr/>
              </a:pPr>
              <a:t>‹#›</a:t>
            </a:fld>
            <a:endParaRPr lang="lv-LV"/>
          </a:p>
        </p:txBody>
      </p:sp>
    </p:spTree>
    <p:extLst>
      <p:ext uri="{BB962C8B-B14F-4D97-AF65-F5344CB8AC3E}">
        <p14:creationId xmlns:p14="http://schemas.microsoft.com/office/powerpoint/2010/main" val="570299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3052E2D-F991-4F72-B0A8-BD3C478593F1}"/>
              </a:ext>
            </a:extLst>
          </p:cNvPr>
          <p:cNvSpPr>
            <a:spLocks noGrp="1"/>
          </p:cNvSpPr>
          <p:nvPr>
            <p:ph type="dt" sz="half" idx="10"/>
          </p:nvPr>
        </p:nvSpPr>
        <p:spPr/>
        <p:txBody>
          <a:bodyPr/>
          <a:lstStyle>
            <a:lvl1pPr>
              <a:defRPr/>
            </a:lvl1pPr>
          </a:lstStyle>
          <a:p>
            <a:pPr>
              <a:defRPr/>
            </a:pPr>
            <a:fld id="{0D7F0774-1988-4276-BB2C-BB402546F89A}" type="datetimeFigureOut">
              <a:rPr lang="lv-LV"/>
              <a:pPr>
                <a:defRPr/>
              </a:pPr>
              <a:t>11.11.2019</a:t>
            </a:fld>
            <a:endParaRPr lang="lv-LV"/>
          </a:p>
        </p:txBody>
      </p:sp>
      <p:sp>
        <p:nvSpPr>
          <p:cNvPr id="3" name="Footer Placeholder 4">
            <a:extLst>
              <a:ext uri="{FF2B5EF4-FFF2-40B4-BE49-F238E27FC236}">
                <a16:creationId xmlns:a16="http://schemas.microsoft.com/office/drawing/2014/main" id="{8228257D-E8B9-4817-ABDD-25E65DDC1CA4}"/>
              </a:ext>
            </a:extLst>
          </p:cNvPr>
          <p:cNvSpPr>
            <a:spLocks noGrp="1"/>
          </p:cNvSpPr>
          <p:nvPr>
            <p:ph type="ftr" sz="quarter" idx="11"/>
          </p:nvPr>
        </p:nvSpPr>
        <p:spPr/>
        <p:txBody>
          <a:bodyPr/>
          <a:lstStyle>
            <a:lvl1pPr>
              <a:defRPr/>
            </a:lvl1pPr>
          </a:lstStyle>
          <a:p>
            <a:pPr>
              <a:defRPr/>
            </a:pPr>
            <a:endParaRPr lang="lv-LV"/>
          </a:p>
        </p:txBody>
      </p:sp>
      <p:sp>
        <p:nvSpPr>
          <p:cNvPr id="4" name="Slide Number Placeholder 5">
            <a:extLst>
              <a:ext uri="{FF2B5EF4-FFF2-40B4-BE49-F238E27FC236}">
                <a16:creationId xmlns:a16="http://schemas.microsoft.com/office/drawing/2014/main" id="{CD509E7A-E326-4FF2-9349-6DD9CBA9B8FB}"/>
              </a:ext>
            </a:extLst>
          </p:cNvPr>
          <p:cNvSpPr>
            <a:spLocks noGrp="1"/>
          </p:cNvSpPr>
          <p:nvPr>
            <p:ph type="sldNum" sz="quarter" idx="12"/>
          </p:nvPr>
        </p:nvSpPr>
        <p:spPr/>
        <p:txBody>
          <a:bodyPr/>
          <a:lstStyle>
            <a:lvl1pPr>
              <a:defRPr/>
            </a:lvl1pPr>
          </a:lstStyle>
          <a:p>
            <a:pPr>
              <a:defRPr/>
            </a:pPr>
            <a:fld id="{EEFC3407-0FB9-4D57-A15F-15B5F51A2205}" type="slidenum">
              <a:rPr lang="lv-LV"/>
              <a:pPr>
                <a:defRPr/>
              </a:pPr>
              <a:t>‹#›</a:t>
            </a:fld>
            <a:endParaRPr lang="lv-LV"/>
          </a:p>
        </p:txBody>
      </p:sp>
    </p:spTree>
    <p:extLst>
      <p:ext uri="{BB962C8B-B14F-4D97-AF65-F5344CB8AC3E}">
        <p14:creationId xmlns:p14="http://schemas.microsoft.com/office/powerpoint/2010/main" val="424454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v-LV"/>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C1E5F8DB-66C7-4E5C-9E8A-6D8F234610DB}"/>
              </a:ext>
            </a:extLst>
          </p:cNvPr>
          <p:cNvSpPr>
            <a:spLocks noGrp="1"/>
          </p:cNvSpPr>
          <p:nvPr>
            <p:ph type="dt" sz="half" idx="10"/>
          </p:nvPr>
        </p:nvSpPr>
        <p:spPr/>
        <p:txBody>
          <a:bodyPr/>
          <a:lstStyle>
            <a:lvl1pPr>
              <a:defRPr/>
            </a:lvl1pPr>
          </a:lstStyle>
          <a:p>
            <a:pPr>
              <a:defRPr/>
            </a:pPr>
            <a:fld id="{62B18710-D896-4949-A9D5-FB0A455C7768}" type="datetimeFigureOut">
              <a:rPr lang="lv-LV"/>
              <a:pPr>
                <a:defRPr/>
              </a:pPr>
              <a:t>11.11.2019</a:t>
            </a:fld>
            <a:endParaRPr lang="lv-LV"/>
          </a:p>
        </p:txBody>
      </p:sp>
      <p:sp>
        <p:nvSpPr>
          <p:cNvPr id="6" name="Footer Placeholder 4">
            <a:extLst>
              <a:ext uri="{FF2B5EF4-FFF2-40B4-BE49-F238E27FC236}">
                <a16:creationId xmlns:a16="http://schemas.microsoft.com/office/drawing/2014/main" id="{F67ECCAC-840C-4AC1-AD46-C7AF55D13776}"/>
              </a:ext>
            </a:extLst>
          </p:cNvPr>
          <p:cNvSpPr>
            <a:spLocks noGrp="1"/>
          </p:cNvSpPr>
          <p:nvPr>
            <p:ph type="ftr" sz="quarter" idx="11"/>
          </p:nvPr>
        </p:nvSpPr>
        <p:spPr/>
        <p:txBody>
          <a:bodyPr/>
          <a:lstStyle>
            <a:lvl1pPr>
              <a:defRPr/>
            </a:lvl1pPr>
          </a:lstStyle>
          <a:p>
            <a:pPr>
              <a:defRPr/>
            </a:pPr>
            <a:endParaRPr lang="lv-LV"/>
          </a:p>
        </p:txBody>
      </p:sp>
      <p:sp>
        <p:nvSpPr>
          <p:cNvPr id="7" name="Slide Number Placeholder 5">
            <a:extLst>
              <a:ext uri="{FF2B5EF4-FFF2-40B4-BE49-F238E27FC236}">
                <a16:creationId xmlns:a16="http://schemas.microsoft.com/office/drawing/2014/main" id="{F1A76DD1-AE78-4FE0-8869-F030A0E43ECE}"/>
              </a:ext>
            </a:extLst>
          </p:cNvPr>
          <p:cNvSpPr>
            <a:spLocks noGrp="1"/>
          </p:cNvSpPr>
          <p:nvPr>
            <p:ph type="sldNum" sz="quarter" idx="12"/>
          </p:nvPr>
        </p:nvSpPr>
        <p:spPr/>
        <p:txBody>
          <a:bodyPr/>
          <a:lstStyle>
            <a:lvl1pPr>
              <a:defRPr/>
            </a:lvl1pPr>
          </a:lstStyle>
          <a:p>
            <a:pPr>
              <a:defRPr/>
            </a:pPr>
            <a:fld id="{870EAD1D-EE7A-4CEC-9302-DB63027F15C7}" type="slidenum">
              <a:rPr lang="lv-LV"/>
              <a:pPr>
                <a:defRPr/>
              </a:pPr>
              <a:t>‹#›</a:t>
            </a:fld>
            <a:endParaRPr lang="lv-LV"/>
          </a:p>
        </p:txBody>
      </p:sp>
    </p:spTree>
    <p:extLst>
      <p:ext uri="{BB962C8B-B14F-4D97-AF65-F5344CB8AC3E}">
        <p14:creationId xmlns:p14="http://schemas.microsoft.com/office/powerpoint/2010/main" val="309768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v-LV"/>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lv-LV"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9D1807DB-DE88-43FE-84AC-BF9E97DA55C4}"/>
              </a:ext>
            </a:extLst>
          </p:cNvPr>
          <p:cNvSpPr>
            <a:spLocks noGrp="1"/>
          </p:cNvSpPr>
          <p:nvPr>
            <p:ph type="dt" sz="half" idx="10"/>
          </p:nvPr>
        </p:nvSpPr>
        <p:spPr/>
        <p:txBody>
          <a:bodyPr/>
          <a:lstStyle>
            <a:lvl1pPr>
              <a:defRPr/>
            </a:lvl1pPr>
          </a:lstStyle>
          <a:p>
            <a:pPr>
              <a:defRPr/>
            </a:pPr>
            <a:fld id="{657FF8C8-DDF4-493B-8184-C2F72E0FFDE9}" type="datetimeFigureOut">
              <a:rPr lang="lv-LV"/>
              <a:pPr>
                <a:defRPr/>
              </a:pPr>
              <a:t>11.11.2019</a:t>
            </a:fld>
            <a:endParaRPr lang="lv-LV"/>
          </a:p>
        </p:txBody>
      </p:sp>
      <p:sp>
        <p:nvSpPr>
          <p:cNvPr id="6" name="Footer Placeholder 4">
            <a:extLst>
              <a:ext uri="{FF2B5EF4-FFF2-40B4-BE49-F238E27FC236}">
                <a16:creationId xmlns:a16="http://schemas.microsoft.com/office/drawing/2014/main" id="{D745FEED-A823-4F73-ACA6-7CEC572D8260}"/>
              </a:ext>
            </a:extLst>
          </p:cNvPr>
          <p:cNvSpPr>
            <a:spLocks noGrp="1"/>
          </p:cNvSpPr>
          <p:nvPr>
            <p:ph type="ftr" sz="quarter" idx="11"/>
          </p:nvPr>
        </p:nvSpPr>
        <p:spPr/>
        <p:txBody>
          <a:bodyPr/>
          <a:lstStyle>
            <a:lvl1pPr>
              <a:defRPr/>
            </a:lvl1pPr>
          </a:lstStyle>
          <a:p>
            <a:pPr>
              <a:defRPr/>
            </a:pPr>
            <a:endParaRPr lang="lv-LV"/>
          </a:p>
        </p:txBody>
      </p:sp>
      <p:sp>
        <p:nvSpPr>
          <p:cNvPr id="7" name="Slide Number Placeholder 5">
            <a:extLst>
              <a:ext uri="{FF2B5EF4-FFF2-40B4-BE49-F238E27FC236}">
                <a16:creationId xmlns:a16="http://schemas.microsoft.com/office/drawing/2014/main" id="{7D0AAD68-A0A4-4417-93A0-AA7681DB81D7}"/>
              </a:ext>
            </a:extLst>
          </p:cNvPr>
          <p:cNvSpPr>
            <a:spLocks noGrp="1"/>
          </p:cNvSpPr>
          <p:nvPr>
            <p:ph type="sldNum" sz="quarter" idx="12"/>
          </p:nvPr>
        </p:nvSpPr>
        <p:spPr/>
        <p:txBody>
          <a:bodyPr/>
          <a:lstStyle>
            <a:lvl1pPr>
              <a:defRPr/>
            </a:lvl1pPr>
          </a:lstStyle>
          <a:p>
            <a:pPr>
              <a:defRPr/>
            </a:pPr>
            <a:fld id="{D13D2475-B4BC-40A8-863B-4BA006588E49}" type="slidenum">
              <a:rPr lang="lv-LV"/>
              <a:pPr>
                <a:defRPr/>
              </a:pPr>
              <a:t>‹#›</a:t>
            </a:fld>
            <a:endParaRPr lang="lv-LV"/>
          </a:p>
        </p:txBody>
      </p:sp>
    </p:spTree>
    <p:extLst>
      <p:ext uri="{BB962C8B-B14F-4D97-AF65-F5344CB8AC3E}">
        <p14:creationId xmlns:p14="http://schemas.microsoft.com/office/powerpoint/2010/main" val="395212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2.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C29B567-37CA-4294-BDF1-D0D1A5E97EE4}"/>
              </a:ext>
            </a:extLst>
          </p:cNvPr>
          <p:cNvSpPr>
            <a:spLocks noGrp="1"/>
          </p:cNvSpPr>
          <p:nvPr>
            <p:ph type="title"/>
          </p:nvPr>
        </p:nvSpPr>
        <p:spPr bwMode="auto">
          <a:xfrm>
            <a:off x="628650" y="365126"/>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v-LV"/>
              <a:t>Click to edit Master title style</a:t>
            </a:r>
            <a:endParaRPr lang="lv-LV" altLang="lv-LV"/>
          </a:p>
        </p:txBody>
      </p:sp>
      <p:sp>
        <p:nvSpPr>
          <p:cNvPr id="1027" name="Text Placeholder 2">
            <a:extLst>
              <a:ext uri="{FF2B5EF4-FFF2-40B4-BE49-F238E27FC236}">
                <a16:creationId xmlns:a16="http://schemas.microsoft.com/office/drawing/2014/main" id="{4BD80421-5FA0-45F5-8F28-8BC5F7D523D0}"/>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endParaRPr lang="lv-LV" altLang="lv-LV"/>
          </a:p>
        </p:txBody>
      </p:sp>
      <p:sp>
        <p:nvSpPr>
          <p:cNvPr id="4" name="Date Placeholder 3">
            <a:extLst>
              <a:ext uri="{FF2B5EF4-FFF2-40B4-BE49-F238E27FC236}">
                <a16:creationId xmlns:a16="http://schemas.microsoft.com/office/drawing/2014/main" id="{0BC63E23-B3E7-494A-A1DC-71CBCDE7C9A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75FB2FE9-7E18-4865-9B4C-62264A62886C}" type="datetimeFigureOut">
              <a:rPr lang="lv-LV"/>
              <a:pPr>
                <a:defRPr/>
              </a:pPr>
              <a:t>11.11.2019</a:t>
            </a:fld>
            <a:endParaRPr lang="lv-LV"/>
          </a:p>
        </p:txBody>
      </p:sp>
      <p:sp>
        <p:nvSpPr>
          <p:cNvPr id="5" name="Footer Placeholder 4">
            <a:extLst>
              <a:ext uri="{FF2B5EF4-FFF2-40B4-BE49-F238E27FC236}">
                <a16:creationId xmlns:a16="http://schemas.microsoft.com/office/drawing/2014/main" id="{F140961D-6402-4EC2-8F91-11843D4FE9F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lv-LV"/>
          </a:p>
        </p:txBody>
      </p:sp>
      <p:sp>
        <p:nvSpPr>
          <p:cNvPr id="6" name="Slide Number Placeholder 5">
            <a:extLst>
              <a:ext uri="{FF2B5EF4-FFF2-40B4-BE49-F238E27FC236}">
                <a16:creationId xmlns:a16="http://schemas.microsoft.com/office/drawing/2014/main" id="{103B8380-977B-4B81-A247-9F14C5288A5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065BF206-6D2A-40E1-AE55-3BEE076E80BE}" type="slidenum">
              <a:rPr lang="lv-LV"/>
              <a:pPr>
                <a:defRPr/>
              </a:pPr>
              <a:t>‹#›</a:t>
            </a:fld>
            <a:endParaRPr lang="lv-LV"/>
          </a:p>
        </p:txBody>
      </p:sp>
    </p:spTree>
    <p:extLst>
      <p:ext uri="{BB962C8B-B14F-4D97-AF65-F5344CB8AC3E}">
        <p14:creationId xmlns:p14="http://schemas.microsoft.com/office/powerpoint/2010/main" val="2993229758"/>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918" r:id="rId12"/>
    <p:sldLayoutId id="2147483919" r:id="rId13"/>
    <p:sldLayoutId id="2147483850" r:id="rId14"/>
    <p:sldLayoutId id="2147483852" r:id="rId15"/>
    <p:sldLayoutId id="2147483829" r:id="rId16"/>
    <p:sldLayoutId id="2147483831" r:id="rId17"/>
    <p:sldLayoutId id="2147483832" r:id="rId18"/>
    <p:sldLayoutId id="2147483833" r:id="rId19"/>
    <p:sldLayoutId id="2147483834" r:id="rId20"/>
    <p:sldLayoutId id="2147483835" r:id="rId21"/>
    <p:sldLayoutId id="2147483836" r:id="rId22"/>
    <p:sldLayoutId id="2147483837" r:id="rId23"/>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lv-LV"/>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7B5CA-2395-41FB-B2FB-E67B712A357F}" type="datetimeFigureOut">
              <a:rPr lang="lv-LV" smtClean="0"/>
              <a:t>11.11.2019</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9DF04C-BE85-489C-91F2-D24A45FB7920}" type="slidenum">
              <a:rPr lang="lv-LV" smtClean="0"/>
              <a:t>‹#›</a:t>
            </a:fld>
            <a:endParaRPr lang="lv-LV"/>
          </a:p>
        </p:txBody>
      </p:sp>
    </p:spTree>
    <p:extLst>
      <p:ext uri="{BB962C8B-B14F-4D97-AF65-F5344CB8AC3E}">
        <p14:creationId xmlns:p14="http://schemas.microsoft.com/office/powerpoint/2010/main" val="447027447"/>
      </p:ext>
    </p:extLst>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 id="2147483932" r:id="rId12"/>
    <p:sldLayoutId id="2147483933" r:id="rId13"/>
    <p:sldLayoutId id="2147483934"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37.xml"/><Relationship Id="rId6" Type="http://schemas.openxmlformats.org/officeDocument/2006/relationships/image" Target="../media/image5.png"/><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13.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13.xml"/><Relationship Id="rId5" Type="http://schemas.openxmlformats.org/officeDocument/2006/relationships/image" Target="../media/image21.jpeg"/><Relationship Id="rId4" Type="http://schemas.openxmlformats.org/officeDocument/2006/relationships/image" Target="../media/image20.jpe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850859"/>
            <a:ext cx="7772400" cy="960442"/>
          </a:xfrm>
        </p:spPr>
        <p:txBody>
          <a:bodyPr>
            <a:normAutofit fontScale="90000"/>
          </a:bodyPr>
          <a:lstStyle/>
          <a:p>
            <a:r>
              <a:rPr lang="lv-LV" dirty="0"/>
              <a:t> </a:t>
            </a:r>
            <a:r>
              <a:rPr lang="lv-LV" sz="3600" dirty="0">
                <a:latin typeface="Calibri" panose="020F0502020204030204" pitchFamily="34" charset="0"/>
                <a:cs typeface="Calibri" panose="020F0502020204030204" pitchFamily="34" charset="0"/>
              </a:rPr>
              <a:t>1.2.2.1. SAM pasākuma «Atbalsts nodarbināto apmācībām» otrā projektu iesniegumu atlases kārta</a:t>
            </a:r>
          </a:p>
        </p:txBody>
      </p:sp>
      <p:sp>
        <p:nvSpPr>
          <p:cNvPr id="3" name="Text Placeholder 2"/>
          <p:cNvSpPr>
            <a:spLocks noGrp="1"/>
          </p:cNvSpPr>
          <p:nvPr>
            <p:ph type="body" sz="quarter" idx="10"/>
          </p:nvPr>
        </p:nvSpPr>
        <p:spPr>
          <a:xfrm>
            <a:off x="685800" y="4608584"/>
            <a:ext cx="7772400" cy="655739"/>
          </a:xfrm>
        </p:spPr>
        <p:txBody>
          <a:bodyPr>
            <a:normAutofit/>
          </a:bodyPr>
          <a:lstStyle/>
          <a:p>
            <a:r>
              <a:rPr lang="lv-LV" sz="2000" dirty="0">
                <a:latin typeface="Calibri" panose="020F0502020204030204" pitchFamily="34" charset="0"/>
                <a:cs typeface="Calibri" panose="020F0502020204030204" pitchFamily="34" charset="0"/>
              </a:rPr>
              <a:t>11.11.2019.</a:t>
            </a:r>
          </a:p>
        </p:txBody>
      </p:sp>
      <p:pic>
        <p:nvPicPr>
          <p:cNvPr id="4" name="Picture 3">
            <a:extLst>
              <a:ext uri="{FF2B5EF4-FFF2-40B4-BE49-F238E27FC236}">
                <a16:creationId xmlns:a16="http://schemas.microsoft.com/office/drawing/2014/main" id="{D77E5E99-048E-4453-9452-55A28D8C82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2917" y="5123635"/>
            <a:ext cx="6819900" cy="1409700"/>
          </a:xfrm>
          <a:prstGeom prst="rect">
            <a:avLst/>
          </a:prstGeom>
        </p:spPr>
      </p:pic>
    </p:spTree>
    <p:extLst>
      <p:ext uri="{BB962C8B-B14F-4D97-AF65-F5344CB8AC3E}">
        <p14:creationId xmlns:p14="http://schemas.microsoft.com/office/powerpoint/2010/main" val="3361405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363F58-CE11-4638-A789-4F7291E7906D}"/>
              </a:ext>
            </a:extLst>
          </p:cNvPr>
          <p:cNvSpPr>
            <a:spLocks noGrp="1"/>
          </p:cNvSpPr>
          <p:nvPr>
            <p:ph type="title"/>
          </p:nvPr>
        </p:nvSpPr>
        <p:spPr>
          <a:xfrm>
            <a:off x="1760290" y="592818"/>
            <a:ext cx="7215437" cy="480131"/>
          </a:xfrm>
          <a:prstGeom prst="rect">
            <a:avLst/>
          </a:prstGeom>
        </p:spPr>
        <p:txBody>
          <a:bodyPr wrap="none">
            <a:spAutoFit/>
          </a:bodyPr>
          <a:lstStyle/>
          <a:p>
            <a:pPr lvl="0" algn="ctr" defTabSz="914400" eaLnBrk="0" hangingPunct="0">
              <a:lnSpc>
                <a:spcPct val="90000"/>
              </a:lnSpc>
              <a:spcBef>
                <a:spcPts val="750"/>
              </a:spcBef>
            </a:pPr>
            <a:r>
              <a:rPr lang="lv-LV" sz="2800"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PROJEKTU IESNIEGUMU VĒRTĒŠANAS KRITĒRIJI</a:t>
            </a:r>
            <a:endParaRPr lang="lv-LV" sz="28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Slide Number Placeholder 5">
            <a:extLst>
              <a:ext uri="{FF2B5EF4-FFF2-40B4-BE49-F238E27FC236}">
                <a16:creationId xmlns:a16="http://schemas.microsoft.com/office/drawing/2014/main" id="{5060B960-7A50-4F3C-B17D-C7178A35F616}"/>
              </a:ext>
            </a:extLst>
          </p:cNvPr>
          <p:cNvSpPr>
            <a:spLocks noGrp="1"/>
          </p:cNvSpPr>
          <p:nvPr>
            <p:ph type="sldNum" sz="quarter" idx="13"/>
          </p:nvPr>
        </p:nvSpPr>
        <p:spPr>
          <a:xfrm>
            <a:off x="8422547" y="6324600"/>
            <a:ext cx="416653" cy="304800"/>
          </a:xfrm>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10</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graphicFrame>
        <p:nvGraphicFramePr>
          <p:cNvPr id="11" name="Content Placeholder 6">
            <a:extLst>
              <a:ext uri="{FF2B5EF4-FFF2-40B4-BE49-F238E27FC236}">
                <a16:creationId xmlns:a16="http://schemas.microsoft.com/office/drawing/2014/main" id="{F1931586-E6B2-48A1-9BF9-D31B9B8B4F6A}"/>
              </a:ext>
            </a:extLst>
          </p:cNvPr>
          <p:cNvGraphicFramePr>
            <a:graphicFrameLocks/>
          </p:cNvGraphicFramePr>
          <p:nvPr>
            <p:extLst>
              <p:ext uri="{D42A27DB-BD31-4B8C-83A1-F6EECF244321}">
                <p14:modId xmlns:p14="http://schemas.microsoft.com/office/powerpoint/2010/main" val="1199142026"/>
              </p:ext>
            </p:extLst>
          </p:nvPr>
        </p:nvGraphicFramePr>
        <p:xfrm>
          <a:off x="641059" y="1504427"/>
          <a:ext cx="7890545" cy="4820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48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363F58-CE11-4638-A789-4F7291E7906D}"/>
              </a:ext>
            </a:extLst>
          </p:cNvPr>
          <p:cNvSpPr>
            <a:spLocks noGrp="1"/>
          </p:cNvSpPr>
          <p:nvPr>
            <p:ph type="title"/>
          </p:nvPr>
        </p:nvSpPr>
        <p:spPr>
          <a:xfrm>
            <a:off x="1904337" y="830941"/>
            <a:ext cx="5738034" cy="1062644"/>
          </a:xfrm>
          <a:prstGeom prst="rect">
            <a:avLst/>
          </a:prstGeom>
        </p:spPr>
        <p:txBody>
          <a:bodyPr vert="horz" lIns="91440" tIns="45720" rIns="91440" bIns="45720" rtlCol="0" anchor="b">
            <a:normAutofit/>
          </a:bodyPr>
          <a:lstStyle/>
          <a:p>
            <a:pPr lvl="0" algn="ctr" eaLnBrk="1" hangingPunct="1"/>
            <a:r>
              <a:rPr lang="en-US" sz="2800" kern="1200" dirty="0">
                <a:solidFill>
                  <a:schemeClr val="tx1"/>
                </a:solidFill>
                <a:effectLst>
                  <a:outerShdw blurRad="38100" dist="38100" dir="2700000" algn="tl">
                    <a:srgbClr val="000000">
                      <a:alpha val="43137"/>
                    </a:srgbClr>
                  </a:outerShdw>
                </a:effectLst>
                <a:latin typeface="+mn-lt"/>
                <a:ea typeface="+mj-ea"/>
                <a:cs typeface="+mj-cs"/>
              </a:rPr>
              <a:t>I</a:t>
            </a:r>
            <a:r>
              <a:rPr lang="en-US" sz="2800" b="1" kern="1200" dirty="0">
                <a:solidFill>
                  <a:schemeClr val="tx1"/>
                </a:solidFill>
                <a:effectLst>
                  <a:outerShdw blurRad="38100" dist="38100" dir="2700000" algn="tl">
                    <a:srgbClr val="000000">
                      <a:alpha val="43137"/>
                    </a:srgbClr>
                  </a:outerShdw>
                </a:effectLst>
                <a:latin typeface="+mn-lt"/>
                <a:ea typeface="+mj-ea"/>
                <a:cs typeface="+mj-cs"/>
              </a:rPr>
              <a:t>ZNĀKUMA RĀDĪTĀJI</a:t>
            </a:r>
          </a:p>
        </p:txBody>
      </p:sp>
      <p:cxnSp>
        <p:nvCxnSpPr>
          <p:cNvPr id="20" name="Straight Connector 19">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5718" y="2265037"/>
            <a:ext cx="7593759"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5" name="Graphic 4" descr="Lightbulb and gear">
            <a:extLst>
              <a:ext uri="{FF2B5EF4-FFF2-40B4-BE49-F238E27FC236}">
                <a16:creationId xmlns:a16="http://schemas.microsoft.com/office/drawing/2014/main" id="{A0D77BF7-0BF6-4F65-961C-AF58C8E664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5718" y="2486364"/>
            <a:ext cx="2524860" cy="2581288"/>
          </a:xfrm>
          <a:prstGeom prst="rect">
            <a:avLst/>
          </a:prstGeom>
        </p:spPr>
      </p:pic>
      <p:sp>
        <p:nvSpPr>
          <p:cNvPr id="7" name="TextBox 6">
            <a:extLst>
              <a:ext uri="{FF2B5EF4-FFF2-40B4-BE49-F238E27FC236}">
                <a16:creationId xmlns:a16="http://schemas.microsoft.com/office/drawing/2014/main" id="{629B6291-F356-4623-AEBD-A9186DC18AD1}"/>
              </a:ext>
            </a:extLst>
          </p:cNvPr>
          <p:cNvSpPr txBox="1"/>
          <p:nvPr/>
        </p:nvSpPr>
        <p:spPr>
          <a:xfrm>
            <a:off x="3716515" y="2682433"/>
            <a:ext cx="4711627" cy="3215749"/>
          </a:xfrm>
          <a:prstGeom prst="rect">
            <a:avLst/>
          </a:prstGeom>
        </p:spPr>
        <p:txBody>
          <a:bodyPr vert="horz" lIns="91440" tIns="45720" rIns="91440" bIns="45720" rtlCol="0">
            <a:normAutofit/>
          </a:bodyPr>
          <a:lstStyle/>
          <a:p>
            <a:pPr indent="-228600" defTabSz="914400">
              <a:lnSpc>
                <a:spcPct val="90000"/>
              </a:lnSpc>
              <a:spcAft>
                <a:spcPts val="600"/>
              </a:spcAft>
              <a:buFont typeface="Arial" panose="020B0604020202020204" pitchFamily="34" charset="0"/>
              <a:buChar char="•"/>
            </a:pPr>
            <a:endParaRPr lang="en-US" sz="2100" b="1" dirty="0">
              <a:latin typeface="+mn-lt"/>
              <a:cs typeface="+mn-cs"/>
            </a:endParaRPr>
          </a:p>
          <a:p>
            <a:pPr marL="400050" indent="-342900" defTabSz="914400">
              <a:lnSpc>
                <a:spcPct val="90000"/>
              </a:lnSpc>
              <a:spcAft>
                <a:spcPts val="600"/>
              </a:spcAft>
              <a:buFont typeface="Wingdings" panose="05000000000000000000" pitchFamily="2" charset="2"/>
              <a:buChar char="ü"/>
            </a:pPr>
            <a:r>
              <a:rPr lang="en-US" sz="2400" b="1" dirty="0">
                <a:latin typeface="+mn-lt"/>
                <a:cs typeface="+mn-cs"/>
              </a:rPr>
              <a:t>150 </a:t>
            </a:r>
            <a:r>
              <a:rPr lang="en-US" sz="2400" b="1" dirty="0" err="1">
                <a:latin typeface="+mn-lt"/>
                <a:cs typeface="+mn-cs"/>
              </a:rPr>
              <a:t>komersanti</a:t>
            </a:r>
            <a:r>
              <a:rPr lang="lv-LV" sz="2400" b="1" dirty="0">
                <a:latin typeface="+mn-lt"/>
                <a:cs typeface="+mn-cs"/>
              </a:rPr>
              <a:t> </a:t>
            </a:r>
          </a:p>
          <a:p>
            <a:pPr marL="285750" indent="-228600" defTabSz="914400">
              <a:lnSpc>
                <a:spcPct val="90000"/>
              </a:lnSpc>
              <a:spcAft>
                <a:spcPts val="600"/>
              </a:spcAft>
              <a:buFont typeface="Arial" panose="020B0604020202020204" pitchFamily="34" charset="0"/>
              <a:buChar char="•"/>
            </a:pPr>
            <a:endParaRPr lang="lv-LV" sz="2400" b="1" dirty="0">
              <a:latin typeface="+mn-lt"/>
              <a:cs typeface="+mn-cs"/>
            </a:endParaRPr>
          </a:p>
          <a:p>
            <a:pPr marL="285750" indent="-228600" defTabSz="914400">
              <a:lnSpc>
                <a:spcPct val="90000"/>
              </a:lnSpc>
              <a:spcAft>
                <a:spcPts val="600"/>
              </a:spcAft>
              <a:buFont typeface="Arial" panose="020B0604020202020204" pitchFamily="34" charset="0"/>
              <a:buChar char="•"/>
            </a:pPr>
            <a:endParaRPr lang="en-US" sz="2400" b="1" dirty="0">
              <a:latin typeface="+mn-lt"/>
              <a:cs typeface="+mn-cs"/>
            </a:endParaRPr>
          </a:p>
          <a:p>
            <a:pPr marL="400050" indent="-342900" defTabSz="914400">
              <a:lnSpc>
                <a:spcPct val="90000"/>
              </a:lnSpc>
              <a:spcAft>
                <a:spcPts val="600"/>
              </a:spcAft>
              <a:buFont typeface="Wingdings" panose="05000000000000000000" pitchFamily="2" charset="2"/>
              <a:buChar char="ü"/>
            </a:pPr>
            <a:r>
              <a:rPr lang="en-US" sz="2400" b="1" dirty="0">
                <a:latin typeface="+mn-lt"/>
                <a:cs typeface="+mn-cs"/>
              </a:rPr>
              <a:t>2740 ne-</a:t>
            </a:r>
            <a:r>
              <a:rPr lang="en-US" sz="2400" b="1" dirty="0" err="1">
                <a:latin typeface="+mn-lt"/>
                <a:cs typeface="+mn-cs"/>
              </a:rPr>
              <a:t>unikālas</a:t>
            </a:r>
            <a:r>
              <a:rPr lang="en-US" sz="2400" b="1" dirty="0">
                <a:latin typeface="+mn-lt"/>
                <a:cs typeface="+mn-cs"/>
              </a:rPr>
              <a:t> personas</a:t>
            </a:r>
          </a:p>
        </p:txBody>
      </p:sp>
      <p:sp>
        <p:nvSpPr>
          <p:cNvPr id="4" name="Slide Number Placeholder 5">
            <a:extLst>
              <a:ext uri="{FF2B5EF4-FFF2-40B4-BE49-F238E27FC236}">
                <a16:creationId xmlns:a16="http://schemas.microsoft.com/office/drawing/2014/main" id="{5060B960-7A50-4F3C-B17D-C7178A35F616}"/>
              </a:ext>
            </a:extLst>
          </p:cNvPr>
          <p:cNvSpPr>
            <a:spLocks noGrp="1"/>
          </p:cNvSpPr>
          <p:nvPr>
            <p:ph type="sldNum" sz="quarter" idx="13"/>
          </p:nvPr>
        </p:nvSpPr>
        <p:spPr>
          <a:xfrm>
            <a:off x="7748177" y="6217920"/>
            <a:ext cx="685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fld id="{E2B2980C-BFBF-4A3D-985F-98C32121AD6E}" type="slidenum">
              <a:rPr kumimoji="0" lang="en-US" altLang="lv-LV" b="0" i="0" u="none" strike="noStrike" cap="none" spc="0" normalizeH="0" baseline="0" noProof="0">
                <a:ln>
                  <a:noFill/>
                </a:ln>
                <a:solidFill>
                  <a:prstClr val="black">
                    <a:lumMod val="50000"/>
                    <a:lumOff val="50000"/>
                  </a:prstClr>
                </a:solidFill>
                <a:effectLst/>
                <a:uLnTx/>
                <a:uFillTx/>
                <a:latin typeface="+mn-lt"/>
                <a:cs typeface="+mn-cs"/>
              </a:rPr>
              <a:pPr marR="0" lvl="0" indent="0" defTabSz="914400" fontAlgn="auto">
                <a:spcBef>
                  <a:spcPts val="0"/>
                </a:spcBef>
                <a:spcAft>
                  <a:spcPts val="600"/>
                </a:spcAft>
                <a:buClrTx/>
                <a:buSzTx/>
                <a:buFontTx/>
                <a:buNone/>
                <a:tabLst/>
                <a:defRPr/>
              </a:pPr>
              <a:t>11</a:t>
            </a:fld>
            <a:endParaRPr kumimoji="0" lang="en-US" altLang="lv-LV" b="0" i="0" u="none" strike="noStrike" cap="none" spc="0" normalizeH="0" baseline="0" noProof="0">
              <a:ln>
                <a:noFill/>
              </a:ln>
              <a:solidFill>
                <a:prstClr val="black">
                  <a:lumMod val="50000"/>
                  <a:lumOff val="50000"/>
                </a:prstClr>
              </a:solidFill>
              <a:effectLst/>
              <a:uLnTx/>
              <a:uFillTx/>
              <a:latin typeface="+mn-lt"/>
              <a:cs typeface="+mn-cs"/>
            </a:endParaRPr>
          </a:p>
        </p:txBody>
      </p:sp>
    </p:spTree>
    <p:extLst>
      <p:ext uri="{BB962C8B-B14F-4D97-AF65-F5344CB8AC3E}">
        <p14:creationId xmlns:p14="http://schemas.microsoft.com/office/powerpoint/2010/main" val="3322916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Placeholder 1"/>
          <p:cNvSpPr>
            <a:spLocks noGrp="1"/>
          </p:cNvSpPr>
          <p:nvPr>
            <p:ph type="body" sz="quarter" idx="10"/>
          </p:nvPr>
        </p:nvSpPr>
        <p:spPr>
          <a:xfrm>
            <a:off x="685800" y="2750127"/>
            <a:ext cx="7772400" cy="1422400"/>
          </a:xfrm>
        </p:spPr>
        <p:txBody>
          <a:bodyPr>
            <a:normAutofit/>
          </a:bodyPr>
          <a:lstStyle/>
          <a:p>
            <a:pPr eaLnBrk="1" hangingPunct="1">
              <a:spcBef>
                <a:spcPct val="0"/>
              </a:spcBef>
              <a:spcAft>
                <a:spcPts val="600"/>
              </a:spcAft>
            </a:pPr>
            <a:r>
              <a:rPr lang="lv-LV" altLang="lv-LV" sz="3200" dirty="0"/>
              <a:t>Paldies par uzmanību!</a:t>
            </a:r>
          </a:p>
          <a:p>
            <a:pPr eaLnBrk="1" hangingPunct="1">
              <a:spcBef>
                <a:spcPct val="0"/>
              </a:spcBef>
              <a:spcAft>
                <a:spcPts val="600"/>
              </a:spcAft>
            </a:pPr>
            <a:endParaRPr lang="lv-LV" altLang="lv-LV" sz="4000" dirty="0">
              <a:latin typeface="+mj-lt"/>
              <a:ea typeface="ＭＳ Ｐゴシック" panose="020B0600070205080204"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buFont typeface="Arial" charset="0"/>
              <a:buNone/>
              <a:tabLst>
                <a:tab pos="984250" algn="l"/>
              </a:tabLst>
              <a:defRPr/>
            </a:pPr>
            <a:r>
              <a:rPr lang="lv-LV" altLang="lv-LV" b="1" dirty="0">
                <a:latin typeface="+mj-lt"/>
                <a:cs typeface="Arial" pitchFamily="34" charset="0"/>
              </a:rPr>
              <a:t>Ekonomikas ministrija</a:t>
            </a:r>
          </a:p>
          <a:p>
            <a:pPr eaLnBrk="1" hangingPunct="1">
              <a:lnSpc>
                <a:spcPct val="110000"/>
              </a:lnSpc>
              <a:spcBef>
                <a:spcPct val="0"/>
              </a:spcBef>
              <a:buClr>
                <a:srgbClr val="DAEDA9"/>
              </a:buClr>
              <a:buFont typeface="Arial" charset="0"/>
              <a:buNone/>
              <a:tabLst>
                <a:tab pos="984250" algn="l"/>
              </a:tabLst>
              <a:defRPr/>
            </a:pPr>
            <a:r>
              <a:rPr lang="lv-LV" altLang="lv-LV" dirty="0">
                <a:latin typeface="+mj-lt"/>
                <a:cs typeface="Arial" pitchFamily="34" charset="0"/>
              </a:rPr>
              <a:t>Adrese: Brīvības iela 55, Rīga, LV-1519</a:t>
            </a:r>
            <a:br>
              <a:rPr lang="lv-LV" altLang="lv-LV" dirty="0">
                <a:latin typeface="+mj-lt"/>
                <a:cs typeface="Arial" pitchFamily="34" charset="0"/>
              </a:rPr>
            </a:br>
            <a:r>
              <a:rPr lang="lv-LV" altLang="lv-LV" dirty="0">
                <a:latin typeface="+mj-lt"/>
                <a:cs typeface="Arial" pitchFamily="34" charset="0"/>
              </a:rPr>
              <a:t>Tālrunis: +371 6 7013 100</a:t>
            </a:r>
            <a:br>
              <a:rPr lang="lv-LV" altLang="lv-LV" dirty="0">
                <a:latin typeface="+mj-lt"/>
                <a:cs typeface="Arial" pitchFamily="34" charset="0"/>
              </a:rPr>
            </a:br>
            <a:r>
              <a:rPr lang="lv-LV" altLang="lv-LV" dirty="0">
                <a:latin typeface="+mj-lt"/>
                <a:cs typeface="Arial" pitchFamily="34" charset="0"/>
              </a:rPr>
              <a:t>Fakss: +371 6 7280 882</a:t>
            </a:r>
            <a:br>
              <a:rPr lang="lv-LV" altLang="lv-LV" dirty="0">
                <a:latin typeface="+mj-lt"/>
                <a:cs typeface="Arial" pitchFamily="34" charset="0"/>
              </a:rPr>
            </a:br>
            <a:r>
              <a:rPr lang="lv-LV" altLang="lv-LV" dirty="0">
                <a:latin typeface="+mj-lt"/>
                <a:cs typeface="Arial" pitchFamily="34" charset="0"/>
              </a:rPr>
              <a:t>E-pasts: </a:t>
            </a:r>
            <a:r>
              <a:rPr lang="lv-LV" altLang="lv-LV" dirty="0" err="1">
                <a:latin typeface="+mj-lt"/>
                <a:cs typeface="Arial" pitchFamily="34" charset="0"/>
                <a:hlinkClick r:id="rId2"/>
              </a:rPr>
              <a:t>pasts@em.gov.lv</a:t>
            </a:r>
            <a:endParaRPr lang="lv-LV" altLang="lv-LV" dirty="0">
              <a:latin typeface="+mj-lt"/>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latin typeface="+mj-lt"/>
                <a:cs typeface="Arial" pitchFamily="34" charset="0"/>
              </a:rPr>
              <a:t>Mājaslapa</a:t>
            </a:r>
            <a:r>
              <a:rPr lang="lv-LV" altLang="lv-LV" dirty="0">
                <a:latin typeface="+mj-lt"/>
                <a:cs typeface="Arial" pitchFamily="34" charset="0"/>
              </a:rPr>
              <a:t>: </a:t>
            </a:r>
            <a:r>
              <a:rPr lang="lv-LV" altLang="lv-LV" dirty="0" err="1">
                <a:latin typeface="+mj-lt"/>
                <a:cs typeface="Arial" pitchFamily="34" charset="0"/>
                <a:hlinkClick r:id="rId3"/>
              </a:rPr>
              <a:t>www.em.gov.lv</a:t>
            </a:r>
            <a:endParaRPr lang="lv-LV" altLang="lv-LV" dirty="0">
              <a:latin typeface="+mj-lt"/>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latin typeface="+mj-lt"/>
                <a:cs typeface="Arial" pitchFamily="34" charset="0"/>
              </a:rPr>
              <a:t>Twitter</a:t>
            </a:r>
            <a:r>
              <a:rPr lang="lv-LV" altLang="lv-LV" dirty="0">
                <a:latin typeface="+mj-lt"/>
                <a:cs typeface="Arial" pitchFamily="34" charset="0"/>
              </a:rPr>
              <a:t>: @</a:t>
            </a:r>
            <a:r>
              <a:rPr lang="lv-LV" altLang="lv-LV" dirty="0" err="1">
                <a:latin typeface="+mj-lt"/>
                <a:cs typeface="Arial" pitchFamily="34" charset="0"/>
              </a:rPr>
              <a:t>EM_gov_lv</a:t>
            </a:r>
            <a:r>
              <a:rPr lang="lv-LV" altLang="lv-LV" dirty="0">
                <a:latin typeface="+mj-lt"/>
                <a:cs typeface="Arial" pitchFamily="34" charset="0"/>
              </a:rPr>
              <a:t>, @</a:t>
            </a:r>
            <a:r>
              <a:rPr lang="lv-LV" altLang="lv-LV" dirty="0" err="1">
                <a:latin typeface="+mj-lt"/>
                <a:cs typeface="Arial" pitchFamily="34" charset="0"/>
              </a:rPr>
              <a:t>siltinam</a:t>
            </a:r>
            <a:endParaRPr lang="lv-LV" altLang="lv-LV" dirty="0">
              <a:latin typeface="+mj-lt"/>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latin typeface="+mj-lt"/>
                <a:cs typeface="Arial" pitchFamily="34" charset="0"/>
              </a:rPr>
              <a:t>Youtube</a:t>
            </a:r>
            <a:r>
              <a:rPr lang="lv-LV" altLang="lv-LV" dirty="0">
                <a:latin typeface="+mj-lt"/>
                <a:cs typeface="Arial" pitchFamily="34" charset="0"/>
              </a:rPr>
              <a:t>: </a:t>
            </a:r>
            <a:r>
              <a:rPr lang="lv-LV" altLang="lv-LV" u="sng" dirty="0">
                <a:latin typeface="+mj-lt"/>
                <a:cs typeface="Arial" pitchFamily="34" charset="0"/>
                <a:hlinkClick r:id="rId4"/>
              </a:rPr>
              <a:t>http://www.youtube.com/ekonomikasministrija</a:t>
            </a:r>
            <a:endParaRPr lang="lv-LV" altLang="lv-LV" u="sng" dirty="0">
              <a:latin typeface="+mj-lt"/>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latin typeface="+mj-lt"/>
                <a:cs typeface="Arial" pitchFamily="34" charset="0"/>
              </a:rPr>
              <a:t>Facebook</a:t>
            </a:r>
            <a:r>
              <a:rPr lang="lv-LV" altLang="lv-LV" dirty="0">
                <a:latin typeface="+mj-lt"/>
                <a:cs typeface="Arial" pitchFamily="34" charset="0"/>
              </a:rPr>
              <a:t>:</a:t>
            </a:r>
            <a:r>
              <a:rPr lang="en-AU" dirty="0">
                <a:latin typeface="+mj-lt"/>
              </a:rPr>
              <a:t> </a:t>
            </a:r>
            <a:r>
              <a:rPr lang="en-AU" dirty="0">
                <a:latin typeface="+mj-lt"/>
                <a:hlinkClick r:id="rId5"/>
              </a:rPr>
              <a:t>http:/</a:t>
            </a:r>
            <a:r>
              <a:rPr lang="lv-LV" dirty="0">
                <a:latin typeface="+mj-lt"/>
                <a:hlinkClick r:id="rId5"/>
              </a:rPr>
              <a:t>/</a:t>
            </a:r>
            <a:r>
              <a:rPr lang="en-AU" u="sng" dirty="0">
                <a:latin typeface="+mj-lt"/>
                <a:hlinkClick r:id="rId5"/>
              </a:rPr>
              <a:t>www.facebook.com/atbalstsuznemejiem</a:t>
            </a:r>
            <a:r>
              <a:rPr lang="lv-LV" u="sng" dirty="0">
                <a:latin typeface="+mj-lt"/>
              </a:rPr>
              <a:t> </a:t>
            </a:r>
            <a:endParaRPr lang="lv-LV" dirty="0">
              <a:latin typeface="+mj-lt"/>
            </a:endParaRPr>
          </a:p>
          <a:p>
            <a:pPr eaLnBrk="1" hangingPunct="1">
              <a:lnSpc>
                <a:spcPct val="90000"/>
              </a:lnSpc>
              <a:spcBef>
                <a:spcPct val="0"/>
              </a:spcBef>
              <a:buClr>
                <a:srgbClr val="DAEDA9"/>
              </a:buClr>
              <a:buFont typeface="Arial" charset="0"/>
              <a:buNone/>
              <a:tabLst>
                <a:tab pos="984250" algn="l"/>
              </a:tabLst>
              <a:defRPr/>
            </a:pPr>
            <a:endParaRPr lang="lv-LV" altLang="lv-LV" dirty="0">
              <a:latin typeface="+mj-lt"/>
              <a:cs typeface="Arial" pitchFamily="34" charset="0"/>
            </a:endParaRPr>
          </a:p>
          <a:p>
            <a:pPr>
              <a:buFont typeface="Arial" charset="0"/>
              <a:buNone/>
              <a:defRPr/>
            </a:pPr>
            <a:endParaRPr lang="lv-LV" altLang="lv-LV" dirty="0">
              <a:latin typeface="+mj-lt"/>
            </a:endParaRP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138361" y="3653414"/>
            <a:ext cx="50196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6107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fld id="{E2B2980C-BFBF-4A3D-985F-98C32121AD6E}" type="slidenum">
              <a:rPr lang="en-US" altLang="lv-LV" smtClean="0"/>
              <a:pPr/>
              <a:t>2</a:t>
            </a:fld>
            <a:endParaRPr lang="en-US" altLang="lv-LV"/>
          </a:p>
        </p:txBody>
      </p:sp>
      <p:pic>
        <p:nvPicPr>
          <p:cNvPr id="7" name="Picture 6" descr="Bullseye">
            <a:extLst>
              <a:ext uri="{FF2B5EF4-FFF2-40B4-BE49-F238E27FC236}">
                <a16:creationId xmlns:a16="http://schemas.microsoft.com/office/drawing/2014/main" id="{7B724C79-8892-4979-A309-AE2C0F9102C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21123" y="2353591"/>
            <a:ext cx="1600614" cy="1600614"/>
          </a:xfrm>
          <a:prstGeom prst="rect">
            <a:avLst/>
          </a:prstGeom>
        </p:spPr>
      </p:pic>
      <p:sp>
        <p:nvSpPr>
          <p:cNvPr id="5" name="TextBox 4">
            <a:extLst>
              <a:ext uri="{FF2B5EF4-FFF2-40B4-BE49-F238E27FC236}">
                <a16:creationId xmlns:a16="http://schemas.microsoft.com/office/drawing/2014/main" id="{F3C81C50-3E53-4958-95E3-1B019BF11AD1}"/>
              </a:ext>
            </a:extLst>
          </p:cNvPr>
          <p:cNvSpPr txBox="1"/>
          <p:nvPr/>
        </p:nvSpPr>
        <p:spPr>
          <a:xfrm>
            <a:off x="755009" y="3954205"/>
            <a:ext cx="1996580" cy="1077218"/>
          </a:xfrm>
          <a:prstGeom prst="rect">
            <a:avLst/>
          </a:prstGeom>
          <a:noFill/>
        </p:spPr>
        <p:txBody>
          <a:bodyPr wrap="square" rtlCol="0">
            <a:spAutoFit/>
          </a:bodyPr>
          <a:lstStyle/>
          <a:p>
            <a:pPr algn="ctr"/>
            <a:r>
              <a:rPr lang="lv-LV" sz="1600" b="1" dirty="0">
                <a:latin typeface="+mn-lt"/>
              </a:rPr>
              <a:t>Regulējošie noteikumi: </a:t>
            </a:r>
          </a:p>
          <a:p>
            <a:pPr algn="ctr"/>
            <a:r>
              <a:rPr lang="lv-LV" sz="1600" b="1" dirty="0">
                <a:latin typeface="+mn-lt"/>
              </a:rPr>
              <a:t>11.05.2019. MK noteikumi Nr. 617</a:t>
            </a:r>
          </a:p>
        </p:txBody>
      </p:sp>
      <p:pic>
        <p:nvPicPr>
          <p:cNvPr id="17" name="Content Placeholder 16" descr="Money">
            <a:extLst>
              <a:ext uri="{FF2B5EF4-FFF2-40B4-BE49-F238E27FC236}">
                <a16:creationId xmlns:a16="http://schemas.microsoft.com/office/drawing/2014/main" id="{F13CED90-4F08-4179-ADAB-E98E1E9CA885}"/>
              </a:ext>
            </a:extLst>
          </p:cNvPr>
          <p:cNvPicPr>
            <a:picLocks noGrp="1" noChangeAspect="1"/>
          </p:cNvPicPr>
          <p:nvPr>
            <p:ph idx="1"/>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439489" y="2445029"/>
            <a:ext cx="1719740" cy="1509176"/>
          </a:xfrm>
        </p:spPr>
      </p:pic>
      <p:sp>
        <p:nvSpPr>
          <p:cNvPr id="18" name="TextBox 17">
            <a:extLst>
              <a:ext uri="{FF2B5EF4-FFF2-40B4-BE49-F238E27FC236}">
                <a16:creationId xmlns:a16="http://schemas.microsoft.com/office/drawing/2014/main" id="{A9BBA71D-0CB3-4C2A-86B5-1813D25CD081}"/>
              </a:ext>
            </a:extLst>
          </p:cNvPr>
          <p:cNvSpPr txBox="1"/>
          <p:nvPr/>
        </p:nvSpPr>
        <p:spPr>
          <a:xfrm>
            <a:off x="3069531" y="3954205"/>
            <a:ext cx="2483141" cy="584775"/>
          </a:xfrm>
          <a:prstGeom prst="rect">
            <a:avLst/>
          </a:prstGeom>
          <a:noFill/>
        </p:spPr>
        <p:txBody>
          <a:bodyPr wrap="square" rtlCol="0">
            <a:spAutoFit/>
          </a:bodyPr>
          <a:lstStyle/>
          <a:p>
            <a:pPr algn="ctr"/>
            <a:r>
              <a:rPr lang="lv-LV" sz="1600" b="1" dirty="0">
                <a:latin typeface="+mn-lt"/>
              </a:rPr>
              <a:t>Kopējās ERAF investīcijas:</a:t>
            </a:r>
          </a:p>
          <a:p>
            <a:pPr algn="ctr"/>
            <a:r>
              <a:rPr lang="lv-LV" sz="1600" b="1" dirty="0">
                <a:latin typeface="+mn-lt"/>
              </a:rPr>
              <a:t>9 milj. </a:t>
            </a:r>
            <a:r>
              <a:rPr lang="lv-LV" sz="1600" b="1" i="1" dirty="0" err="1">
                <a:latin typeface="+mn-lt"/>
              </a:rPr>
              <a:t>euro</a:t>
            </a:r>
            <a:endParaRPr lang="lv-LV" sz="1600" b="1" i="1" dirty="0">
              <a:latin typeface="+mn-lt"/>
            </a:endParaRPr>
          </a:p>
        </p:txBody>
      </p:sp>
      <p:sp>
        <p:nvSpPr>
          <p:cNvPr id="19" name="TextBox 18">
            <a:extLst>
              <a:ext uri="{FF2B5EF4-FFF2-40B4-BE49-F238E27FC236}">
                <a16:creationId xmlns:a16="http://schemas.microsoft.com/office/drawing/2014/main" id="{60544F1C-740F-422F-8C62-8997E656D85C}"/>
              </a:ext>
            </a:extLst>
          </p:cNvPr>
          <p:cNvSpPr txBox="1"/>
          <p:nvPr/>
        </p:nvSpPr>
        <p:spPr>
          <a:xfrm>
            <a:off x="5847128" y="3954205"/>
            <a:ext cx="2483141" cy="584775"/>
          </a:xfrm>
          <a:prstGeom prst="rect">
            <a:avLst/>
          </a:prstGeom>
          <a:noFill/>
        </p:spPr>
        <p:txBody>
          <a:bodyPr wrap="square" rtlCol="0">
            <a:spAutoFit/>
          </a:bodyPr>
          <a:lstStyle/>
          <a:p>
            <a:pPr algn="ctr"/>
            <a:r>
              <a:rPr lang="lv-LV" sz="1600" b="1" dirty="0">
                <a:latin typeface="+mn-lt"/>
              </a:rPr>
              <a:t>Atbalsta sniedzējs:</a:t>
            </a:r>
          </a:p>
          <a:p>
            <a:pPr algn="ctr"/>
            <a:r>
              <a:rPr lang="lv-LV" sz="1600" b="1" dirty="0">
                <a:latin typeface="+mn-lt"/>
              </a:rPr>
              <a:t>CFLA</a:t>
            </a:r>
          </a:p>
        </p:txBody>
      </p:sp>
      <p:pic>
        <p:nvPicPr>
          <p:cNvPr id="27" name="Graphic 26" descr="Handshake">
            <a:extLst>
              <a:ext uri="{FF2B5EF4-FFF2-40B4-BE49-F238E27FC236}">
                <a16:creationId xmlns:a16="http://schemas.microsoft.com/office/drawing/2014/main" id="{5405F52E-9F64-4007-8842-4E1EB3990C1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76981" y="2520530"/>
            <a:ext cx="1958832" cy="1509176"/>
          </a:xfrm>
          <a:prstGeom prst="rect">
            <a:avLst/>
          </a:prstGeom>
        </p:spPr>
      </p:pic>
      <p:sp>
        <p:nvSpPr>
          <p:cNvPr id="3" name="Rectangle 2">
            <a:extLst>
              <a:ext uri="{FF2B5EF4-FFF2-40B4-BE49-F238E27FC236}">
                <a16:creationId xmlns:a16="http://schemas.microsoft.com/office/drawing/2014/main" id="{9290E045-0E0A-4CC7-808E-B5691D953B69}"/>
              </a:ext>
            </a:extLst>
          </p:cNvPr>
          <p:cNvSpPr/>
          <p:nvPr/>
        </p:nvSpPr>
        <p:spPr>
          <a:xfrm>
            <a:off x="3220704" y="670298"/>
            <a:ext cx="3159712" cy="523220"/>
          </a:xfrm>
          <a:prstGeom prst="rect">
            <a:avLst/>
          </a:prstGeom>
        </p:spPr>
        <p:txBody>
          <a:bodyPr wrap="none">
            <a:spAutoFit/>
          </a:bodyPr>
          <a:lstStyle/>
          <a:p>
            <a:pPr algn="ctr" defTabSz="914400"/>
            <a:r>
              <a:rPr lang="lv-LV"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PAMATNOSACĪJUMI</a:t>
            </a:r>
          </a:p>
        </p:txBody>
      </p:sp>
    </p:spTree>
    <p:extLst>
      <p:ext uri="{BB962C8B-B14F-4D97-AF65-F5344CB8AC3E}">
        <p14:creationId xmlns:p14="http://schemas.microsoft.com/office/powerpoint/2010/main" val="1375396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3</a:t>
            </a:fld>
            <a:endPar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pic>
        <p:nvPicPr>
          <p:cNvPr id="10" name="Content Placeholder 9" descr="List">
            <a:extLst>
              <a:ext uri="{FF2B5EF4-FFF2-40B4-BE49-F238E27FC236}">
                <a16:creationId xmlns:a16="http://schemas.microsoft.com/office/drawing/2014/main" id="{589F6526-B3A5-4073-9CD9-4556D2706572}"/>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7438" y="2215443"/>
            <a:ext cx="1621872" cy="1635103"/>
          </a:xfrm>
        </p:spPr>
      </p:pic>
      <p:sp>
        <p:nvSpPr>
          <p:cNvPr id="11" name="TextBox 10">
            <a:extLst>
              <a:ext uri="{FF2B5EF4-FFF2-40B4-BE49-F238E27FC236}">
                <a16:creationId xmlns:a16="http://schemas.microsoft.com/office/drawing/2014/main" id="{43BA4AAF-7466-478D-B2D4-EB997F0DC798}"/>
              </a:ext>
            </a:extLst>
          </p:cNvPr>
          <p:cNvSpPr txBox="1"/>
          <p:nvPr/>
        </p:nvSpPr>
        <p:spPr>
          <a:xfrm>
            <a:off x="598414" y="3865773"/>
            <a:ext cx="2499920" cy="830997"/>
          </a:xfrm>
          <a:prstGeom prst="rect">
            <a:avLst/>
          </a:prstGeom>
          <a:noFill/>
        </p:spPr>
        <p:txBody>
          <a:bodyPr wrap="square" rtlCol="0">
            <a:spAutoFit/>
          </a:bodyPr>
          <a:lstStyle/>
          <a:p>
            <a:pPr algn="ctr"/>
            <a:r>
              <a:rPr lang="lv-LV" sz="1600" b="1" dirty="0">
                <a:latin typeface="+mn-lt"/>
              </a:rPr>
              <a:t>Atklāta projektu iesniegumu atlase: </a:t>
            </a:r>
          </a:p>
          <a:p>
            <a:pPr algn="ctr"/>
            <a:r>
              <a:rPr lang="lv-LV" sz="1600" b="1" dirty="0">
                <a:latin typeface="+mn-lt"/>
              </a:rPr>
              <a:t>līdz 09.12.2019.</a:t>
            </a:r>
          </a:p>
        </p:txBody>
      </p:sp>
      <p:pic>
        <p:nvPicPr>
          <p:cNvPr id="13" name="Graphic 12" descr="Classroom">
            <a:extLst>
              <a:ext uri="{FF2B5EF4-FFF2-40B4-BE49-F238E27FC236}">
                <a16:creationId xmlns:a16="http://schemas.microsoft.com/office/drawing/2014/main" id="{CEE759F0-CD33-48BB-A8CD-2AEA0B042D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94589" y="2215443"/>
            <a:ext cx="1354822" cy="1635103"/>
          </a:xfrm>
          <a:prstGeom prst="rect">
            <a:avLst/>
          </a:prstGeom>
        </p:spPr>
      </p:pic>
      <p:sp>
        <p:nvSpPr>
          <p:cNvPr id="14" name="TextBox 13">
            <a:extLst>
              <a:ext uri="{FF2B5EF4-FFF2-40B4-BE49-F238E27FC236}">
                <a16:creationId xmlns:a16="http://schemas.microsoft.com/office/drawing/2014/main" id="{E6752F35-EF0E-41AC-BC29-957366E60444}"/>
              </a:ext>
            </a:extLst>
          </p:cNvPr>
          <p:cNvSpPr txBox="1"/>
          <p:nvPr/>
        </p:nvSpPr>
        <p:spPr>
          <a:xfrm>
            <a:off x="3322040" y="3865773"/>
            <a:ext cx="2499920" cy="584775"/>
          </a:xfrm>
          <a:prstGeom prst="rect">
            <a:avLst/>
          </a:prstGeom>
          <a:noFill/>
        </p:spPr>
        <p:txBody>
          <a:bodyPr wrap="square" rtlCol="0">
            <a:spAutoFit/>
          </a:bodyPr>
          <a:lstStyle/>
          <a:p>
            <a:pPr algn="ctr"/>
            <a:r>
              <a:rPr lang="lv-LV" sz="1600" b="1" dirty="0">
                <a:latin typeface="+mn-lt"/>
              </a:rPr>
              <a:t>Projektu īstenošana: </a:t>
            </a:r>
          </a:p>
          <a:p>
            <a:pPr algn="ctr"/>
            <a:r>
              <a:rPr lang="lv-LV" sz="1600" b="1" dirty="0">
                <a:latin typeface="+mn-lt"/>
              </a:rPr>
              <a:t>līdz 31.12.2022.</a:t>
            </a:r>
          </a:p>
        </p:txBody>
      </p:sp>
      <p:sp>
        <p:nvSpPr>
          <p:cNvPr id="18" name="TextBox 17">
            <a:extLst>
              <a:ext uri="{FF2B5EF4-FFF2-40B4-BE49-F238E27FC236}">
                <a16:creationId xmlns:a16="http://schemas.microsoft.com/office/drawing/2014/main" id="{D94D84FE-4997-439A-B60A-6D73B57EA6E5}"/>
              </a:ext>
            </a:extLst>
          </p:cNvPr>
          <p:cNvSpPr txBox="1"/>
          <p:nvPr/>
        </p:nvSpPr>
        <p:spPr>
          <a:xfrm>
            <a:off x="5912141" y="3870588"/>
            <a:ext cx="2499920" cy="1077218"/>
          </a:xfrm>
          <a:prstGeom prst="rect">
            <a:avLst/>
          </a:prstGeom>
          <a:noFill/>
        </p:spPr>
        <p:txBody>
          <a:bodyPr wrap="square" rtlCol="0">
            <a:spAutoFit/>
          </a:bodyPr>
          <a:lstStyle/>
          <a:p>
            <a:pPr algn="ctr"/>
            <a:r>
              <a:rPr lang="lv-LV" sz="1600" b="1" dirty="0">
                <a:latin typeface="+mn-lt"/>
              </a:rPr>
              <a:t>Atbalsta veids:</a:t>
            </a:r>
          </a:p>
          <a:p>
            <a:pPr algn="ctr"/>
            <a:r>
              <a:rPr lang="lv-LV" sz="1600" b="1" dirty="0">
                <a:latin typeface="+mn-lt"/>
              </a:rPr>
              <a:t>grants apmācību veidā </a:t>
            </a:r>
          </a:p>
          <a:p>
            <a:pPr algn="ctr"/>
            <a:endParaRPr lang="lv-LV" sz="1600" b="1" dirty="0">
              <a:latin typeface="+mn-lt"/>
            </a:endParaRPr>
          </a:p>
          <a:p>
            <a:pPr algn="just"/>
            <a:endParaRPr lang="lv-LV" sz="1600" b="1" dirty="0">
              <a:latin typeface="+mn-lt"/>
            </a:endParaRPr>
          </a:p>
        </p:txBody>
      </p:sp>
      <p:sp>
        <p:nvSpPr>
          <p:cNvPr id="12" name="Rectangle 11">
            <a:extLst>
              <a:ext uri="{FF2B5EF4-FFF2-40B4-BE49-F238E27FC236}">
                <a16:creationId xmlns:a16="http://schemas.microsoft.com/office/drawing/2014/main" id="{26A1F6B8-D730-4F02-ADBC-9A04AF6AA862}"/>
              </a:ext>
            </a:extLst>
          </p:cNvPr>
          <p:cNvSpPr/>
          <p:nvPr/>
        </p:nvSpPr>
        <p:spPr>
          <a:xfrm>
            <a:off x="3300462" y="729021"/>
            <a:ext cx="3159712" cy="523220"/>
          </a:xfrm>
          <a:prstGeom prst="rect">
            <a:avLst/>
          </a:prstGeom>
        </p:spPr>
        <p:txBody>
          <a:bodyPr wrap="none">
            <a:spAutoFit/>
          </a:bodyPr>
          <a:lstStyle/>
          <a:p>
            <a:pPr algn="ctr" defTabSz="914400"/>
            <a:r>
              <a:rPr lang="lv-LV"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PAMATNOSACĪJUMI</a:t>
            </a:r>
          </a:p>
        </p:txBody>
      </p:sp>
      <p:pic>
        <p:nvPicPr>
          <p:cNvPr id="8" name="Graphic 7" descr="Professor">
            <a:extLst>
              <a:ext uri="{FF2B5EF4-FFF2-40B4-BE49-F238E27FC236}">
                <a16:creationId xmlns:a16="http://schemas.microsoft.com/office/drawing/2014/main" id="{12C1C8EC-FDB3-441E-83ED-E6073402093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84690" y="2169860"/>
            <a:ext cx="1182848" cy="1635103"/>
          </a:xfrm>
          <a:prstGeom prst="rect">
            <a:avLst/>
          </a:prstGeom>
        </p:spPr>
      </p:pic>
    </p:spTree>
    <p:extLst>
      <p:ext uri="{BB962C8B-B14F-4D97-AF65-F5344CB8AC3E}">
        <p14:creationId xmlns:p14="http://schemas.microsoft.com/office/powerpoint/2010/main" val="4126968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8CBFB9-5AAF-4DE9-9B77-44D7B7EE74FA}"/>
              </a:ext>
            </a:extLst>
          </p:cNvPr>
          <p:cNvSpPr>
            <a:spLocks noGrp="1"/>
          </p:cNvSpPr>
          <p:nvPr>
            <p:ph idx="1"/>
          </p:nvPr>
        </p:nvSpPr>
        <p:spPr>
          <a:xfrm>
            <a:off x="1919681" y="1549759"/>
            <a:ext cx="6614719" cy="4373573"/>
          </a:xfrm>
          <a:solidFill>
            <a:schemeClr val="bg1"/>
          </a:solidFill>
        </p:spPr>
        <p:txBody>
          <a:bodyPr>
            <a:normAutofit/>
          </a:bodyPr>
          <a:lstStyle/>
          <a:p>
            <a:pPr algn="just"/>
            <a:r>
              <a:rPr lang="lv-LV" dirty="0">
                <a:latin typeface="+mn-lt"/>
              </a:rPr>
              <a:t> </a:t>
            </a:r>
          </a:p>
          <a:p>
            <a:pPr marL="342900" indent="-342900" algn="just">
              <a:buFont typeface="Wingdings" panose="05000000000000000000" pitchFamily="2" charset="2"/>
              <a:buChar char="ü"/>
            </a:pPr>
            <a:r>
              <a:rPr lang="lv-LV" dirty="0">
                <a:latin typeface="+mn-lt"/>
              </a:rPr>
              <a:t>IKT nozarē projektu var īstenot gan individuāli, gan partnerībā (jāapvieno vismaz divi IKT nozares projekta iesniedzēji)</a:t>
            </a:r>
          </a:p>
          <a:p>
            <a:pPr algn="just"/>
            <a:endParaRPr lang="lv-LV" dirty="0">
              <a:latin typeface="+mn-lt"/>
            </a:endParaRPr>
          </a:p>
          <a:p>
            <a:pPr marL="342900" indent="-342900" algn="just">
              <a:buFont typeface="Wingdings" panose="05000000000000000000" pitchFamily="2" charset="2"/>
              <a:buChar char="ü"/>
            </a:pPr>
            <a:r>
              <a:rPr lang="lv-LV" dirty="0">
                <a:latin typeface="+mn-lt"/>
              </a:rPr>
              <a:t>Atbalsts jaunam tirgus spēlētājam -  SBPC</a:t>
            </a:r>
          </a:p>
          <a:p>
            <a:pPr algn="just"/>
            <a:endParaRPr lang="lv-LV" sz="800" dirty="0">
              <a:latin typeface="+mn-lt"/>
            </a:endParaRPr>
          </a:p>
          <a:p>
            <a:pPr algn="just"/>
            <a:endParaRPr lang="lv-LV" sz="800" dirty="0">
              <a:latin typeface="+mn-lt"/>
            </a:endParaRPr>
          </a:p>
          <a:p>
            <a:pPr algn="just"/>
            <a:endParaRPr lang="lv-LV" sz="800" dirty="0">
              <a:latin typeface="+mn-lt"/>
            </a:endParaRPr>
          </a:p>
          <a:p>
            <a:pPr marL="342900" indent="-342900" algn="just">
              <a:buFont typeface="Wingdings" panose="05000000000000000000" pitchFamily="2" charset="2"/>
              <a:buChar char="ü"/>
            </a:pPr>
            <a:r>
              <a:rPr lang="lv-LV" dirty="0">
                <a:latin typeface="+mn-lt"/>
              </a:rPr>
              <a:t>Lielāks ERAF finansējums apstrādes rūpniecības un IKT nozares projekta iesniedzējiem </a:t>
            </a:r>
          </a:p>
          <a:p>
            <a:pPr algn="just"/>
            <a:endParaRPr lang="lv-LV" dirty="0">
              <a:latin typeface="+mn-lt"/>
            </a:endParaRPr>
          </a:p>
          <a:p>
            <a:pPr marL="342900" indent="-342900" algn="just">
              <a:buFont typeface="Wingdings" panose="05000000000000000000" pitchFamily="2" charset="2"/>
              <a:buChar char="ü"/>
            </a:pPr>
            <a:r>
              <a:rPr lang="lv-LV" dirty="0">
                <a:latin typeface="+mn-lt"/>
              </a:rPr>
              <a:t>Uz rezultātu virzīta ERAF finansējuma izmaksa</a:t>
            </a:r>
          </a:p>
        </p:txBody>
      </p:sp>
      <p:pic>
        <p:nvPicPr>
          <p:cNvPr id="2054" name="Picture 6" descr="Saistīts attēls">
            <a:extLst>
              <a:ext uri="{FF2B5EF4-FFF2-40B4-BE49-F238E27FC236}">
                <a16:creationId xmlns:a16="http://schemas.microsoft.com/office/drawing/2014/main" id="{4F6E3FB9-8D74-4B04-B7D2-A603AD356B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231" y="1770203"/>
            <a:ext cx="1397901" cy="83159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7ED5743-B6FA-45A4-BF8C-6D30EDBCE10C}"/>
              </a:ext>
            </a:extLst>
          </p:cNvPr>
          <p:cNvSpPr/>
          <p:nvPr/>
        </p:nvSpPr>
        <p:spPr>
          <a:xfrm>
            <a:off x="1728132" y="395018"/>
            <a:ext cx="7111068" cy="954107"/>
          </a:xfrm>
          <a:prstGeom prst="rect">
            <a:avLst/>
          </a:prstGeom>
        </p:spPr>
        <p:txBody>
          <a:bodyPr wrap="square">
            <a:spAutoFit/>
          </a:bodyPr>
          <a:lstStyle/>
          <a:p>
            <a:pPr algn="ctr"/>
            <a:r>
              <a:rPr lang="lv-LV" sz="28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ATŠĶIRĪGAIS 1.2.2.1. PASĀKUMA </a:t>
            </a:r>
          </a:p>
          <a:p>
            <a:pPr algn="ctr"/>
            <a:r>
              <a:rPr lang="lv-LV" sz="28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PROJEKTU IESNIEGUMU ATLASES KĀRTĀ</a:t>
            </a:r>
            <a:endParaRPr lang="lv-LV" sz="2800" dirty="0"/>
          </a:p>
        </p:txBody>
      </p:sp>
      <p:sp>
        <p:nvSpPr>
          <p:cNvPr id="7" name="Slide Number Placeholder 5">
            <a:extLst>
              <a:ext uri="{FF2B5EF4-FFF2-40B4-BE49-F238E27FC236}">
                <a16:creationId xmlns:a16="http://schemas.microsoft.com/office/drawing/2014/main" id="{3857A35D-1656-410D-B5B6-A6BABE4D6FBF}"/>
              </a:ext>
            </a:extLst>
          </p:cNvPr>
          <p:cNvSpPr>
            <a:spLocks noGrp="1"/>
          </p:cNvSpPr>
          <p:nvPr>
            <p:ph type="sldNum" sz="quarter" idx="13"/>
          </p:nvPr>
        </p:nvSpPr>
        <p:spPr>
          <a:xfrm>
            <a:off x="8534400" y="6324600"/>
            <a:ext cx="304800" cy="304800"/>
          </a:xfrm>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4</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pic>
        <p:nvPicPr>
          <p:cNvPr id="1026" name="Picture 2" descr="Saistīts attēls">
            <a:extLst>
              <a:ext uri="{FF2B5EF4-FFF2-40B4-BE49-F238E27FC236}">
                <a16:creationId xmlns:a16="http://schemas.microsoft.com/office/drawing/2014/main" id="{A0F08069-71FA-48BB-8FDB-2C95C0EC8A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31" y="4186315"/>
            <a:ext cx="1397901" cy="6793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28" name="Picture 4" descr="Saistīts attēls">
            <a:extLst>
              <a:ext uri="{FF2B5EF4-FFF2-40B4-BE49-F238E27FC236}">
                <a16:creationId xmlns:a16="http://schemas.microsoft.com/office/drawing/2014/main" id="{FE01E67C-F3F9-42BA-8CCE-BDB7D217A7A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0230" y="2993456"/>
            <a:ext cx="1397901" cy="80119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30" name="Picture 6" descr="Attēlu rezultāti vaicājumam “results”">
            <a:extLst>
              <a:ext uri="{FF2B5EF4-FFF2-40B4-BE49-F238E27FC236}">
                <a16:creationId xmlns:a16="http://schemas.microsoft.com/office/drawing/2014/main" id="{EAB0B8A7-390A-49A1-9A77-B4F82220CED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281" y="4989143"/>
            <a:ext cx="1466850" cy="109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811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40B6B656-11E6-494F-B190-150D57FF58B8}"/>
              </a:ext>
            </a:extLst>
          </p:cNvPr>
          <p:cNvGraphicFramePr>
            <a:graphicFrameLocks noGrp="1"/>
          </p:cNvGraphicFramePr>
          <p:nvPr>
            <p:ph idx="1"/>
            <p:extLst>
              <p:ext uri="{D42A27DB-BD31-4B8C-83A1-F6EECF244321}">
                <p14:modId xmlns:p14="http://schemas.microsoft.com/office/powerpoint/2010/main" val="1198732237"/>
              </p:ext>
            </p:extLst>
          </p:nvPr>
        </p:nvGraphicFramePr>
        <p:xfrm>
          <a:off x="0" y="1375793"/>
          <a:ext cx="9144000" cy="50411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5</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2" name="Rectangle 1">
            <a:extLst>
              <a:ext uri="{FF2B5EF4-FFF2-40B4-BE49-F238E27FC236}">
                <a16:creationId xmlns:a16="http://schemas.microsoft.com/office/drawing/2014/main" id="{C6840DF3-E949-4DEB-B0A6-448F1F3C4254}"/>
              </a:ext>
            </a:extLst>
          </p:cNvPr>
          <p:cNvSpPr/>
          <p:nvPr/>
        </p:nvSpPr>
        <p:spPr>
          <a:xfrm>
            <a:off x="3275578" y="356347"/>
            <a:ext cx="3554306" cy="523220"/>
          </a:xfrm>
          <a:prstGeom prst="rect">
            <a:avLst/>
          </a:prstGeom>
        </p:spPr>
        <p:txBody>
          <a:bodyPr wrap="none">
            <a:spAutoFit/>
          </a:bodyPr>
          <a:lstStyle/>
          <a:p>
            <a:pPr algn="ctr"/>
            <a:r>
              <a:rPr lang="lv-LV"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PROJEKTA IESNIEDZĒJS</a:t>
            </a:r>
          </a:p>
        </p:txBody>
      </p:sp>
    </p:spTree>
    <p:extLst>
      <p:ext uri="{BB962C8B-B14F-4D97-AF65-F5344CB8AC3E}">
        <p14:creationId xmlns:p14="http://schemas.microsoft.com/office/powerpoint/2010/main" val="168822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6</a:t>
            </a:fld>
            <a:endPar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22" name="Rectangle: Rounded Corners 21">
            <a:extLst>
              <a:ext uri="{FF2B5EF4-FFF2-40B4-BE49-F238E27FC236}">
                <a16:creationId xmlns:a16="http://schemas.microsoft.com/office/drawing/2014/main" id="{5A1FD691-347E-48CD-A112-2A350E12A025}"/>
              </a:ext>
            </a:extLst>
          </p:cNvPr>
          <p:cNvSpPr/>
          <p:nvPr/>
        </p:nvSpPr>
        <p:spPr>
          <a:xfrm>
            <a:off x="2959369" y="1821111"/>
            <a:ext cx="3107813" cy="69813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sz="1600" b="1" i="0" u="none" strike="noStrike" kern="1200" cap="none" spc="0" normalizeH="0" baseline="0" noProof="0" dirty="0">
                <a:ln>
                  <a:noFill/>
                </a:ln>
                <a:solidFill>
                  <a:prstClr val="black"/>
                </a:solidFill>
                <a:effectLst/>
                <a:uLnTx/>
                <a:uFillTx/>
                <a:latin typeface="Calibri" panose="020F0502020204030204"/>
                <a:ea typeface="+mn-ea"/>
                <a:cs typeface="+mn-cs"/>
              </a:rPr>
              <a:t>Sākotnēji ERAF piešķir 100 %, </a:t>
            </a:r>
          </a:p>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sz="1600" b="1" i="0" u="none" strike="noStrike" kern="1200" cap="none" spc="0" normalizeH="0" baseline="0" noProof="0" dirty="0">
                <a:ln>
                  <a:noFill/>
                </a:ln>
                <a:solidFill>
                  <a:prstClr val="black"/>
                </a:solidFill>
                <a:effectLst/>
                <a:uLnTx/>
                <a:uFillTx/>
                <a:latin typeface="Calibri" panose="020F0502020204030204"/>
                <a:ea typeface="+mn-ea"/>
                <a:cs typeface="+mn-cs"/>
              </a:rPr>
              <a:t>bet </a:t>
            </a:r>
            <a:r>
              <a:rPr kumimoji="0" lang="lv-LV" sz="1600" b="1" i="0" u="none" strike="noStrike" kern="1200" cap="none" spc="0" normalizeH="0" baseline="0" noProof="0" dirty="0">
                <a:ln>
                  <a:noFill/>
                </a:ln>
                <a:solidFill>
                  <a:srgbClr val="FF0000"/>
                </a:solidFill>
                <a:effectLst/>
                <a:uLnTx/>
                <a:uFillTx/>
                <a:latin typeface="Calibri" panose="020F0502020204030204"/>
                <a:ea typeface="+mn-ea"/>
                <a:cs typeface="+mn-cs"/>
              </a:rPr>
              <a:t>izmaksā</a:t>
            </a:r>
            <a:r>
              <a:rPr kumimoji="0" lang="lv-LV" sz="1600" b="1" i="0" u="none" strike="noStrike" kern="1200" cap="none" spc="0" normalizeH="0" baseline="0" noProof="0" dirty="0">
                <a:ln>
                  <a:noFill/>
                </a:ln>
                <a:solidFill>
                  <a:prstClr val="black"/>
                </a:solidFill>
                <a:effectLst/>
                <a:uLnTx/>
                <a:uFillTx/>
                <a:latin typeface="Calibri" panose="020F0502020204030204"/>
                <a:ea typeface="+mn-ea"/>
                <a:cs typeface="+mn-cs"/>
              </a:rPr>
              <a:t> 80 %</a:t>
            </a:r>
          </a:p>
        </p:txBody>
      </p:sp>
      <p:sp>
        <p:nvSpPr>
          <p:cNvPr id="27" name="Rectangle: Rounded Corners 26">
            <a:extLst>
              <a:ext uri="{FF2B5EF4-FFF2-40B4-BE49-F238E27FC236}">
                <a16:creationId xmlns:a16="http://schemas.microsoft.com/office/drawing/2014/main" id="{FEAC4E75-7D18-4C6F-BB38-08FA4546602D}"/>
              </a:ext>
            </a:extLst>
          </p:cNvPr>
          <p:cNvSpPr/>
          <p:nvPr/>
        </p:nvSpPr>
        <p:spPr>
          <a:xfrm>
            <a:off x="2959370" y="2937173"/>
            <a:ext cx="3107813" cy="49182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sz="1600" b="1" i="0" u="none" strike="noStrike" kern="1200" cap="none" spc="0" normalizeH="0" baseline="0" noProof="0" dirty="0">
                <a:ln>
                  <a:noFill/>
                </a:ln>
                <a:solidFill>
                  <a:srgbClr val="FF0000"/>
                </a:solidFill>
                <a:effectLst/>
                <a:uLnTx/>
                <a:uFillTx/>
                <a:latin typeface="Calibri" panose="020F0502020204030204"/>
                <a:ea typeface="+mn-ea"/>
                <a:cs typeface="+mn-cs"/>
              </a:rPr>
              <a:t>Pārējos 20 % ERAF izmaksā, ja</a:t>
            </a:r>
          </a:p>
        </p:txBody>
      </p:sp>
      <p:sp>
        <p:nvSpPr>
          <p:cNvPr id="28" name="Rectangle: Rounded Corners 27">
            <a:extLst>
              <a:ext uri="{FF2B5EF4-FFF2-40B4-BE49-F238E27FC236}">
                <a16:creationId xmlns:a16="http://schemas.microsoft.com/office/drawing/2014/main" id="{A7D7BD03-C244-4FA5-B4C5-8F0DEB2CADDC}"/>
              </a:ext>
            </a:extLst>
          </p:cNvPr>
          <p:cNvSpPr/>
          <p:nvPr/>
        </p:nvSpPr>
        <p:spPr>
          <a:xfrm>
            <a:off x="1011024" y="3865979"/>
            <a:ext cx="3107813" cy="64991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sz="1500" b="1" i="0" u="none" strike="noStrike" kern="1200" cap="none" spc="0" normalizeH="0" baseline="0" noProof="0" dirty="0">
                <a:ln>
                  <a:noFill/>
                </a:ln>
                <a:solidFill>
                  <a:prstClr val="black"/>
                </a:solidFill>
                <a:effectLst/>
                <a:uLnTx/>
                <a:uFillTx/>
                <a:latin typeface="Calibri" panose="020F0502020204030204"/>
                <a:ea typeface="+mn-ea"/>
                <a:cs typeface="+mn-cs"/>
              </a:rPr>
              <a:t>Gada un sešu mēnešu laikā no līguma noslēgšanas </a:t>
            </a:r>
          </a:p>
        </p:txBody>
      </p:sp>
      <p:sp>
        <p:nvSpPr>
          <p:cNvPr id="30" name="Arrow: Down 29">
            <a:extLst>
              <a:ext uri="{FF2B5EF4-FFF2-40B4-BE49-F238E27FC236}">
                <a16:creationId xmlns:a16="http://schemas.microsoft.com/office/drawing/2014/main" id="{7B8E0496-0440-4D4D-AEC9-F96967852A90}"/>
              </a:ext>
            </a:extLst>
          </p:cNvPr>
          <p:cNvSpPr/>
          <p:nvPr/>
        </p:nvSpPr>
        <p:spPr>
          <a:xfrm>
            <a:off x="4420996" y="2589382"/>
            <a:ext cx="302004" cy="238130"/>
          </a:xfrm>
          <a:prstGeom prst="downArrow">
            <a:avLst/>
          </a:prstGeom>
          <a:solidFill>
            <a:srgbClr val="0085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Rounded Corners 30">
            <a:extLst>
              <a:ext uri="{FF2B5EF4-FFF2-40B4-BE49-F238E27FC236}">
                <a16:creationId xmlns:a16="http://schemas.microsoft.com/office/drawing/2014/main" id="{F2834F7D-CBD8-444A-B757-E0591529C1D1}"/>
              </a:ext>
            </a:extLst>
          </p:cNvPr>
          <p:cNvSpPr/>
          <p:nvPr/>
        </p:nvSpPr>
        <p:spPr>
          <a:xfrm>
            <a:off x="5146954" y="3865979"/>
            <a:ext cx="3107813" cy="64991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sz="1500" b="1" i="0" u="none" strike="noStrike" kern="1200" cap="none" spc="0" normalizeH="0" baseline="0" noProof="0" dirty="0">
                <a:ln>
                  <a:noFill/>
                </a:ln>
                <a:solidFill>
                  <a:prstClr val="black"/>
                </a:solidFill>
                <a:effectLst/>
                <a:uLnTx/>
                <a:uFillTx/>
                <a:latin typeface="Calibri" panose="020F0502020204030204"/>
                <a:ea typeface="+mn-ea"/>
                <a:cs typeface="+mn-cs"/>
              </a:rPr>
              <a:t>ERAF investīciju ieguldījums ir 80 % no līgumā paredzētā ERAF </a:t>
            </a:r>
          </a:p>
        </p:txBody>
      </p:sp>
      <p:sp>
        <p:nvSpPr>
          <p:cNvPr id="33" name="Callout: Left-Right Arrow 32">
            <a:extLst>
              <a:ext uri="{FF2B5EF4-FFF2-40B4-BE49-F238E27FC236}">
                <a16:creationId xmlns:a16="http://schemas.microsoft.com/office/drawing/2014/main" id="{C1215244-AC25-4ACB-8F3F-00A733FA1954}"/>
              </a:ext>
            </a:extLst>
          </p:cNvPr>
          <p:cNvSpPr/>
          <p:nvPr/>
        </p:nvSpPr>
        <p:spPr>
          <a:xfrm>
            <a:off x="4240633" y="3495550"/>
            <a:ext cx="662730" cy="1172605"/>
          </a:xfrm>
          <a:prstGeom prst="leftRightArrowCallout">
            <a:avLst/>
          </a:prstGeom>
          <a:solidFill>
            <a:srgbClr val="0085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5F7A52BE-F1EC-4A6A-AC37-B9E1F01E38AA}"/>
              </a:ext>
            </a:extLst>
          </p:cNvPr>
          <p:cNvSpPr/>
          <p:nvPr/>
        </p:nvSpPr>
        <p:spPr>
          <a:xfrm>
            <a:off x="2063692" y="228600"/>
            <a:ext cx="6191075" cy="867930"/>
          </a:xfrm>
          <a:prstGeom prst="rect">
            <a:avLst/>
          </a:prstGeom>
        </p:spPr>
        <p:txBody>
          <a:bodyPr wrap="square">
            <a:spAutoFit/>
          </a:bodyPr>
          <a:lstStyle/>
          <a:p>
            <a:pPr marL="0" marR="0" lvl="0" indent="0" algn="ctr" defTabSz="914400" rtl="0" eaLnBrk="0" fontAlgn="base" latinLnBrk="0" hangingPunct="0">
              <a:lnSpc>
                <a:spcPct val="90000"/>
              </a:lnSpc>
              <a:spcBef>
                <a:spcPts val="750"/>
              </a:spcBef>
              <a:spcAft>
                <a:spcPct val="0"/>
              </a:spcAft>
              <a:buClrTx/>
              <a:buSzTx/>
              <a:buFontTx/>
              <a:buNone/>
              <a:tabLst/>
              <a:defRPr/>
            </a:pPr>
            <a:r>
              <a:rPr kumimoji="0" lang="lv-LV" sz="2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Verdana" panose="020B0604030504040204" pitchFamily="34" charset="0"/>
                <a:cs typeface="Calibri" panose="020F0502020204030204" pitchFamily="34" charset="0"/>
              </a:rPr>
              <a:t>INDIKATĪVS ERAF FINANSĒJUMA SADALĪJUMS, EUR</a:t>
            </a:r>
          </a:p>
        </p:txBody>
      </p:sp>
    </p:spTree>
    <p:extLst>
      <p:ext uri="{BB962C8B-B14F-4D97-AF65-F5344CB8AC3E}">
        <p14:creationId xmlns:p14="http://schemas.microsoft.com/office/powerpoint/2010/main" val="1051077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7</a:t>
            </a:fld>
            <a:endPar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12" name="Content Placeholder 2">
            <a:extLst>
              <a:ext uri="{FF2B5EF4-FFF2-40B4-BE49-F238E27FC236}">
                <a16:creationId xmlns:a16="http://schemas.microsoft.com/office/drawing/2014/main" id="{E7EDC6E6-6483-432B-BEB8-8CF11775B4CB}"/>
              </a:ext>
            </a:extLst>
          </p:cNvPr>
          <p:cNvSpPr txBox="1">
            <a:spLocks/>
          </p:cNvSpPr>
          <p:nvPr/>
        </p:nvSpPr>
        <p:spPr bwMode="auto">
          <a:xfrm>
            <a:off x="285226" y="1493837"/>
            <a:ext cx="8553973" cy="4948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sng" strike="noStrike" kern="1200" cap="none" spc="0" normalizeH="0" baseline="0" noProof="0" dirty="0">
                <a:ln>
                  <a:noFill/>
                </a:ln>
                <a:solidFill>
                  <a:sysClr val="windowText" lastClr="000000"/>
                </a:solidFill>
                <a:effectLst/>
                <a:uLnTx/>
                <a:uFillTx/>
                <a:latin typeface="+mn-lt"/>
              </a:rPr>
              <a:t>Apmācību kursu izmaksas </a:t>
            </a: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endParaRPr kumimoji="0" lang="lv-LV" altLang="lv-LV" sz="800" b="1" i="0" u="sng" strike="noStrike" kern="1200" cap="none" spc="0" normalizeH="0" baseline="0" noProof="0" dirty="0">
              <a:ln>
                <a:noFill/>
              </a:ln>
              <a:solidFill>
                <a:sysClr val="windowText" lastClr="000000"/>
              </a:solidFill>
              <a:effectLst/>
              <a:uLnTx/>
              <a:uFillTx/>
              <a:latin typeface="+mn-lt"/>
            </a:endParaRP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none" strike="noStrike" kern="1200" cap="none" spc="0" normalizeH="0" baseline="0" noProof="0" dirty="0">
                <a:ln>
                  <a:noFill/>
                </a:ln>
                <a:solidFill>
                  <a:sysClr val="windowText" lastClr="000000"/>
                </a:solidFill>
                <a:effectLst/>
                <a:uLnTx/>
                <a:uFillTx/>
                <a:latin typeface="+mn-lt"/>
              </a:rPr>
              <a:t>Tiešās: </a:t>
            </a:r>
          </a:p>
          <a:p>
            <a:pPr marL="1047750" marR="0" lvl="1" indent="-285750" algn="just" defTabSz="938213" rtl="0" eaLnBrk="0" fontAlgn="base" latinLnBrk="0" hangingPunct="0">
              <a:lnSpc>
                <a:spcPct val="80000"/>
              </a:lnSpc>
              <a:spcBef>
                <a:spcPct val="20000"/>
              </a:spcBef>
              <a:spcAft>
                <a:spcPct val="0"/>
              </a:spcAft>
              <a:buClrTx/>
              <a:buSzTx/>
              <a:buFont typeface="Wingdings" panose="05000000000000000000" pitchFamily="2" charset="2"/>
              <a:buChar char="ü"/>
              <a:tabLst/>
              <a:defRPr/>
            </a:pP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Pasniedzēju samaksa</a:t>
            </a:r>
          </a:p>
          <a:p>
            <a:pPr marL="1047750" marR="0" lvl="1" indent="-285750" algn="just" defTabSz="938213" rtl="0" eaLnBrk="0" fontAlgn="base" latinLnBrk="0" hangingPunct="0">
              <a:lnSpc>
                <a:spcPct val="80000"/>
              </a:lnSpc>
              <a:spcBef>
                <a:spcPct val="20000"/>
              </a:spcBef>
              <a:spcAft>
                <a:spcPct val="0"/>
              </a:spcAft>
              <a:buClrTx/>
              <a:buSzTx/>
              <a:buFont typeface="Wingdings" panose="05000000000000000000" pitchFamily="2" charset="2"/>
              <a:buChar char="ü"/>
              <a:tabLst/>
              <a:defRPr/>
            </a:pP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Pasniedzēju un nodarbināto ceļa (transporta) izdevumi</a:t>
            </a: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none" strike="noStrike" kern="1200" cap="none" spc="0" normalizeH="0" baseline="0" noProof="0" dirty="0">
                <a:ln>
                  <a:noFill/>
                </a:ln>
                <a:solidFill>
                  <a:sysClr val="windowText" lastClr="000000"/>
                </a:solidFill>
                <a:effectLst/>
                <a:uLnTx/>
                <a:uFillTx/>
                <a:latin typeface="+mn-lt"/>
              </a:rPr>
              <a:t>Netiešās:</a:t>
            </a:r>
          </a:p>
          <a:p>
            <a:pPr marL="1047750" marR="0" lvl="1" indent="-285750" algn="just" defTabSz="938213" rtl="0" eaLnBrk="0" fontAlgn="base" latinLnBrk="0" hangingPunct="0">
              <a:lnSpc>
                <a:spcPct val="80000"/>
              </a:lnSpc>
              <a:spcBef>
                <a:spcPct val="20000"/>
              </a:spcBef>
              <a:spcAft>
                <a:spcPct val="0"/>
              </a:spcAft>
              <a:buClrTx/>
              <a:buSzTx/>
              <a:buFont typeface="Wingdings" panose="05000000000000000000" pitchFamily="2" charset="2"/>
              <a:buChar char="ü"/>
              <a:tabLst/>
              <a:defRPr/>
            </a:pP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Maksa par materiāliem un pakalpojumiem (mācību materiāli, telpu un iekārtu noma, nodarbināto zināšanu līmeņa testēšana, sertifikācija un eksaminācija, tulku pakalpojumi)</a:t>
            </a: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br>
              <a:rPr kumimoji="0" lang="lv-LV" altLang="lv-LV" sz="1500" b="0" i="0" u="none" strike="noStrike" kern="1200" cap="none" spc="0" normalizeH="0" baseline="0" noProof="0" dirty="0">
                <a:ln>
                  <a:noFill/>
                </a:ln>
                <a:solidFill>
                  <a:sysClr val="windowText" lastClr="000000"/>
                </a:solidFill>
                <a:effectLst/>
                <a:uLnTx/>
                <a:uFillTx/>
                <a:latin typeface="+mn-lt"/>
              </a:rPr>
            </a:br>
            <a:r>
              <a:rPr kumimoji="0" lang="lv-LV" altLang="lv-LV" sz="1500" b="1" i="0" u="sng" strike="noStrike" kern="1200" cap="none" spc="0" normalizeH="0" baseline="0" noProof="0" dirty="0">
                <a:ln>
                  <a:noFill/>
                </a:ln>
                <a:solidFill>
                  <a:sysClr val="windowText" lastClr="000000"/>
                </a:solidFill>
                <a:effectLst/>
                <a:uLnTx/>
                <a:uFillTx/>
                <a:latin typeface="+mn-lt"/>
              </a:rPr>
              <a:t>Projekta vadības izmaksas:</a:t>
            </a: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endParaRPr kumimoji="0" lang="lv-LV" altLang="lv-LV" sz="800" b="1" i="0" u="sng" strike="noStrike" kern="1200" cap="none" spc="0" normalizeH="0" baseline="0" noProof="0" dirty="0">
              <a:ln>
                <a:noFill/>
              </a:ln>
              <a:solidFill>
                <a:sysClr val="windowText" lastClr="000000"/>
              </a:solidFill>
              <a:effectLst/>
              <a:uLnTx/>
              <a:uFillTx/>
              <a:latin typeface="+mn-lt"/>
            </a:endParaRP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none" strike="noStrike" kern="1200" cap="none" spc="0" normalizeH="0" baseline="0" noProof="0" dirty="0">
                <a:ln>
                  <a:noFill/>
                </a:ln>
                <a:solidFill>
                  <a:sysClr val="windowText" lastClr="000000"/>
                </a:solidFill>
                <a:effectLst/>
                <a:uLnTx/>
                <a:uFillTx/>
                <a:latin typeface="+mn-lt"/>
              </a:rPr>
              <a:t>Tiešās:</a:t>
            </a:r>
          </a:p>
          <a:p>
            <a:pPr marL="1047750" marR="0" lvl="1" indent="-285750" algn="just" defTabSz="938213" rtl="0" eaLnBrk="0" fontAlgn="base" latinLnBrk="0" hangingPunct="0">
              <a:lnSpc>
                <a:spcPct val="80000"/>
              </a:lnSpc>
              <a:spcBef>
                <a:spcPct val="20000"/>
              </a:spcBef>
              <a:spcAft>
                <a:spcPct val="0"/>
              </a:spcAft>
              <a:buClrTx/>
              <a:buSzTx/>
              <a:buFont typeface="Wingdings" panose="05000000000000000000" pitchFamily="2" charset="2"/>
              <a:buChar char="ü"/>
              <a:tabLst/>
              <a:defRPr/>
            </a:pP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Personāla atalgojuma izmaksas (ja projekta vadību veic </a:t>
            </a:r>
            <a:r>
              <a:rPr lang="lv-LV" altLang="lv-LV" sz="1500" dirty="0">
                <a:solidFill>
                  <a:sysClr val="windowText" lastClr="000000"/>
                </a:solidFill>
                <a:latin typeface="+mn-lt"/>
                <a:ea typeface="Verdana" panose="020B0604030504040204" pitchFamily="34" charset="0"/>
                <a:cs typeface="Verdana" panose="020B0604030504040204" pitchFamily="34" charset="0"/>
              </a:rPr>
              <a:t>finansējuma saņēmēja</a:t>
            </a: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 darbinieks)</a:t>
            </a: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none" strike="noStrike" kern="1200" cap="none" spc="0" normalizeH="0" baseline="0" noProof="0" dirty="0">
                <a:ln>
                  <a:noFill/>
                </a:ln>
                <a:solidFill>
                  <a:sysClr val="windowText" lastClr="000000"/>
                </a:solidFill>
                <a:effectLst/>
                <a:uLnTx/>
                <a:uFillTx/>
                <a:latin typeface="+mn-lt"/>
              </a:rPr>
              <a:t>Netiešās:</a:t>
            </a:r>
          </a:p>
          <a:p>
            <a:pPr marL="1047750" marR="0" lvl="1" indent="-285750" algn="just" defTabSz="938213" rtl="0" eaLnBrk="0" fontAlgn="base" latinLnBrk="0" hangingPunct="0">
              <a:lnSpc>
                <a:spcPct val="80000"/>
              </a:lnSpc>
              <a:spcBef>
                <a:spcPct val="20000"/>
              </a:spcBef>
              <a:spcAft>
                <a:spcPct val="0"/>
              </a:spcAft>
              <a:buClrTx/>
              <a:buSzTx/>
              <a:buFont typeface="Wingdings" panose="05000000000000000000" pitchFamily="2" charset="2"/>
              <a:buChar char="ü"/>
              <a:tabLst/>
              <a:defRPr/>
            </a:pPr>
            <a:r>
              <a:rPr kumimoji="0" lang="lv-LV" altLang="lv-LV" sz="15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rPr>
              <a:t>Darba vietas aprīkojums, transports, telpu īre un apsaimniekošana, kancelejas preces, grāmatvedības un juridiskie pakalpojumi, komunikācijas, komandējumi, audits, datu pārbaude un uzkrāšana, personāla izmaksas (ja projekta vadība ir uz uzņēmuma līguma pamata)</a:t>
            </a:r>
          </a:p>
          <a:p>
            <a:pPr marR="0" lvl="1" indent="0" algn="just" defTabSz="938213" rtl="0" eaLnBrk="0" fontAlgn="base" latinLnBrk="0" hangingPunct="0">
              <a:lnSpc>
                <a:spcPct val="80000"/>
              </a:lnSpc>
              <a:spcBef>
                <a:spcPct val="20000"/>
              </a:spcBef>
              <a:spcAft>
                <a:spcPct val="0"/>
              </a:spcAft>
              <a:buClrTx/>
              <a:buSzTx/>
              <a:buNone/>
              <a:tabLst/>
              <a:defRPr/>
            </a:pPr>
            <a:endParaRPr kumimoji="0" lang="lv-LV" altLang="lv-LV" sz="800" b="0" i="0" u="none" strike="noStrike" kern="1200" cap="none" spc="0" normalizeH="0" baseline="0" noProof="0" dirty="0">
              <a:ln>
                <a:noFill/>
              </a:ln>
              <a:solidFill>
                <a:sysClr val="windowText" lastClr="000000"/>
              </a:solidFill>
              <a:effectLst/>
              <a:uLnTx/>
              <a:uFillTx/>
              <a:latin typeface="+mn-lt"/>
              <a:ea typeface="Verdana" panose="020B0604030504040204" pitchFamily="34" charset="0"/>
              <a:cs typeface="Verdana" panose="020B0604030504040204" pitchFamily="34" charset="0"/>
            </a:endParaRP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r>
              <a:rPr kumimoji="0" lang="lv-LV" altLang="lv-LV" sz="1500" b="1" i="0" u="none" strike="noStrike" kern="1200" cap="none" spc="0" normalizeH="0" baseline="0" noProof="0" dirty="0">
                <a:ln>
                  <a:noFill/>
                </a:ln>
                <a:solidFill>
                  <a:sysClr val="windowText" lastClr="000000"/>
                </a:solidFill>
                <a:effectLst/>
                <a:uLnTx/>
                <a:uFillTx/>
                <a:latin typeface="+mn-lt"/>
              </a:rPr>
              <a:t>Projekta vadības tiešo un netiešo izmaksu summa </a:t>
            </a:r>
            <a:r>
              <a:rPr kumimoji="0" lang="lv-LV" altLang="lv-LV" sz="1500" b="1" i="0" u="none" strike="noStrike" kern="1200" cap="none" spc="0" normalizeH="0" baseline="0" noProof="0" dirty="0">
                <a:ln>
                  <a:noFill/>
                </a:ln>
                <a:solidFill>
                  <a:srgbClr val="FF0000"/>
                </a:solidFill>
                <a:effectLst/>
                <a:uLnTx/>
                <a:uFillTx/>
                <a:latin typeface="+mn-lt"/>
              </a:rPr>
              <a:t>nedrīkst pārsniegt </a:t>
            </a:r>
            <a:r>
              <a:rPr kumimoji="0" lang="lv-LV" altLang="lv-LV" sz="1500" b="1" i="0" strike="noStrike" kern="1200" cap="none" spc="0" normalizeH="0" baseline="0" noProof="0" dirty="0">
                <a:ln>
                  <a:noFill/>
                </a:ln>
                <a:solidFill>
                  <a:srgbClr val="FF0000"/>
                </a:solidFill>
                <a:effectLst/>
                <a:uLnTx/>
                <a:uFillTx/>
                <a:latin typeface="+mn-lt"/>
              </a:rPr>
              <a:t>3000 </a:t>
            </a:r>
            <a:r>
              <a:rPr kumimoji="0" lang="lv-LV" altLang="lv-LV" sz="1500" b="1" i="1" strike="noStrike" kern="1200" cap="none" spc="0" normalizeH="0" baseline="0" noProof="0" dirty="0" err="1">
                <a:ln>
                  <a:noFill/>
                </a:ln>
                <a:solidFill>
                  <a:srgbClr val="FF0000"/>
                </a:solidFill>
                <a:effectLst/>
                <a:uLnTx/>
                <a:uFillTx/>
                <a:latin typeface="+mn-lt"/>
              </a:rPr>
              <a:t>euro</a:t>
            </a:r>
            <a:r>
              <a:rPr kumimoji="0" lang="lv-LV" altLang="lv-LV" sz="1500" b="1" i="1" strike="noStrike" kern="1200" cap="none" spc="0" normalizeH="0" baseline="0" noProof="0" dirty="0">
                <a:ln>
                  <a:noFill/>
                </a:ln>
                <a:solidFill>
                  <a:srgbClr val="FF0000"/>
                </a:solidFill>
                <a:effectLst/>
                <a:uLnTx/>
                <a:uFillTx/>
                <a:latin typeface="+mn-lt"/>
              </a:rPr>
              <a:t> </a:t>
            </a:r>
            <a:r>
              <a:rPr kumimoji="0" lang="lv-LV" altLang="lv-LV" sz="1500" b="1" i="0" strike="noStrike" kern="1200" cap="none" spc="0" normalizeH="0" baseline="0" noProof="0" dirty="0">
                <a:ln>
                  <a:noFill/>
                </a:ln>
                <a:solidFill>
                  <a:srgbClr val="FF0000"/>
                </a:solidFill>
                <a:effectLst/>
                <a:uLnTx/>
                <a:uFillTx/>
                <a:latin typeface="+mn-lt"/>
              </a:rPr>
              <a:t>mēnesī</a:t>
            </a:r>
            <a:endParaRPr kumimoji="0" lang="lv-LV" altLang="lv-LV" sz="1500" b="1" i="0" strike="noStrike" kern="1200" cap="none" spc="0" normalizeH="0" baseline="0" noProof="0" dirty="0">
              <a:ln>
                <a:noFill/>
              </a:ln>
              <a:effectLst/>
              <a:uLnTx/>
              <a:uFillTx/>
              <a:latin typeface="+mn-lt"/>
            </a:endParaRPr>
          </a:p>
          <a:p>
            <a:pPr marL="0" marR="0" lvl="0" indent="0" algn="just" defTabSz="938213" rtl="0" eaLnBrk="0" fontAlgn="base" latinLnBrk="0" hangingPunct="0">
              <a:lnSpc>
                <a:spcPct val="80000"/>
              </a:lnSpc>
              <a:spcBef>
                <a:spcPct val="20000"/>
              </a:spcBef>
              <a:spcAft>
                <a:spcPct val="0"/>
              </a:spcAft>
              <a:buClrTx/>
              <a:buSzTx/>
              <a:buFont typeface="Arial" panose="020B0604020202020204" pitchFamily="34" charset="0"/>
              <a:buNone/>
              <a:tabLst/>
              <a:defRPr/>
            </a:pPr>
            <a:endParaRPr lang="lv-LV" altLang="lv-LV" sz="800" b="1" dirty="0">
              <a:latin typeface="+mn-lt"/>
            </a:endParaRPr>
          </a:p>
          <a:p>
            <a:pPr lvl="0" algn="just">
              <a:lnSpc>
                <a:spcPct val="80000"/>
              </a:lnSpc>
              <a:defRPr/>
            </a:pPr>
            <a:r>
              <a:rPr lang="lv-LV" altLang="lv-LV" sz="3600" b="1" dirty="0">
                <a:solidFill>
                  <a:srgbClr val="FF0000"/>
                </a:solidFill>
                <a:latin typeface="+mn-lt"/>
              </a:rPr>
              <a:t>! </a:t>
            </a:r>
            <a:r>
              <a:rPr kumimoji="0" lang="lv-LV" altLang="lv-LV" sz="1500" b="1" i="0" strike="noStrike" kern="1200" cap="none" spc="0" normalizeH="0" baseline="0" noProof="0" dirty="0">
                <a:ln>
                  <a:noFill/>
                </a:ln>
                <a:effectLst/>
                <a:uLnTx/>
                <a:uFillTx/>
                <a:latin typeface="+mn-lt"/>
              </a:rPr>
              <a:t>IKT nozarē </a:t>
            </a:r>
            <a:r>
              <a:rPr kumimoji="0" lang="lv-LV" altLang="lv-LV" sz="1500" b="1" i="0" strike="noStrike" kern="1200" cap="none" spc="0" normalizeH="0" baseline="0" noProof="0" dirty="0">
                <a:ln>
                  <a:noFill/>
                </a:ln>
                <a:solidFill>
                  <a:srgbClr val="FF0000"/>
                </a:solidFill>
                <a:effectLst/>
                <a:uLnTx/>
                <a:uFillTx/>
                <a:latin typeface="+mn-lt"/>
              </a:rPr>
              <a:t>partnerībā</a:t>
            </a:r>
            <a:r>
              <a:rPr kumimoji="0" lang="lv-LV" altLang="lv-LV" sz="1500" b="1" i="0" strike="noStrike" kern="1200" cap="none" spc="0" normalizeH="0" baseline="0" noProof="0" dirty="0">
                <a:ln>
                  <a:noFill/>
                </a:ln>
                <a:effectLst/>
                <a:uLnTx/>
                <a:uFillTx/>
                <a:latin typeface="+mn-lt"/>
              </a:rPr>
              <a:t> īstenotam </a:t>
            </a:r>
            <a:r>
              <a:rPr lang="lv-LV" altLang="lv-LV" sz="1500" b="1" dirty="0">
                <a:latin typeface="+mn-lt"/>
              </a:rPr>
              <a:t>projektam projekta vadības tiešo un netiešo izmaksu summa nedrīkst pārsniegt </a:t>
            </a:r>
            <a:r>
              <a:rPr lang="lv-LV" altLang="lv-LV" sz="1500" b="1" dirty="0">
                <a:solidFill>
                  <a:srgbClr val="FF0000"/>
                </a:solidFill>
                <a:latin typeface="+mn-lt"/>
              </a:rPr>
              <a:t>6000 </a:t>
            </a:r>
            <a:r>
              <a:rPr lang="lv-LV" altLang="lv-LV" sz="1500" b="1" i="1" dirty="0" err="1">
                <a:solidFill>
                  <a:srgbClr val="FF0000"/>
                </a:solidFill>
                <a:latin typeface="+mn-lt"/>
              </a:rPr>
              <a:t>euro</a:t>
            </a:r>
            <a:r>
              <a:rPr lang="lv-LV" altLang="lv-LV" sz="1500" b="1" dirty="0">
                <a:solidFill>
                  <a:srgbClr val="FF0000"/>
                </a:solidFill>
                <a:latin typeface="+mn-lt"/>
              </a:rPr>
              <a:t> mēnesī un katrai partnerībā esošai biedrībai 3000 </a:t>
            </a:r>
            <a:r>
              <a:rPr lang="lv-LV" altLang="lv-LV" sz="1500" b="1" dirty="0" err="1">
                <a:solidFill>
                  <a:srgbClr val="FF0000"/>
                </a:solidFill>
                <a:latin typeface="+mn-lt"/>
              </a:rPr>
              <a:t>euro</a:t>
            </a:r>
            <a:r>
              <a:rPr lang="lv-LV" altLang="lv-LV" sz="1500" b="1" dirty="0">
                <a:solidFill>
                  <a:srgbClr val="FF0000"/>
                </a:solidFill>
                <a:latin typeface="+mn-lt"/>
              </a:rPr>
              <a:t> mēnesī</a:t>
            </a:r>
            <a:endParaRPr kumimoji="0" lang="lv-LV" altLang="lv-LV" sz="1500" b="1" i="0" strike="noStrike" kern="1200" cap="none" spc="0" normalizeH="0" baseline="0" noProof="0" dirty="0">
              <a:ln>
                <a:noFill/>
              </a:ln>
              <a:solidFill>
                <a:srgbClr val="FF0000"/>
              </a:solidFill>
              <a:effectLst/>
              <a:uLnTx/>
              <a:uFillTx/>
              <a:latin typeface="+mn-lt"/>
            </a:endParaRPr>
          </a:p>
        </p:txBody>
      </p:sp>
      <p:sp>
        <p:nvSpPr>
          <p:cNvPr id="2" name="Rectangle 1">
            <a:extLst>
              <a:ext uri="{FF2B5EF4-FFF2-40B4-BE49-F238E27FC236}">
                <a16:creationId xmlns:a16="http://schemas.microsoft.com/office/drawing/2014/main" id="{C6A8C19C-BBF0-4754-BD8A-9EC6ED0037BE}"/>
              </a:ext>
            </a:extLst>
          </p:cNvPr>
          <p:cNvSpPr/>
          <p:nvPr/>
        </p:nvSpPr>
        <p:spPr>
          <a:xfrm>
            <a:off x="3263680" y="525734"/>
            <a:ext cx="4074449" cy="480131"/>
          </a:xfrm>
          <a:prstGeom prst="rect">
            <a:avLst/>
          </a:prstGeom>
        </p:spPr>
        <p:txBody>
          <a:bodyPr wrap="none">
            <a:spAutoFit/>
          </a:bodyPr>
          <a:lstStyle/>
          <a:p>
            <a:pPr lvl="0" algn="ctr" defTabSz="914400" eaLnBrk="0" hangingPunct="0">
              <a:lnSpc>
                <a:spcPct val="90000"/>
              </a:lnSpc>
              <a:spcBef>
                <a:spcPts val="750"/>
              </a:spcBef>
            </a:pPr>
            <a:r>
              <a:rPr lang="lv-LV" sz="2800" b="1" dirty="0">
                <a:solidFill>
                  <a:prstClr val="black"/>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Calibri" panose="020F0502020204030204" pitchFamily="34" charset="0"/>
              </a:rPr>
              <a:t>ATTIECINĀMĀS IZMAKSAS</a:t>
            </a:r>
          </a:p>
        </p:txBody>
      </p:sp>
    </p:spTree>
    <p:extLst>
      <p:ext uri="{BB962C8B-B14F-4D97-AF65-F5344CB8AC3E}">
        <p14:creationId xmlns:p14="http://schemas.microsoft.com/office/powerpoint/2010/main" val="413692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02D63C3-CC3E-4550-956E-973D3463D490}"/>
              </a:ext>
            </a:extLst>
          </p:cNvPr>
          <p:cNvSpPr>
            <a:spLocks noGrp="1"/>
          </p:cNvSpPr>
          <p:nvPr>
            <p:ph type="sldNum" sz="quarter" idx="13"/>
          </p:nvPr>
        </p:nvSpPr>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8</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graphicFrame>
        <p:nvGraphicFramePr>
          <p:cNvPr id="2" name="Diagram 1">
            <a:extLst>
              <a:ext uri="{FF2B5EF4-FFF2-40B4-BE49-F238E27FC236}">
                <a16:creationId xmlns:a16="http://schemas.microsoft.com/office/drawing/2014/main" id="{9C48F481-5BD6-4D58-89C5-79AAAFAD4078}"/>
              </a:ext>
            </a:extLst>
          </p:cNvPr>
          <p:cNvGraphicFramePr/>
          <p:nvPr>
            <p:extLst>
              <p:ext uri="{D42A27DB-BD31-4B8C-83A1-F6EECF244321}">
                <p14:modId xmlns:p14="http://schemas.microsoft.com/office/powerpoint/2010/main" val="1801157651"/>
              </p:ext>
            </p:extLst>
          </p:nvPr>
        </p:nvGraphicFramePr>
        <p:xfrm>
          <a:off x="1" y="1501628"/>
          <a:ext cx="412738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a:extLst>
              <a:ext uri="{FF2B5EF4-FFF2-40B4-BE49-F238E27FC236}">
                <a16:creationId xmlns:a16="http://schemas.microsoft.com/office/drawing/2014/main" id="{1B9A65F5-16F3-4A0A-887E-307D51DBC5D6}"/>
              </a:ext>
            </a:extLst>
          </p:cNvPr>
          <p:cNvGraphicFramePr/>
          <p:nvPr>
            <p:extLst>
              <p:ext uri="{D42A27DB-BD31-4B8C-83A1-F6EECF244321}">
                <p14:modId xmlns:p14="http://schemas.microsoft.com/office/powerpoint/2010/main" val="2237033445"/>
              </p:ext>
            </p:extLst>
          </p:nvPr>
        </p:nvGraphicFramePr>
        <p:xfrm>
          <a:off x="4253218" y="1501628"/>
          <a:ext cx="4890782" cy="482297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a:extLst>
              <a:ext uri="{FF2B5EF4-FFF2-40B4-BE49-F238E27FC236}">
                <a16:creationId xmlns:a16="http://schemas.microsoft.com/office/drawing/2014/main" id="{A6C9CE05-9A0D-4055-ABCE-394DC6CE447F}"/>
              </a:ext>
            </a:extLst>
          </p:cNvPr>
          <p:cNvSpPr txBox="1"/>
          <p:nvPr/>
        </p:nvSpPr>
        <p:spPr>
          <a:xfrm>
            <a:off x="595618" y="5273241"/>
            <a:ext cx="3657600" cy="584775"/>
          </a:xfrm>
          <a:prstGeom prst="rect">
            <a:avLst/>
          </a:prstGeom>
          <a:noFill/>
        </p:spPr>
        <p:txBody>
          <a:bodyPr wrap="square" rtlCol="0">
            <a:spAutoFit/>
          </a:bodyPr>
          <a:lstStyle/>
          <a:p>
            <a:pPr algn="ctr"/>
            <a:r>
              <a:rPr lang="lv-LV" sz="1600" i="1" dirty="0">
                <a:solidFill>
                  <a:srgbClr val="FF0000"/>
                </a:solidFill>
              </a:rPr>
              <a:t>Projekta vadības izmaksām atbalsta intensitāte ir </a:t>
            </a:r>
            <a:r>
              <a:rPr lang="lv-LV" sz="1600" b="1" i="1" dirty="0">
                <a:solidFill>
                  <a:srgbClr val="FF0000"/>
                </a:solidFill>
              </a:rPr>
              <a:t>100 %</a:t>
            </a:r>
          </a:p>
        </p:txBody>
      </p:sp>
      <p:sp>
        <p:nvSpPr>
          <p:cNvPr id="5" name="Rectangle 4">
            <a:extLst>
              <a:ext uri="{FF2B5EF4-FFF2-40B4-BE49-F238E27FC236}">
                <a16:creationId xmlns:a16="http://schemas.microsoft.com/office/drawing/2014/main" id="{250FFEAB-07CE-4A4F-A3B7-87E7E7956906}"/>
              </a:ext>
            </a:extLst>
          </p:cNvPr>
          <p:cNvSpPr/>
          <p:nvPr/>
        </p:nvSpPr>
        <p:spPr>
          <a:xfrm>
            <a:off x="3625500" y="493527"/>
            <a:ext cx="2790829" cy="480131"/>
          </a:xfrm>
          <a:prstGeom prst="rect">
            <a:avLst/>
          </a:prstGeom>
        </p:spPr>
        <p:txBody>
          <a:bodyPr wrap="none">
            <a:spAutoFit/>
          </a:bodyPr>
          <a:lstStyle/>
          <a:p>
            <a:pPr lvl="0" algn="ctr" defTabSz="914400" eaLnBrk="0" hangingPunct="0">
              <a:lnSpc>
                <a:spcPct val="90000"/>
              </a:lnSpc>
              <a:spcBef>
                <a:spcPts val="750"/>
              </a:spcBef>
            </a:pPr>
            <a:r>
              <a:rPr lang="lv-LV" sz="2800" b="1" dirty="0">
                <a:solidFill>
                  <a:prstClr val="black"/>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Calibri" panose="020F0502020204030204" pitchFamily="34" charset="0"/>
              </a:rPr>
              <a:t>VALSTS ATBALSTS</a:t>
            </a:r>
          </a:p>
        </p:txBody>
      </p:sp>
    </p:spTree>
    <p:extLst>
      <p:ext uri="{BB962C8B-B14F-4D97-AF65-F5344CB8AC3E}">
        <p14:creationId xmlns:p14="http://schemas.microsoft.com/office/powerpoint/2010/main" val="1971714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CC93A6D-E2CF-4673-AE6D-81D98B21958E}"/>
              </a:ext>
            </a:extLst>
          </p:cNvPr>
          <p:cNvGraphicFramePr>
            <a:graphicFrameLocks noGrp="1"/>
          </p:cNvGraphicFramePr>
          <p:nvPr>
            <p:ph idx="1"/>
            <p:extLst>
              <p:ext uri="{D42A27DB-BD31-4B8C-83A1-F6EECF244321}">
                <p14:modId xmlns:p14="http://schemas.microsoft.com/office/powerpoint/2010/main" val="2195817064"/>
              </p:ext>
            </p:extLst>
          </p:nvPr>
        </p:nvGraphicFramePr>
        <p:xfrm>
          <a:off x="674614" y="1360416"/>
          <a:ext cx="7593435" cy="5091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5">
            <a:extLst>
              <a:ext uri="{FF2B5EF4-FFF2-40B4-BE49-F238E27FC236}">
                <a16:creationId xmlns:a16="http://schemas.microsoft.com/office/drawing/2014/main" id="{1B363F58-CE11-4638-A789-4F7291E7906D}"/>
              </a:ext>
            </a:extLst>
          </p:cNvPr>
          <p:cNvSpPr>
            <a:spLocks noGrp="1"/>
          </p:cNvSpPr>
          <p:nvPr>
            <p:ph type="title"/>
          </p:nvPr>
        </p:nvSpPr>
        <p:spPr>
          <a:xfrm>
            <a:off x="1725641" y="429992"/>
            <a:ext cx="7215437" cy="480131"/>
          </a:xfrm>
          <a:prstGeom prst="rect">
            <a:avLst/>
          </a:prstGeom>
        </p:spPr>
        <p:txBody>
          <a:bodyPr wrap="none">
            <a:spAutoFit/>
          </a:bodyPr>
          <a:lstStyle/>
          <a:p>
            <a:pPr lvl="0" algn="ctr" defTabSz="914400" eaLnBrk="0" hangingPunct="0">
              <a:lnSpc>
                <a:spcPct val="90000"/>
              </a:lnSpc>
              <a:spcBef>
                <a:spcPts val="750"/>
              </a:spcBef>
            </a:pPr>
            <a:r>
              <a:rPr lang="lv-LV" sz="2800"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PROJEKTU IESNIEGUMU VĒRTĒŠANAS KRITĒRIJI</a:t>
            </a:r>
            <a:endParaRPr lang="lv-LV" sz="28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Slide Number Placeholder 5">
            <a:extLst>
              <a:ext uri="{FF2B5EF4-FFF2-40B4-BE49-F238E27FC236}">
                <a16:creationId xmlns:a16="http://schemas.microsoft.com/office/drawing/2014/main" id="{52E75C8C-95CF-42E8-8FBA-70FE8E3EB879}"/>
              </a:ext>
            </a:extLst>
          </p:cNvPr>
          <p:cNvSpPr>
            <a:spLocks noGrp="1"/>
          </p:cNvSpPr>
          <p:nvPr>
            <p:ph type="sldNum" sz="quarter" idx="13"/>
          </p:nvPr>
        </p:nvSpPr>
        <p:spPr>
          <a:xfrm>
            <a:off x="8534400" y="6324600"/>
            <a:ext cx="304800" cy="304800"/>
          </a:xfrm>
        </p:spPr>
        <p:txBody>
          <a:bodyPr/>
          <a:lstStyle/>
          <a:p>
            <a:pPr marL="0" marR="0" lvl="0" indent="0" algn="r" defTabSz="938213" rtl="0" eaLnBrk="1" fontAlgn="auto" latinLnBrk="0" hangingPunct="1">
              <a:lnSpc>
                <a:spcPct val="100000"/>
              </a:lnSpc>
              <a:spcBef>
                <a:spcPts val="0"/>
              </a:spcBef>
              <a:spcAft>
                <a:spcPts val="0"/>
              </a:spcAft>
              <a:buClrTx/>
              <a:buSzTx/>
              <a:buFontTx/>
              <a:buNone/>
              <a:tabLst/>
              <a:defRPr/>
            </a:pPr>
            <a:fld id="{E2B2980C-BFBF-4A3D-985F-98C32121AD6E}" type="slidenum">
              <a:rPr kumimoji="0" lang="en-US" altLang="lv-LV" sz="1000" b="0" i="0" u="none" strike="noStrike" kern="1200" cap="none" spc="0" normalizeH="0" baseline="0" noProof="0" smtClean="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938213" rtl="0" eaLnBrk="1" fontAlgn="auto" latinLnBrk="0" hangingPunct="1">
                <a:lnSpc>
                  <a:spcPct val="100000"/>
                </a:lnSpc>
                <a:spcBef>
                  <a:spcPts val="0"/>
                </a:spcBef>
                <a:spcAft>
                  <a:spcPts val="0"/>
                </a:spcAft>
                <a:buClrTx/>
                <a:buSzTx/>
                <a:buFontTx/>
                <a:buNone/>
                <a:tabLst/>
                <a:defRPr/>
              </a:pPr>
              <a:t>9</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Tree>
    <p:extLst>
      <p:ext uri="{BB962C8B-B14F-4D97-AF65-F5344CB8AC3E}">
        <p14:creationId xmlns:p14="http://schemas.microsoft.com/office/powerpoint/2010/main" val="194512749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707</Words>
  <Application>Microsoft Office PowerPoint</Application>
  <PresentationFormat>On-screen Show (4:3)</PresentationFormat>
  <Paragraphs>131</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Times New Roman</vt:lpstr>
      <vt:lpstr>Verdana</vt:lpstr>
      <vt:lpstr>Wingdings</vt:lpstr>
      <vt:lpstr>1_Office Theme</vt:lpstr>
      <vt:lpstr>Office Theme</vt:lpstr>
      <vt:lpstr> 1.2.2.1. SAM pasākuma «Atbalsts nodarbināto apmācībām» otrā projektu iesniegumu atlases kārta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PROJEKTU IESNIEGUMU VĒRTĒŠANAS KRITĒRIJI</vt:lpstr>
      <vt:lpstr>PROJEKTU IESNIEGUMU VĒRTĒŠANAS KRITĒRIJI</vt:lpstr>
      <vt:lpstr>IZNĀKUMA RĀDĪTĀJI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1.2.2.1. SAM pasākuma «Atbalsts nodarbināto apmācībām» otrā projektu iesniegumu atlases kārta</dc:title>
  <dc:creator>Una Rogule-Lazdiņa</dc:creator>
  <cp:lastModifiedBy>Una Rogule-Lazdiņa</cp:lastModifiedBy>
  <cp:revision>29</cp:revision>
  <dcterms:created xsi:type="dcterms:W3CDTF">2019-11-06T12:25:39Z</dcterms:created>
  <dcterms:modified xsi:type="dcterms:W3CDTF">2019-11-11T11:49:49Z</dcterms:modified>
</cp:coreProperties>
</file>