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9" r:id="rId1"/>
    <p:sldMasterId id="2147483666" r:id="rId2"/>
    <p:sldMasterId id="2147483680" r:id="rId3"/>
  </p:sldMasterIdLst>
  <p:sldIdLst>
    <p:sldId id="258" r:id="rId4"/>
    <p:sldId id="261" r:id="rId5"/>
    <p:sldId id="260" r:id="rId6"/>
    <p:sldId id="262" r:id="rId7"/>
    <p:sldId id="257" r:id="rId8"/>
  </p:sldIdLst>
  <p:sldSz cx="17340263" cy="9753600"/>
  <p:notesSz cx="6799263" cy="99298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3072" userDrawn="1">
          <p15:clr>
            <a:srgbClr val="A4A3A4"/>
          </p15:clr>
        </p15:guide>
        <p15:guide id="2" pos="5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829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81" d="100"/>
          <a:sy n="81" d="100"/>
        </p:scale>
        <p:origin x="396" y="90"/>
      </p:cViewPr>
      <p:guideLst>
        <p:guide orient="horz" pos="3072"/>
        <p:guide pos="54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353BB-B36F-463E-9986-206C5C86DCCB}"/>
              </a:ext>
            </a:extLst>
          </p:cNvPr>
          <p:cNvSpPr>
            <a:spLocks noGrp="1"/>
          </p:cNvSpPr>
          <p:nvPr>
            <p:ph type="ctrTitle"/>
          </p:nvPr>
        </p:nvSpPr>
        <p:spPr>
          <a:xfrm>
            <a:off x="2166937" y="5010912"/>
            <a:ext cx="13006387" cy="554800"/>
          </a:xfrm>
          <a:prstGeom prst="rect">
            <a:avLst/>
          </a:prstGeom>
        </p:spPr>
        <p:txBody>
          <a:bodyPr anchor="b"/>
          <a:lstStyle>
            <a:lvl1pPr algn="ctr">
              <a:defRPr sz="3200">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lv-LV" dirty="0"/>
          </a:p>
        </p:txBody>
      </p:sp>
      <p:sp>
        <p:nvSpPr>
          <p:cNvPr id="3" name="Subtitle 2">
            <a:extLst>
              <a:ext uri="{FF2B5EF4-FFF2-40B4-BE49-F238E27FC236}">
                <a16:creationId xmlns:a16="http://schemas.microsoft.com/office/drawing/2014/main" id="{8DF51B43-F775-421C-8B7F-C7EA6BEF8FE6}"/>
              </a:ext>
            </a:extLst>
          </p:cNvPr>
          <p:cNvSpPr>
            <a:spLocks noGrp="1"/>
          </p:cNvSpPr>
          <p:nvPr>
            <p:ph type="subTitle" idx="1"/>
          </p:nvPr>
        </p:nvSpPr>
        <p:spPr>
          <a:xfrm>
            <a:off x="2166937" y="6427407"/>
            <a:ext cx="13006387" cy="461073"/>
          </a:xfrm>
          <a:prstGeom prst="rect">
            <a:avLst/>
          </a:prstGeom>
        </p:spPr>
        <p:txBody>
          <a:bodyPr/>
          <a:lstStyle>
            <a:lvl1pPr marL="0" indent="0" algn="ctr">
              <a:buNone/>
              <a:defRPr sz="2400" i="0">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Tree>
    <p:extLst>
      <p:ext uri="{BB962C8B-B14F-4D97-AF65-F5344CB8AC3E}">
        <p14:creationId xmlns:p14="http://schemas.microsoft.com/office/powerpoint/2010/main" val="3151329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266076676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409126" y="519289"/>
            <a:ext cx="3738994" cy="82657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92143" y="519289"/>
            <a:ext cx="11000229" cy="82657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316050957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76394053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7533" y="1596249"/>
            <a:ext cx="13005197" cy="3395698"/>
          </a:xfrm>
        </p:spPr>
        <p:txBody>
          <a:bodyPr anchor="b">
            <a:normAutofit/>
          </a:bodyPr>
          <a:lstStyle>
            <a:lvl1pPr algn="ctr">
              <a:defRPr sz="5400"/>
            </a:lvl1pPr>
          </a:lstStyle>
          <a:p>
            <a:r>
              <a:rPr lang="en-US" dirty="0"/>
              <a:t>Click to edit Master title style</a:t>
            </a:r>
          </a:p>
        </p:txBody>
      </p:sp>
      <p:sp>
        <p:nvSpPr>
          <p:cNvPr id="3" name="Subtitle 2"/>
          <p:cNvSpPr>
            <a:spLocks noGrp="1"/>
          </p:cNvSpPr>
          <p:nvPr>
            <p:ph type="subTitle" idx="1"/>
          </p:nvPr>
        </p:nvSpPr>
        <p:spPr>
          <a:xfrm>
            <a:off x="2167533" y="5122898"/>
            <a:ext cx="13005197" cy="2354862"/>
          </a:xfrm>
        </p:spPr>
        <p:txBody>
          <a:bodyPr>
            <a:normAutofit/>
          </a:bodyPr>
          <a:lstStyle>
            <a:lvl1pPr marL="0" indent="0" algn="ctr">
              <a:buNone/>
              <a:defRPr sz="3200"/>
            </a:lvl1pPr>
            <a:lvl2pPr marL="650230" indent="0" algn="ctr">
              <a:buNone/>
              <a:defRPr sz="2844"/>
            </a:lvl2pPr>
            <a:lvl3pPr marL="1300460" indent="0" algn="ctr">
              <a:buNone/>
              <a:defRPr sz="2560"/>
            </a:lvl3pPr>
            <a:lvl4pPr marL="1950690" indent="0" algn="ctr">
              <a:buNone/>
              <a:defRPr sz="2276"/>
            </a:lvl4pPr>
            <a:lvl5pPr marL="2600919" indent="0" algn="ctr">
              <a:buNone/>
              <a:defRPr sz="2276"/>
            </a:lvl5pPr>
            <a:lvl6pPr marL="3251149" indent="0" algn="ctr">
              <a:buNone/>
              <a:defRPr sz="2276"/>
            </a:lvl6pPr>
            <a:lvl7pPr marL="3901379" indent="0" algn="ctr">
              <a:buNone/>
              <a:defRPr sz="2276"/>
            </a:lvl7pPr>
            <a:lvl8pPr marL="4551609" indent="0" algn="ctr">
              <a:buNone/>
              <a:defRPr sz="2276"/>
            </a:lvl8pPr>
            <a:lvl9pPr marL="5201839" indent="0" algn="ctr">
              <a:buNone/>
              <a:defRPr sz="2276"/>
            </a:lvl9pPr>
          </a:lstStyle>
          <a:p>
            <a:r>
              <a:rPr lang="en-US" dirty="0"/>
              <a:t>Click to edit Master subtitle style</a:t>
            </a:r>
          </a:p>
        </p:txBody>
      </p:sp>
    </p:spTree>
    <p:extLst>
      <p:ext uri="{BB962C8B-B14F-4D97-AF65-F5344CB8AC3E}">
        <p14:creationId xmlns:p14="http://schemas.microsoft.com/office/powerpoint/2010/main" val="425090751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83112" y="2431628"/>
            <a:ext cx="14955977" cy="4057226"/>
          </a:xfrm>
        </p:spPr>
        <p:txBody>
          <a:bodyPr anchor="b">
            <a:normAutofit/>
          </a:bodyPr>
          <a:lstStyle>
            <a:lvl1pPr algn="l">
              <a:defRPr sz="7200"/>
            </a:lvl1pPr>
          </a:lstStyle>
          <a:p>
            <a:r>
              <a:rPr lang="en-US" dirty="0"/>
              <a:t>Click to edit Master title style</a:t>
            </a:r>
          </a:p>
        </p:txBody>
      </p:sp>
      <p:sp>
        <p:nvSpPr>
          <p:cNvPr id="3" name="Text Placeholder 2"/>
          <p:cNvSpPr>
            <a:spLocks noGrp="1"/>
          </p:cNvSpPr>
          <p:nvPr>
            <p:ph type="body" idx="1"/>
          </p:nvPr>
        </p:nvSpPr>
        <p:spPr>
          <a:xfrm>
            <a:off x="1183112" y="6527237"/>
            <a:ext cx="14955977" cy="2133599"/>
          </a:xfrm>
        </p:spPr>
        <p:txBody>
          <a:bodyPr/>
          <a:lstStyle>
            <a:lvl1pPr marL="0" indent="0">
              <a:buNone/>
              <a:defRPr sz="3413" b="0">
                <a:solidFill>
                  <a:srgbClr val="000000"/>
                </a:solidFill>
              </a:defRPr>
            </a:lvl1pPr>
            <a:lvl2pPr marL="650230" indent="0">
              <a:buNone/>
              <a:defRPr sz="2844">
                <a:solidFill>
                  <a:schemeClr val="tx1">
                    <a:tint val="75000"/>
                  </a:schemeClr>
                </a:solidFill>
              </a:defRPr>
            </a:lvl2pPr>
            <a:lvl3pPr marL="1300460" indent="0">
              <a:buNone/>
              <a:defRPr sz="2560">
                <a:solidFill>
                  <a:schemeClr val="tx1">
                    <a:tint val="75000"/>
                  </a:schemeClr>
                </a:solidFill>
              </a:defRPr>
            </a:lvl3pPr>
            <a:lvl4pPr marL="1950690" indent="0">
              <a:buNone/>
              <a:defRPr sz="2276">
                <a:solidFill>
                  <a:schemeClr val="tx1">
                    <a:tint val="75000"/>
                  </a:schemeClr>
                </a:solidFill>
              </a:defRPr>
            </a:lvl4pPr>
            <a:lvl5pPr marL="2600919" indent="0">
              <a:buNone/>
              <a:defRPr sz="2276">
                <a:solidFill>
                  <a:schemeClr val="tx1">
                    <a:tint val="75000"/>
                  </a:schemeClr>
                </a:solidFill>
              </a:defRPr>
            </a:lvl5pPr>
            <a:lvl6pPr marL="3251149" indent="0">
              <a:buNone/>
              <a:defRPr sz="2276">
                <a:solidFill>
                  <a:schemeClr val="tx1">
                    <a:tint val="75000"/>
                  </a:schemeClr>
                </a:solidFill>
              </a:defRPr>
            </a:lvl6pPr>
            <a:lvl7pPr marL="3901379" indent="0">
              <a:buNone/>
              <a:defRPr sz="2276">
                <a:solidFill>
                  <a:schemeClr val="tx1">
                    <a:tint val="75000"/>
                  </a:schemeClr>
                </a:solidFill>
              </a:defRPr>
            </a:lvl7pPr>
            <a:lvl8pPr marL="4551609" indent="0">
              <a:buNone/>
              <a:defRPr sz="2276">
                <a:solidFill>
                  <a:schemeClr val="tx1">
                    <a:tint val="75000"/>
                  </a:schemeClr>
                </a:solidFill>
              </a:defRPr>
            </a:lvl8pPr>
            <a:lvl9pPr marL="5201839" indent="0">
              <a:buNone/>
              <a:defRPr sz="2276">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2017525388"/>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92143" y="2596444"/>
            <a:ext cx="7369612" cy="6188570"/>
          </a:xfrm>
        </p:spPr>
        <p:txBody>
          <a:bodyPr/>
          <a:lstStyle>
            <a:lvl1pPr>
              <a:defRPr b="1"/>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8778508" y="2596444"/>
            <a:ext cx="7369612" cy="6188570"/>
          </a:xfrm>
        </p:spPr>
        <p:txBody>
          <a:bodyPr/>
          <a:lstStyle>
            <a:lvl1pPr>
              <a:defRPr b="1"/>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274545725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94402" y="519290"/>
            <a:ext cx="14955977" cy="188524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94403" y="2390987"/>
            <a:ext cx="7335743" cy="1171786"/>
          </a:xfrm>
        </p:spPr>
        <p:txBody>
          <a:bodyPr anchor="b"/>
          <a:lstStyle>
            <a:lvl1pPr marL="0" indent="0">
              <a:buNone/>
              <a:defRPr sz="3413" b="1">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dirty="0"/>
              <a:t>Edit Master text styles</a:t>
            </a:r>
          </a:p>
        </p:txBody>
      </p:sp>
      <p:sp>
        <p:nvSpPr>
          <p:cNvPr id="4" name="Content Placeholder 3"/>
          <p:cNvSpPr>
            <a:spLocks noGrp="1"/>
          </p:cNvSpPr>
          <p:nvPr>
            <p:ph sz="half" idx="2"/>
          </p:nvPr>
        </p:nvSpPr>
        <p:spPr>
          <a:xfrm>
            <a:off x="1194403" y="3562773"/>
            <a:ext cx="7335743" cy="5240303"/>
          </a:xfrm>
        </p:spPr>
        <p:txBody>
          <a:bodyPr/>
          <a:lstStyle>
            <a:lvl1pPr>
              <a:defRPr b="1"/>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8778508" y="2390987"/>
            <a:ext cx="7371870" cy="1171786"/>
          </a:xfrm>
        </p:spPr>
        <p:txBody>
          <a:bodyPr anchor="b"/>
          <a:lstStyle>
            <a:lvl1pPr marL="0" indent="0">
              <a:buNone/>
              <a:defRPr sz="3413" b="1">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dirty="0"/>
              <a:t>Edit Master text styles</a:t>
            </a:r>
          </a:p>
        </p:txBody>
      </p:sp>
      <p:sp>
        <p:nvSpPr>
          <p:cNvPr id="6" name="Content Placeholder 5"/>
          <p:cNvSpPr>
            <a:spLocks noGrp="1"/>
          </p:cNvSpPr>
          <p:nvPr>
            <p:ph sz="quarter" idx="4"/>
          </p:nvPr>
        </p:nvSpPr>
        <p:spPr>
          <a:xfrm>
            <a:off x="8778508" y="3562773"/>
            <a:ext cx="7371870" cy="5240303"/>
          </a:xfrm>
        </p:spPr>
        <p:txBody>
          <a:bodyPr/>
          <a:lstStyle>
            <a:lvl1pPr>
              <a:defRPr b="1"/>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endParaRPr lang="lv-LV" dirty="0"/>
          </a:p>
        </p:txBody>
      </p:sp>
      <p:sp>
        <p:nvSpPr>
          <p:cNvPr id="8" name="Footer Placeholder 7"/>
          <p:cNvSpPr>
            <a:spLocks noGrp="1"/>
          </p:cNvSpPr>
          <p:nvPr>
            <p:ph type="ftr" sz="quarter" idx="11"/>
          </p:nvPr>
        </p:nvSpPr>
        <p:spPr/>
        <p:txBody>
          <a:bodyPr/>
          <a:lstStyle/>
          <a:p>
            <a:endParaRPr lang="lv-LV" dirty="0"/>
          </a:p>
        </p:txBody>
      </p:sp>
      <p:sp>
        <p:nvSpPr>
          <p:cNvPr id="9" name="Slide Number Placeholder 8"/>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406574796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348C78D-6C2C-49C7-A880-01747238A30D}"/>
              </a:ext>
            </a:extLst>
          </p:cNvPr>
          <p:cNvSpPr>
            <a:spLocks noGrp="1"/>
          </p:cNvSpPr>
          <p:nvPr>
            <p:ph type="title"/>
          </p:nvPr>
        </p:nvSpPr>
        <p:spPr/>
        <p:txBody>
          <a:bodyPr/>
          <a:lstStyle/>
          <a:p>
            <a:r>
              <a:rPr lang="en-US"/>
              <a:t>Click to edit Master title style</a:t>
            </a:r>
            <a:endParaRPr lang="lv-LV"/>
          </a:p>
        </p:txBody>
      </p:sp>
    </p:spTree>
    <p:extLst>
      <p:ext uri="{BB962C8B-B14F-4D97-AF65-F5344CB8AC3E}">
        <p14:creationId xmlns:p14="http://schemas.microsoft.com/office/powerpoint/2010/main" val="283211742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a:p>
        </p:txBody>
      </p:sp>
      <p:sp>
        <p:nvSpPr>
          <p:cNvPr id="3" name="Footer Placeholder 2"/>
          <p:cNvSpPr>
            <a:spLocks noGrp="1"/>
          </p:cNvSpPr>
          <p:nvPr>
            <p:ph type="ftr" sz="quarter" idx="11"/>
          </p:nvPr>
        </p:nvSpPr>
        <p:spPr/>
        <p:txBody>
          <a:bodyPr/>
          <a:lstStyle/>
          <a:p>
            <a:endParaRPr lang="lv-LV" dirty="0"/>
          </a:p>
        </p:txBody>
      </p:sp>
      <p:sp>
        <p:nvSpPr>
          <p:cNvPr id="4" name="Slide Number Placeholder 3"/>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403360589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402" y="650240"/>
            <a:ext cx="5592686" cy="2275840"/>
          </a:xfrm>
        </p:spPr>
        <p:txBody>
          <a:bodyPr anchor="b"/>
          <a:lstStyle>
            <a:lvl1pPr>
              <a:defRPr sz="4551"/>
            </a:lvl1pPr>
          </a:lstStyle>
          <a:p>
            <a:r>
              <a:rPr lang="en-US"/>
              <a:t>Click to edit Master title style</a:t>
            </a:r>
            <a:endParaRPr lang="en-US" dirty="0"/>
          </a:p>
        </p:txBody>
      </p:sp>
      <p:sp>
        <p:nvSpPr>
          <p:cNvPr id="3" name="Content Placeholder 2"/>
          <p:cNvSpPr>
            <a:spLocks noGrp="1"/>
          </p:cNvSpPr>
          <p:nvPr>
            <p:ph idx="1"/>
          </p:nvPr>
        </p:nvSpPr>
        <p:spPr>
          <a:xfrm>
            <a:off x="7371870" y="1404338"/>
            <a:ext cx="8778508" cy="6931378"/>
          </a:xfrm>
        </p:spPr>
        <p:txBody>
          <a:bodyPr/>
          <a:lstStyle>
            <a:lvl1pPr>
              <a:defRPr sz="4551">
                <a:solidFill>
                  <a:schemeClr val="tx1"/>
                </a:solidFill>
              </a:defRPr>
            </a:lvl1pPr>
            <a:lvl2pPr>
              <a:defRPr sz="3982"/>
            </a:lvl2pPr>
            <a:lvl3pPr>
              <a:defRPr sz="3413"/>
            </a:lvl3pPr>
            <a:lvl4pPr>
              <a:defRPr sz="2844"/>
            </a:lvl4pPr>
            <a:lvl5pPr>
              <a:defRPr sz="2844"/>
            </a:lvl5pPr>
            <a:lvl6pPr>
              <a:defRPr sz="2844"/>
            </a:lvl6pPr>
            <a:lvl7pPr>
              <a:defRPr sz="2844"/>
            </a:lvl7pPr>
            <a:lvl8pPr>
              <a:defRPr sz="2844"/>
            </a:lvl8pPr>
            <a:lvl9pPr>
              <a:defRPr sz="2844"/>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94402" y="2926080"/>
            <a:ext cx="5592686" cy="5420925"/>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en-US"/>
              <a:t>Edit Master text styles</a:t>
            </a:r>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307552644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402" y="650240"/>
            <a:ext cx="5592686" cy="2275840"/>
          </a:xfrm>
        </p:spPr>
        <p:txBody>
          <a:bodyPr anchor="b"/>
          <a:lstStyle>
            <a:lvl1pPr>
              <a:defRPr sz="4551"/>
            </a:lvl1pPr>
          </a:lstStyle>
          <a:p>
            <a:r>
              <a:rPr lang="en-US"/>
              <a:t>Click to edit Master title style</a:t>
            </a:r>
            <a:endParaRPr lang="en-US" dirty="0"/>
          </a:p>
        </p:txBody>
      </p:sp>
      <p:sp>
        <p:nvSpPr>
          <p:cNvPr id="3" name="Picture Placeholder 2"/>
          <p:cNvSpPr>
            <a:spLocks noGrp="1" noChangeAspect="1"/>
          </p:cNvSpPr>
          <p:nvPr>
            <p:ph type="pic" idx="1"/>
          </p:nvPr>
        </p:nvSpPr>
        <p:spPr>
          <a:xfrm>
            <a:off x="7371870" y="1404338"/>
            <a:ext cx="8778508" cy="6931378"/>
          </a:xfrm>
        </p:spPr>
        <p:txBody>
          <a:bodyPr anchor="t"/>
          <a:lstStyle>
            <a:lvl1pPr marL="0" indent="0">
              <a:buNone/>
              <a:defRPr sz="4551"/>
            </a:lvl1pPr>
            <a:lvl2pPr marL="650230" indent="0">
              <a:buNone/>
              <a:defRPr sz="3982"/>
            </a:lvl2pPr>
            <a:lvl3pPr marL="1300460" indent="0">
              <a:buNone/>
              <a:defRPr sz="3413"/>
            </a:lvl3pPr>
            <a:lvl4pPr marL="1950690" indent="0">
              <a:buNone/>
              <a:defRPr sz="2844"/>
            </a:lvl4pPr>
            <a:lvl5pPr marL="2600919" indent="0">
              <a:buNone/>
              <a:defRPr sz="2844"/>
            </a:lvl5pPr>
            <a:lvl6pPr marL="3251149" indent="0">
              <a:buNone/>
              <a:defRPr sz="2844"/>
            </a:lvl6pPr>
            <a:lvl7pPr marL="3901379" indent="0">
              <a:buNone/>
              <a:defRPr sz="2844"/>
            </a:lvl7pPr>
            <a:lvl8pPr marL="4551609" indent="0">
              <a:buNone/>
              <a:defRPr sz="2844"/>
            </a:lvl8pPr>
            <a:lvl9pPr marL="5201839" indent="0">
              <a:buNone/>
              <a:defRPr sz="2844"/>
            </a:lvl9pPr>
          </a:lstStyle>
          <a:p>
            <a:r>
              <a:rPr lang="en-US"/>
              <a:t>Click icon to add picture</a:t>
            </a:r>
            <a:endParaRPr lang="en-US" dirty="0"/>
          </a:p>
        </p:txBody>
      </p:sp>
      <p:sp>
        <p:nvSpPr>
          <p:cNvPr id="4" name="Text Placeholder 3"/>
          <p:cNvSpPr>
            <a:spLocks noGrp="1"/>
          </p:cNvSpPr>
          <p:nvPr>
            <p:ph type="body" sz="half" idx="2"/>
          </p:nvPr>
        </p:nvSpPr>
        <p:spPr>
          <a:xfrm>
            <a:off x="1194402" y="2926080"/>
            <a:ext cx="5592686" cy="5420925"/>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en-US"/>
              <a:t>Edit Master text styles</a:t>
            </a:r>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3002205772"/>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theme" Target="../theme/theme3.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507A163-E607-4248-A848-E09D4CDBE6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19825" y="0"/>
            <a:ext cx="4888419" cy="4888419"/>
          </a:xfrm>
          <a:prstGeom prst="rect">
            <a:avLst/>
          </a:prstGeom>
        </p:spPr>
      </p:pic>
      <p:pic>
        <p:nvPicPr>
          <p:cNvPr id="3" name="Picture 2">
            <a:extLst>
              <a:ext uri="{FF2B5EF4-FFF2-40B4-BE49-F238E27FC236}">
                <a16:creationId xmlns:a16="http://schemas.microsoft.com/office/drawing/2014/main" id="{DFE0231B-EE67-41D7-A009-2B192D50DB6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9442077"/>
            <a:ext cx="17340263" cy="311523"/>
          </a:xfrm>
          <a:prstGeom prst="rect">
            <a:avLst/>
          </a:prstGeom>
        </p:spPr>
      </p:pic>
    </p:spTree>
    <p:extLst>
      <p:ext uri="{BB962C8B-B14F-4D97-AF65-F5344CB8AC3E}">
        <p14:creationId xmlns:p14="http://schemas.microsoft.com/office/powerpoint/2010/main" val="1930943026"/>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92143" y="519290"/>
            <a:ext cx="14955977" cy="188524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192143" y="2596444"/>
            <a:ext cx="14955977" cy="618857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192143" y="9040143"/>
            <a:ext cx="3901559" cy="519289"/>
          </a:xfrm>
          <a:prstGeom prst="rect">
            <a:avLst/>
          </a:prstGeom>
        </p:spPr>
        <p:txBody>
          <a:bodyPr vert="horz" lIns="91440" tIns="45720" rIns="91440" bIns="45720" rtlCol="0" anchor="ctr"/>
          <a:lstStyle>
            <a:lvl1pPr algn="l">
              <a:defRPr sz="1707">
                <a:solidFill>
                  <a:schemeClr val="tx1">
                    <a:tint val="75000"/>
                  </a:schemeClr>
                </a:solidFill>
              </a:defRPr>
            </a:lvl1pPr>
          </a:lstStyle>
          <a:p>
            <a:fld id="{C764DE79-268F-4C1A-8933-263129D2AF90}" type="datetimeFigureOut">
              <a:rPr lang="en-US" dirty="0"/>
              <a:t>8/6/2020</a:t>
            </a:fld>
            <a:endParaRPr lang="en-US" dirty="0"/>
          </a:p>
        </p:txBody>
      </p:sp>
      <p:sp>
        <p:nvSpPr>
          <p:cNvPr id="5" name="Footer Placeholder 4"/>
          <p:cNvSpPr>
            <a:spLocks noGrp="1"/>
          </p:cNvSpPr>
          <p:nvPr>
            <p:ph type="ftr" sz="quarter" idx="3"/>
          </p:nvPr>
        </p:nvSpPr>
        <p:spPr>
          <a:xfrm>
            <a:off x="5743962" y="9040143"/>
            <a:ext cx="5852339" cy="519289"/>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2246561" y="9040143"/>
            <a:ext cx="3901559" cy="519289"/>
          </a:xfrm>
          <a:prstGeom prst="rect">
            <a:avLst/>
          </a:prstGeom>
        </p:spPr>
        <p:txBody>
          <a:bodyPr vert="horz" lIns="91440" tIns="45720" rIns="91440" bIns="45720" rtlCol="0" anchor="ctr"/>
          <a:lstStyle>
            <a:lvl1pPr algn="r">
              <a:defRPr sz="1707">
                <a:solidFill>
                  <a:schemeClr val="tx1">
                    <a:tint val="75000"/>
                  </a:schemeClr>
                </a:solidFill>
              </a:defRPr>
            </a:lvl1pPr>
          </a:lstStyle>
          <a:p>
            <a:fld id="{86CB4B4D-7CA3-9044-876B-883B54F8677D}" type="slidenum">
              <a:rPr lang="lv-LV" smtClean="0"/>
              <a:t>‹#›</a:t>
            </a:fld>
            <a:endParaRPr lang="lv-LV"/>
          </a:p>
        </p:txBody>
      </p:sp>
    </p:spTree>
    <p:extLst>
      <p:ext uri="{BB962C8B-B14F-4D97-AF65-F5344CB8AC3E}">
        <p14:creationId xmlns:p14="http://schemas.microsoft.com/office/powerpoint/2010/main" val="2833564815"/>
      </p:ext>
    </p:extLst>
  </p:cSld>
  <p:clrMap bg1="lt1" tx1="dk1" bg2="lt2" tx2="dk2" accent1="accent1" accent2="accent2" accent3="accent3" accent4="accent4" accent5="accent5" accent6="accent6" hlink="hlink" folHlink="folHlink"/>
  <p:sldLayoutIdLst>
    <p:sldLayoutId id="2147483667"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l" defTabSz="1300460" rtl="0" eaLnBrk="1" latinLnBrk="0" hangingPunct="1">
        <a:lnSpc>
          <a:spcPct val="90000"/>
        </a:lnSpc>
        <a:spcBef>
          <a:spcPct val="0"/>
        </a:spcBef>
        <a:buNone/>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25115" indent="-325115" algn="l" defTabSz="1300460" rtl="0" eaLnBrk="1" latinLnBrk="0" hangingPunct="1">
        <a:lnSpc>
          <a:spcPct val="90000"/>
        </a:lnSpc>
        <a:spcBef>
          <a:spcPts val="1422"/>
        </a:spcBef>
        <a:buFont typeface="Arial" panose="020B0604020202020204" pitchFamily="34" charset="0"/>
        <a:buChar char="•"/>
        <a:defRPr sz="2400" kern="1200">
          <a:solidFill>
            <a:srgbClr val="000000"/>
          </a:solidFill>
          <a:latin typeface="Verdana" panose="020B0604030504040204" pitchFamily="34" charset="0"/>
          <a:ea typeface="Verdana" panose="020B0604030504040204" pitchFamily="34" charset="0"/>
          <a:cs typeface="Verdana" panose="020B0604030504040204" pitchFamily="34" charset="0"/>
        </a:defRPr>
      </a:lvl1pPr>
      <a:lvl2pPr marL="97534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2pPr>
      <a:lvl3pPr marL="162557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3pPr>
      <a:lvl4pPr marL="227580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4pPr>
      <a:lvl5pPr marL="292603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5pPr>
      <a:lvl6pPr marL="357626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460" rtl="0" eaLnBrk="1" latinLnBrk="0" hangingPunct="1">
        <a:defRPr sz="2560" kern="1200">
          <a:solidFill>
            <a:schemeClr val="tx1"/>
          </a:solidFill>
          <a:latin typeface="+mn-lt"/>
          <a:ea typeface="+mn-ea"/>
          <a:cs typeface="+mn-cs"/>
        </a:defRPr>
      </a:lvl1pPr>
      <a:lvl2pPr marL="650230" algn="l" defTabSz="1300460" rtl="0" eaLnBrk="1" latinLnBrk="0" hangingPunct="1">
        <a:defRPr sz="2560" kern="1200">
          <a:solidFill>
            <a:schemeClr val="tx1"/>
          </a:solidFill>
          <a:latin typeface="+mn-lt"/>
          <a:ea typeface="+mn-ea"/>
          <a:cs typeface="+mn-cs"/>
        </a:defRPr>
      </a:lvl2pPr>
      <a:lvl3pPr marL="1300460" algn="l" defTabSz="1300460" rtl="0" eaLnBrk="1" latinLnBrk="0" hangingPunct="1">
        <a:defRPr sz="2560" kern="1200">
          <a:solidFill>
            <a:schemeClr val="tx1"/>
          </a:solidFill>
          <a:latin typeface="+mn-lt"/>
          <a:ea typeface="+mn-ea"/>
          <a:cs typeface="+mn-cs"/>
        </a:defRPr>
      </a:lvl3pPr>
      <a:lvl4pPr marL="1950690" algn="l" defTabSz="1300460" rtl="0" eaLnBrk="1" latinLnBrk="0" hangingPunct="1">
        <a:defRPr sz="2560" kern="1200">
          <a:solidFill>
            <a:schemeClr val="tx1"/>
          </a:solidFill>
          <a:latin typeface="+mn-lt"/>
          <a:ea typeface="+mn-ea"/>
          <a:cs typeface="+mn-cs"/>
        </a:defRPr>
      </a:lvl4pPr>
      <a:lvl5pPr marL="2600919" algn="l" defTabSz="1300460" rtl="0" eaLnBrk="1" latinLnBrk="0" hangingPunct="1">
        <a:defRPr sz="2560" kern="1200">
          <a:solidFill>
            <a:schemeClr val="tx1"/>
          </a:solidFill>
          <a:latin typeface="+mn-lt"/>
          <a:ea typeface="+mn-ea"/>
          <a:cs typeface="+mn-cs"/>
        </a:defRPr>
      </a:lvl5pPr>
      <a:lvl6pPr marL="3251149" algn="l" defTabSz="1300460" rtl="0" eaLnBrk="1" latinLnBrk="0" hangingPunct="1">
        <a:defRPr sz="2560" kern="1200">
          <a:solidFill>
            <a:schemeClr val="tx1"/>
          </a:solidFill>
          <a:latin typeface="+mn-lt"/>
          <a:ea typeface="+mn-ea"/>
          <a:cs typeface="+mn-cs"/>
        </a:defRPr>
      </a:lvl6pPr>
      <a:lvl7pPr marL="3901379" algn="l" defTabSz="1300460" rtl="0" eaLnBrk="1" latinLnBrk="0" hangingPunct="1">
        <a:defRPr sz="2560" kern="1200">
          <a:solidFill>
            <a:schemeClr val="tx1"/>
          </a:solidFill>
          <a:latin typeface="+mn-lt"/>
          <a:ea typeface="+mn-ea"/>
          <a:cs typeface="+mn-cs"/>
        </a:defRPr>
      </a:lvl7pPr>
      <a:lvl8pPr marL="4551609" algn="l" defTabSz="1300460" rtl="0" eaLnBrk="1" latinLnBrk="0" hangingPunct="1">
        <a:defRPr sz="2560" kern="1200">
          <a:solidFill>
            <a:schemeClr val="tx1"/>
          </a:solidFill>
          <a:latin typeface="+mn-lt"/>
          <a:ea typeface="+mn-ea"/>
          <a:cs typeface="+mn-cs"/>
        </a:defRPr>
      </a:lvl8pPr>
      <a:lvl9pPr marL="5201839" algn="l" defTabSz="1300460" rtl="0" eaLnBrk="1" latinLnBrk="0" hangingPunct="1">
        <a:defRPr sz="256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B15404C-27D6-4223-9B62-053541F4C09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768" y="9430448"/>
            <a:ext cx="17425607" cy="323153"/>
          </a:xfrm>
          <a:prstGeom prst="rect">
            <a:avLst/>
          </a:prstGeom>
        </p:spPr>
      </p:pic>
      <p:pic>
        <p:nvPicPr>
          <p:cNvPr id="10" name="Picture 9">
            <a:extLst>
              <a:ext uri="{FF2B5EF4-FFF2-40B4-BE49-F238E27FC236}">
                <a16:creationId xmlns:a16="http://schemas.microsoft.com/office/drawing/2014/main" id="{6507A163-E607-4248-A848-E09D4CDBE6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19825" y="0"/>
            <a:ext cx="4888419" cy="4888419"/>
          </a:xfrm>
          <a:prstGeom prst="rect">
            <a:avLst/>
          </a:prstGeom>
        </p:spPr>
      </p:pic>
      <p:sp>
        <p:nvSpPr>
          <p:cNvPr id="4" name="TextBox 3">
            <a:extLst>
              <a:ext uri="{FF2B5EF4-FFF2-40B4-BE49-F238E27FC236}">
                <a16:creationId xmlns:a16="http://schemas.microsoft.com/office/drawing/2014/main" id="{197CB8E8-8314-48BA-A3C8-929632BE6933}"/>
              </a:ext>
            </a:extLst>
          </p:cNvPr>
          <p:cNvSpPr txBox="1"/>
          <p:nvPr/>
        </p:nvSpPr>
        <p:spPr>
          <a:xfrm>
            <a:off x="6342597" y="7710231"/>
            <a:ext cx="2505744" cy="369332"/>
          </a:xfrm>
          <a:prstGeom prst="rect">
            <a:avLst/>
          </a:prstGeom>
          <a:noFill/>
        </p:spPr>
        <p:txBody>
          <a:bodyPr wrap="square" rtlCol="0">
            <a:spAutoFit/>
          </a:bodyPr>
          <a:lstStyle/>
          <a:p>
            <a:pPr algn="l"/>
            <a:endParaRPr lang="en-US" sz="1800" b="0" dirty="0">
              <a:latin typeface="+mj-lt"/>
            </a:endParaRPr>
          </a:p>
        </p:txBody>
      </p:sp>
      <p:sp>
        <p:nvSpPr>
          <p:cNvPr id="5" name="Rectangle 4">
            <a:extLst>
              <a:ext uri="{FF2B5EF4-FFF2-40B4-BE49-F238E27FC236}">
                <a16:creationId xmlns:a16="http://schemas.microsoft.com/office/drawing/2014/main" id="{6C75BFAB-954B-4D48-A7F3-7F459139931D}"/>
              </a:ext>
            </a:extLst>
          </p:cNvPr>
          <p:cNvSpPr/>
          <p:nvPr/>
        </p:nvSpPr>
        <p:spPr>
          <a:xfrm>
            <a:off x="7475422" y="6520522"/>
            <a:ext cx="2364750" cy="338554"/>
          </a:xfrm>
          <a:prstGeom prst="rect">
            <a:avLst/>
          </a:prstGeom>
        </p:spPr>
        <p:txBody>
          <a:bodyPr wrap="none">
            <a:spAutoFit/>
          </a:bodyPr>
          <a:lstStyle/>
          <a:p>
            <a:pPr algn="l"/>
            <a:r>
              <a:rPr lang="lv-LV" sz="1600" b="1" dirty="0"/>
              <a:t>Ekonomikas ministrija</a:t>
            </a:r>
            <a:endParaRPr lang="en-US" sz="1600" b="1" dirty="0"/>
          </a:p>
        </p:txBody>
      </p:sp>
      <p:sp>
        <p:nvSpPr>
          <p:cNvPr id="6" name="Rectangle 5">
            <a:extLst>
              <a:ext uri="{FF2B5EF4-FFF2-40B4-BE49-F238E27FC236}">
                <a16:creationId xmlns:a16="http://schemas.microsoft.com/office/drawing/2014/main" id="{18DC8D32-D978-4BC3-B63B-B7AF0500CAE8}"/>
              </a:ext>
            </a:extLst>
          </p:cNvPr>
          <p:cNvSpPr/>
          <p:nvPr/>
        </p:nvSpPr>
        <p:spPr>
          <a:xfrm>
            <a:off x="5973220" y="6769306"/>
            <a:ext cx="2786357" cy="369332"/>
          </a:xfrm>
          <a:prstGeom prst="rect">
            <a:avLst/>
          </a:prstGeom>
        </p:spPr>
        <p:txBody>
          <a:bodyPr wrap="square">
            <a:spAutoFit/>
          </a:bodyPr>
          <a:lstStyle/>
          <a:p>
            <a:pPr algn="l"/>
            <a:endParaRPr lang="en-US" sz="1800" b="0" dirty="0">
              <a:latin typeface="+mj-lt"/>
            </a:endParaRPr>
          </a:p>
        </p:txBody>
      </p:sp>
      <p:grpSp>
        <p:nvGrpSpPr>
          <p:cNvPr id="7" name="Group 6">
            <a:extLst>
              <a:ext uri="{FF2B5EF4-FFF2-40B4-BE49-F238E27FC236}">
                <a16:creationId xmlns:a16="http://schemas.microsoft.com/office/drawing/2014/main" id="{58D17169-B25F-4542-94E2-0391A62AE000}"/>
              </a:ext>
            </a:extLst>
          </p:cNvPr>
          <p:cNvGrpSpPr/>
          <p:nvPr/>
        </p:nvGrpSpPr>
        <p:grpSpPr>
          <a:xfrm>
            <a:off x="7366085" y="7006796"/>
            <a:ext cx="252717" cy="1804107"/>
            <a:chOff x="7251821" y="6799607"/>
            <a:chExt cx="252717" cy="1804107"/>
          </a:xfrm>
        </p:grpSpPr>
        <p:pic>
          <p:nvPicPr>
            <p:cNvPr id="9" name="Picture 8">
              <a:extLst>
                <a:ext uri="{FF2B5EF4-FFF2-40B4-BE49-F238E27FC236}">
                  <a16:creationId xmlns:a16="http://schemas.microsoft.com/office/drawing/2014/main" id="{0DBE2511-3552-4D88-94D1-073ACD5FC0F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58764" y="6799607"/>
              <a:ext cx="194390" cy="194390"/>
            </a:xfrm>
            <a:prstGeom prst="rect">
              <a:avLst/>
            </a:prstGeom>
          </p:spPr>
        </p:pic>
        <p:pic>
          <p:nvPicPr>
            <p:cNvPr id="11" name="Picture 10">
              <a:extLst>
                <a:ext uri="{FF2B5EF4-FFF2-40B4-BE49-F238E27FC236}">
                  <a16:creationId xmlns:a16="http://schemas.microsoft.com/office/drawing/2014/main" id="{C9DEE3FF-0A50-45EA-BB33-54AD39D3B98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76075" y="7060142"/>
              <a:ext cx="200685" cy="200685"/>
            </a:xfrm>
            <a:prstGeom prst="rect">
              <a:avLst/>
            </a:prstGeom>
          </p:spPr>
        </p:pic>
        <p:pic>
          <p:nvPicPr>
            <p:cNvPr id="12" name="Picture 11">
              <a:extLst>
                <a:ext uri="{FF2B5EF4-FFF2-40B4-BE49-F238E27FC236}">
                  <a16:creationId xmlns:a16="http://schemas.microsoft.com/office/drawing/2014/main" id="{2E98DCCE-62B4-48D1-90FF-FBB1EA3CE69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81257" y="7336679"/>
              <a:ext cx="203479" cy="203479"/>
            </a:xfrm>
            <a:prstGeom prst="rect">
              <a:avLst/>
            </a:prstGeom>
          </p:spPr>
        </p:pic>
        <p:pic>
          <p:nvPicPr>
            <p:cNvPr id="13" name="Picture 12">
              <a:extLst>
                <a:ext uri="{FF2B5EF4-FFF2-40B4-BE49-F238E27FC236}">
                  <a16:creationId xmlns:a16="http://schemas.microsoft.com/office/drawing/2014/main" id="{93D4D000-FC76-4815-9CCE-F56BE5B7FDD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82279" y="7621568"/>
              <a:ext cx="202457" cy="202457"/>
            </a:xfrm>
            <a:prstGeom prst="rect">
              <a:avLst/>
            </a:prstGeom>
          </p:spPr>
        </p:pic>
        <p:pic>
          <p:nvPicPr>
            <p:cNvPr id="14" name="Picture 13">
              <a:extLst>
                <a:ext uri="{FF2B5EF4-FFF2-40B4-BE49-F238E27FC236}">
                  <a16:creationId xmlns:a16="http://schemas.microsoft.com/office/drawing/2014/main" id="{CC2BF5A1-8169-4BC9-B77C-B96869C3531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251821" y="8132869"/>
              <a:ext cx="214710" cy="214710"/>
            </a:xfrm>
            <a:prstGeom prst="rect">
              <a:avLst/>
            </a:prstGeom>
          </p:spPr>
        </p:pic>
        <p:pic>
          <p:nvPicPr>
            <p:cNvPr id="15" name="Picture 14">
              <a:extLst>
                <a:ext uri="{FF2B5EF4-FFF2-40B4-BE49-F238E27FC236}">
                  <a16:creationId xmlns:a16="http://schemas.microsoft.com/office/drawing/2014/main" id="{2059ABEA-735E-4608-A9E6-1F584F3D619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272131" y="8425629"/>
              <a:ext cx="178085" cy="178085"/>
            </a:xfrm>
            <a:prstGeom prst="rect">
              <a:avLst/>
            </a:prstGeom>
          </p:spPr>
        </p:pic>
        <p:pic>
          <p:nvPicPr>
            <p:cNvPr id="16" name="Picture 15">
              <a:extLst>
                <a:ext uri="{FF2B5EF4-FFF2-40B4-BE49-F238E27FC236}">
                  <a16:creationId xmlns:a16="http://schemas.microsoft.com/office/drawing/2014/main" id="{5EBC7F97-F366-4ABE-9414-FA344A519FF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262476" y="7848270"/>
              <a:ext cx="242062" cy="242062"/>
            </a:xfrm>
            <a:prstGeom prst="rect">
              <a:avLst/>
            </a:prstGeom>
          </p:spPr>
        </p:pic>
      </p:grpSp>
      <p:sp>
        <p:nvSpPr>
          <p:cNvPr id="17" name="Rectangle 16">
            <a:extLst>
              <a:ext uri="{FF2B5EF4-FFF2-40B4-BE49-F238E27FC236}">
                <a16:creationId xmlns:a16="http://schemas.microsoft.com/office/drawing/2014/main" id="{279AEE46-BCD5-421D-A774-82EFA7AF443B}"/>
              </a:ext>
            </a:extLst>
          </p:cNvPr>
          <p:cNvSpPr/>
          <p:nvPr/>
        </p:nvSpPr>
        <p:spPr>
          <a:xfrm>
            <a:off x="7636469" y="6901757"/>
            <a:ext cx="3603511" cy="2031325"/>
          </a:xfrm>
          <a:prstGeom prst="rect">
            <a:avLst/>
          </a:prstGeom>
        </p:spPr>
        <p:txBody>
          <a:bodyPr wrap="square">
            <a:spAutoFit/>
          </a:bodyPr>
          <a:lstStyle/>
          <a:p>
            <a:pPr algn="l"/>
            <a:r>
              <a:rPr lang="en-US" sz="1800" b="0" dirty="0" err="1">
                <a:latin typeface="+mj-lt"/>
              </a:rPr>
              <a:t>Brīvības</a:t>
            </a:r>
            <a:r>
              <a:rPr lang="en-US" sz="1800" b="0" dirty="0">
                <a:latin typeface="+mj-lt"/>
              </a:rPr>
              <a:t> </a:t>
            </a:r>
            <a:r>
              <a:rPr lang="lv-LV" sz="1800" b="0" dirty="0">
                <a:latin typeface="+mj-lt"/>
              </a:rPr>
              <a:t>iela</a:t>
            </a:r>
            <a:r>
              <a:rPr lang="en-US" sz="1800" b="0" dirty="0">
                <a:latin typeface="+mj-lt"/>
              </a:rPr>
              <a:t> 55, R</a:t>
            </a:r>
            <a:r>
              <a:rPr lang="lv-LV" sz="1800" b="0" dirty="0">
                <a:latin typeface="+mj-lt"/>
              </a:rPr>
              <a:t>ī</a:t>
            </a:r>
            <a:r>
              <a:rPr lang="en-US" sz="1800" b="0" dirty="0" err="1">
                <a:latin typeface="+mj-lt"/>
              </a:rPr>
              <a:t>ga</a:t>
            </a:r>
            <a:r>
              <a:rPr lang="en-US" sz="1800" b="0" dirty="0">
                <a:latin typeface="+mj-lt"/>
              </a:rPr>
              <a:t>, LV-1519, Latvia</a:t>
            </a:r>
          </a:p>
          <a:p>
            <a:pPr algn="l"/>
            <a:r>
              <a:rPr lang="en-US" sz="1800" b="0" dirty="0">
                <a:latin typeface="+mj-lt"/>
              </a:rPr>
              <a:t>+371 67013100</a:t>
            </a:r>
          </a:p>
          <a:p>
            <a:pPr algn="l"/>
            <a:r>
              <a:rPr lang="en-US" sz="1800" b="0" dirty="0">
                <a:latin typeface="+mj-lt"/>
              </a:rPr>
              <a:t>pasts@em.gov.lv</a:t>
            </a:r>
          </a:p>
          <a:p>
            <a:pPr algn="l"/>
            <a:r>
              <a:rPr lang="en-US" sz="1800" b="0" dirty="0">
                <a:latin typeface="+mj-lt"/>
              </a:rPr>
              <a:t>www.em.gov.lv</a:t>
            </a:r>
            <a:endParaRPr lang="lv-LV" sz="1800" b="0" dirty="0">
              <a:latin typeface="+mj-lt"/>
            </a:endParaRPr>
          </a:p>
          <a:p>
            <a:pPr algn="l"/>
            <a:r>
              <a:rPr lang="en-US" sz="1800" b="0" dirty="0">
                <a:latin typeface="+mj-lt"/>
              </a:rPr>
              <a:t>@</a:t>
            </a:r>
            <a:r>
              <a:rPr lang="en-US" sz="1800" b="0" dirty="0" err="1">
                <a:latin typeface="+mj-lt"/>
              </a:rPr>
              <a:t>EM_gov_lv</a:t>
            </a:r>
            <a:r>
              <a:rPr lang="en-US" sz="1800" b="0" dirty="0">
                <a:latin typeface="+mj-lt"/>
              </a:rPr>
              <a:t>, @</a:t>
            </a:r>
            <a:r>
              <a:rPr lang="en-US" sz="1800" b="0" dirty="0" err="1">
                <a:latin typeface="+mj-lt"/>
              </a:rPr>
              <a:t>siltinam</a:t>
            </a:r>
            <a:endParaRPr lang="lv-LV" sz="1800" b="0" dirty="0">
              <a:latin typeface="+mj-lt"/>
            </a:endParaRPr>
          </a:p>
          <a:p>
            <a:pPr algn="l"/>
            <a:r>
              <a:rPr lang="lv-LV" sz="1800" b="0" dirty="0">
                <a:latin typeface="+mj-lt"/>
              </a:rPr>
              <a:t>/</a:t>
            </a:r>
            <a:r>
              <a:rPr lang="en-US" sz="1800" b="0" dirty="0" err="1">
                <a:latin typeface="+mj-lt"/>
              </a:rPr>
              <a:t>ekonomikasministrija</a:t>
            </a:r>
            <a:endParaRPr lang="lv-LV" sz="1800" b="0" dirty="0">
              <a:latin typeface="+mj-lt"/>
            </a:endParaRPr>
          </a:p>
          <a:p>
            <a:pPr algn="l"/>
            <a:r>
              <a:rPr lang="lv-LV" sz="1800" b="0" dirty="0">
                <a:latin typeface="+mj-lt"/>
              </a:rPr>
              <a:t>/</a:t>
            </a:r>
            <a:r>
              <a:rPr lang="en-US" sz="1800" b="0" dirty="0" err="1">
                <a:latin typeface="+mj-lt"/>
              </a:rPr>
              <a:t>ekonomikasministrija</a:t>
            </a:r>
            <a:endParaRPr lang="en-US" sz="1800" b="0" dirty="0">
              <a:latin typeface="+mj-lt"/>
            </a:endParaRPr>
          </a:p>
        </p:txBody>
      </p:sp>
      <p:sp>
        <p:nvSpPr>
          <p:cNvPr id="18" name="TextBox 17">
            <a:extLst>
              <a:ext uri="{FF2B5EF4-FFF2-40B4-BE49-F238E27FC236}">
                <a16:creationId xmlns:a16="http://schemas.microsoft.com/office/drawing/2014/main" id="{FD710260-9E98-4E35-9C79-12A7D35E14DA}"/>
              </a:ext>
            </a:extLst>
          </p:cNvPr>
          <p:cNvSpPr txBox="1"/>
          <p:nvPr/>
        </p:nvSpPr>
        <p:spPr>
          <a:xfrm>
            <a:off x="7025779" y="4813723"/>
            <a:ext cx="3264035" cy="923330"/>
          </a:xfrm>
          <a:prstGeom prst="rect">
            <a:avLst/>
          </a:prstGeom>
          <a:noFill/>
        </p:spPr>
        <p:txBody>
          <a:bodyPr wrap="none" rtlCol="0">
            <a:spAutoFit/>
          </a:bodyPr>
          <a:lstStyle/>
          <a:p>
            <a:r>
              <a:rPr lang="lv-LV" sz="5400" dirty="0">
                <a:solidFill>
                  <a:srgbClr val="00869D"/>
                </a:solidFill>
                <a:latin typeface="Verdana" panose="020B0604030504040204" pitchFamily="34" charset="0"/>
                <a:ea typeface="Verdana" panose="020B0604030504040204" pitchFamily="34" charset="0"/>
                <a:cs typeface="Verdana" panose="020B0604030504040204" pitchFamily="34" charset="0"/>
              </a:rPr>
              <a:t>Paldies!</a:t>
            </a:r>
          </a:p>
        </p:txBody>
      </p:sp>
    </p:spTree>
    <p:extLst>
      <p:ext uri="{BB962C8B-B14F-4D97-AF65-F5344CB8AC3E}">
        <p14:creationId xmlns:p14="http://schemas.microsoft.com/office/powerpoint/2010/main" val="367509689"/>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58B4A-A1F4-4D53-8283-AB9A9FCFD2C7}"/>
              </a:ext>
            </a:extLst>
          </p:cNvPr>
          <p:cNvSpPr>
            <a:spLocks noGrp="1"/>
          </p:cNvSpPr>
          <p:nvPr>
            <p:ph type="ctrTitle"/>
          </p:nvPr>
        </p:nvSpPr>
        <p:spPr>
          <a:xfrm>
            <a:off x="1246910" y="4890697"/>
            <a:ext cx="14689776" cy="1153843"/>
          </a:xfrm>
        </p:spPr>
        <p:txBody>
          <a:bodyPr/>
          <a:lstStyle/>
          <a:p>
            <a:r>
              <a:rPr lang="lv-LV" b="1" dirty="0"/>
              <a:t>Priekšlikumi likumprojekta “Grozījumi Būvniecības likumā” (Nr.574/Lp13) otrajam lasījumam</a:t>
            </a:r>
          </a:p>
        </p:txBody>
      </p:sp>
      <p:sp>
        <p:nvSpPr>
          <p:cNvPr id="3" name="Subtitle 2">
            <a:extLst>
              <a:ext uri="{FF2B5EF4-FFF2-40B4-BE49-F238E27FC236}">
                <a16:creationId xmlns:a16="http://schemas.microsoft.com/office/drawing/2014/main" id="{8971AD60-13ED-4C3F-B331-1306009ACB6C}"/>
              </a:ext>
            </a:extLst>
          </p:cNvPr>
          <p:cNvSpPr>
            <a:spLocks noGrp="1"/>
          </p:cNvSpPr>
          <p:nvPr>
            <p:ph type="subTitle" idx="1"/>
          </p:nvPr>
        </p:nvSpPr>
        <p:spPr>
          <a:xfrm>
            <a:off x="2166937" y="6647720"/>
            <a:ext cx="13006387" cy="461073"/>
          </a:xfrm>
        </p:spPr>
        <p:txBody>
          <a:bodyPr/>
          <a:lstStyle/>
          <a:p>
            <a:r>
              <a:rPr lang="lv-LV" dirty="0"/>
              <a:t>Andris Lazarevs, Būvniecības politikas departamenta direktores vietnieks</a:t>
            </a:r>
          </a:p>
        </p:txBody>
      </p:sp>
      <p:sp>
        <p:nvSpPr>
          <p:cNvPr id="9" name="Subtitle 2">
            <a:extLst>
              <a:ext uri="{FF2B5EF4-FFF2-40B4-BE49-F238E27FC236}">
                <a16:creationId xmlns:a16="http://schemas.microsoft.com/office/drawing/2014/main" id="{81D25533-121C-4530-8EC1-6ED8FF5E3E5B}"/>
              </a:ext>
            </a:extLst>
          </p:cNvPr>
          <p:cNvSpPr txBox="1">
            <a:spLocks/>
          </p:cNvSpPr>
          <p:nvPr/>
        </p:nvSpPr>
        <p:spPr>
          <a:xfrm>
            <a:off x="2166937" y="8445677"/>
            <a:ext cx="13006387" cy="461073"/>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i="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lv-LV" b="0" dirty="0"/>
              <a:t>06.08.2020., Rīga</a:t>
            </a:r>
          </a:p>
        </p:txBody>
      </p:sp>
    </p:spTree>
    <p:extLst>
      <p:ext uri="{BB962C8B-B14F-4D97-AF65-F5344CB8AC3E}">
        <p14:creationId xmlns:p14="http://schemas.microsoft.com/office/powerpoint/2010/main" val="314503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CD7D-A072-4D7C-B4E2-37298435B7F9}"/>
              </a:ext>
            </a:extLst>
          </p:cNvPr>
          <p:cNvSpPr>
            <a:spLocks noGrp="1"/>
          </p:cNvSpPr>
          <p:nvPr>
            <p:ph type="title"/>
          </p:nvPr>
        </p:nvSpPr>
        <p:spPr/>
        <p:txBody>
          <a:bodyPr/>
          <a:lstStyle/>
          <a:p>
            <a:pPr algn="ctr"/>
            <a:r>
              <a:rPr lang="lv-LV" dirty="0"/>
              <a:t> </a:t>
            </a:r>
            <a:r>
              <a:rPr lang="lv-LV" sz="4000" b="1" dirty="0"/>
              <a:t>Sanāksme ar LBP pārstāvjiem 07.07.2020.:</a:t>
            </a:r>
          </a:p>
        </p:txBody>
      </p:sp>
      <p:sp>
        <p:nvSpPr>
          <p:cNvPr id="3" name="Text Placeholder 2">
            <a:extLst>
              <a:ext uri="{FF2B5EF4-FFF2-40B4-BE49-F238E27FC236}">
                <a16:creationId xmlns:a16="http://schemas.microsoft.com/office/drawing/2014/main" id="{FB49BEFB-FE0D-456F-9513-FFA56B1AFEDD}"/>
              </a:ext>
            </a:extLst>
          </p:cNvPr>
          <p:cNvSpPr>
            <a:spLocks noGrp="1"/>
          </p:cNvSpPr>
          <p:nvPr>
            <p:ph type="body" idx="1"/>
          </p:nvPr>
        </p:nvSpPr>
        <p:spPr/>
        <p:txBody>
          <a:bodyPr>
            <a:normAutofit lnSpcReduction="10000"/>
          </a:bodyPr>
          <a:lstStyle/>
          <a:p>
            <a:pPr algn="just"/>
            <a:r>
              <a:rPr lang="lv-LV" sz="2800" dirty="0"/>
              <a:t>LAS par jēdzienu “būvniecības dokumenti” – šīs jēdziens sadalās šādos </a:t>
            </a:r>
            <a:r>
              <a:rPr lang="lv-LV" sz="2800" dirty="0" err="1"/>
              <a:t>apakšjēdzienos</a:t>
            </a:r>
            <a:r>
              <a:rPr lang="lv-LV" sz="2800" dirty="0"/>
              <a:t>:</a:t>
            </a:r>
          </a:p>
          <a:p>
            <a:pPr marL="650230" lvl="1" indent="0" algn="just">
              <a:buNone/>
            </a:pPr>
            <a:r>
              <a:rPr lang="lv-LV" sz="2800" dirty="0"/>
              <a:t>1. Sagatavošanās dokumenti (izpēte u.tml.);</a:t>
            </a:r>
          </a:p>
          <a:p>
            <a:pPr marL="650230" lvl="1" indent="0" algn="just">
              <a:buNone/>
            </a:pPr>
            <a:r>
              <a:rPr lang="lv-LV" sz="2800" dirty="0"/>
              <a:t>2. </a:t>
            </a:r>
            <a:r>
              <a:rPr lang="lv-LV" sz="2800" dirty="0" err="1"/>
              <a:t>Būvprojektēšanas</a:t>
            </a:r>
            <a:r>
              <a:rPr lang="lv-LV" sz="2800" dirty="0"/>
              <a:t> dokumentācija:</a:t>
            </a:r>
          </a:p>
          <a:p>
            <a:pPr marL="650230" lvl="1" indent="0" algn="just">
              <a:buNone/>
            </a:pPr>
            <a:r>
              <a:rPr lang="lv-LV" sz="2800" dirty="0"/>
              <a:t>2.1. Procesa dokumentācija (apspriežu dokumenti u.tml.);</a:t>
            </a:r>
          </a:p>
          <a:p>
            <a:pPr marL="650230" lvl="1" indent="0" algn="just">
              <a:buNone/>
            </a:pPr>
            <a:r>
              <a:rPr lang="lv-LV" sz="2800" dirty="0"/>
              <a:t>2.2. Būvprojekts;</a:t>
            </a:r>
          </a:p>
          <a:p>
            <a:pPr marL="650230" lvl="1" indent="0" algn="just">
              <a:buNone/>
            </a:pPr>
            <a:r>
              <a:rPr lang="lv-LV" sz="2800" dirty="0"/>
              <a:t>3. Būvdarbu dokumentācija;</a:t>
            </a:r>
          </a:p>
          <a:p>
            <a:pPr marL="650230" lvl="1" indent="0" algn="just">
              <a:buNone/>
            </a:pPr>
            <a:r>
              <a:rPr lang="lv-LV" sz="2800" dirty="0"/>
              <a:t>4. Ekspluatācijas dokumentācija;</a:t>
            </a:r>
          </a:p>
          <a:p>
            <a:pPr algn="just"/>
            <a:r>
              <a:rPr lang="lv-LV" sz="2800" dirty="0"/>
              <a:t>Papildus LAS ierosināja palikt pie jēdziena “būvprojekta izstrādātājs”;</a:t>
            </a:r>
          </a:p>
          <a:p>
            <a:pPr algn="just"/>
            <a:r>
              <a:rPr lang="lv-LV" sz="2800" dirty="0"/>
              <a:t>VNĪ lūdza plānotajā Būvniecības likuma 16.panta otrajā daļā aizstāt vārdu “kvalitāti” ar vārdu “detalizāciju” vai vārdiem “detalizācijas līmeni”; </a:t>
            </a:r>
          </a:p>
          <a:p>
            <a:pPr algn="just"/>
            <a:r>
              <a:rPr lang="lv-LV" sz="2800" dirty="0"/>
              <a:t>Sanāksmes dalībnieki iebilda pret plānoto Būvniecības likuma 19.</a:t>
            </a:r>
            <a:r>
              <a:rPr lang="lv-LV" sz="2800" baseline="30000" dirty="0"/>
              <a:t>2</a:t>
            </a:r>
            <a:r>
              <a:rPr lang="lv-LV" sz="2800" dirty="0"/>
              <a:t> panta 10.daļu, norādot, ka to būtu nepieciešams izslēgt kā problēmu nerisinošu. Šajā daļā bija regulējums par FIDIC inženieri.</a:t>
            </a:r>
          </a:p>
          <a:p>
            <a:endParaRPr lang="lv-LV" dirty="0"/>
          </a:p>
        </p:txBody>
      </p:sp>
    </p:spTree>
    <p:extLst>
      <p:ext uri="{BB962C8B-B14F-4D97-AF65-F5344CB8AC3E}">
        <p14:creationId xmlns:p14="http://schemas.microsoft.com/office/powerpoint/2010/main" val="290365534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A4F80-0379-41CF-A18C-A480622E2D2D}"/>
              </a:ext>
            </a:extLst>
          </p:cNvPr>
          <p:cNvSpPr>
            <a:spLocks noGrp="1"/>
          </p:cNvSpPr>
          <p:nvPr>
            <p:ph type="title"/>
          </p:nvPr>
        </p:nvSpPr>
        <p:spPr/>
        <p:txBody>
          <a:bodyPr>
            <a:normAutofit/>
          </a:bodyPr>
          <a:lstStyle/>
          <a:p>
            <a:pPr algn="ctr"/>
            <a:r>
              <a:rPr lang="lv-LV" sz="4000" b="1" dirty="0"/>
              <a:t>Priekšlikumu saturs [1]:</a:t>
            </a:r>
          </a:p>
        </p:txBody>
      </p:sp>
      <p:sp>
        <p:nvSpPr>
          <p:cNvPr id="3" name="Text Placeholder 2">
            <a:extLst>
              <a:ext uri="{FF2B5EF4-FFF2-40B4-BE49-F238E27FC236}">
                <a16:creationId xmlns:a16="http://schemas.microsoft.com/office/drawing/2014/main" id="{BE50A97D-14A1-4242-A2C9-7E9DA8EECB6F}"/>
              </a:ext>
            </a:extLst>
          </p:cNvPr>
          <p:cNvSpPr>
            <a:spLocks noGrp="1"/>
          </p:cNvSpPr>
          <p:nvPr>
            <p:ph type="body" idx="1"/>
          </p:nvPr>
        </p:nvSpPr>
        <p:spPr/>
        <p:txBody>
          <a:bodyPr>
            <a:normAutofit/>
          </a:bodyPr>
          <a:lstStyle/>
          <a:p>
            <a:pPr algn="just"/>
            <a:r>
              <a:rPr lang="lv-LV" sz="2800" dirty="0"/>
              <a:t>Paskaidrojuma raksta un apliecinājuma kartes pielikums ir būvprojekts;</a:t>
            </a:r>
          </a:p>
          <a:p>
            <a:pPr algn="just"/>
            <a:r>
              <a:rPr lang="lv-LV" sz="2800" dirty="0"/>
              <a:t>Tiek saglabāts jēdziens «būvprojekta izstrādātājs»;</a:t>
            </a:r>
          </a:p>
          <a:p>
            <a:pPr algn="just"/>
            <a:r>
              <a:rPr lang="lv-LV" sz="2800" dirty="0"/>
              <a:t>Būvvaldes arhitekts pārrauga arhitektoniskās kvalitātes principa ievērošanu;</a:t>
            </a:r>
          </a:p>
          <a:p>
            <a:pPr algn="just"/>
            <a:r>
              <a:rPr lang="lv-LV" sz="2800" dirty="0"/>
              <a:t>Būvniecības ierosinātājam ir pienākums sagatavot projektēšanas uzdevumu;</a:t>
            </a:r>
          </a:p>
          <a:p>
            <a:pPr algn="just"/>
            <a:r>
              <a:rPr lang="lv-LV" sz="2800" dirty="0"/>
              <a:t>Būvniecības ierosinātājam ir pienākums pēc būvprojekta izstrādātāja pieprasījuma nodrošināt </a:t>
            </a:r>
            <a:r>
              <a:rPr lang="lv-LV" sz="2800" dirty="0" err="1"/>
              <a:t>priekšizpētes</a:t>
            </a:r>
            <a:r>
              <a:rPr lang="lv-LV" sz="2800" dirty="0"/>
              <a:t> darbu veikšanu un projektēšanas veikšanai nepieciešamās informācijas iegūšanu, izņemot, ja līgumā par projektēšanu </a:t>
            </a:r>
            <a:r>
              <a:rPr lang="lv-LV" sz="2800" dirty="0" err="1"/>
              <a:t>priekšizpēti</a:t>
            </a:r>
            <a:r>
              <a:rPr lang="lv-LV" sz="2800" dirty="0"/>
              <a:t> un informācijas iegūšanu ir uzņēmies būvprojekta izstrādātājs;</a:t>
            </a:r>
          </a:p>
        </p:txBody>
      </p:sp>
    </p:spTree>
    <p:extLst>
      <p:ext uri="{BB962C8B-B14F-4D97-AF65-F5344CB8AC3E}">
        <p14:creationId xmlns:p14="http://schemas.microsoft.com/office/powerpoint/2010/main" val="375340465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A4F80-0379-41CF-A18C-A480622E2D2D}"/>
              </a:ext>
            </a:extLst>
          </p:cNvPr>
          <p:cNvSpPr>
            <a:spLocks noGrp="1"/>
          </p:cNvSpPr>
          <p:nvPr>
            <p:ph type="title"/>
          </p:nvPr>
        </p:nvSpPr>
        <p:spPr/>
        <p:txBody>
          <a:bodyPr>
            <a:normAutofit/>
          </a:bodyPr>
          <a:lstStyle/>
          <a:p>
            <a:pPr algn="ctr"/>
            <a:r>
              <a:rPr lang="lv-LV" sz="4000" b="1" dirty="0"/>
              <a:t>Priekšlikumu saturs [2]:</a:t>
            </a:r>
          </a:p>
        </p:txBody>
      </p:sp>
      <p:sp>
        <p:nvSpPr>
          <p:cNvPr id="3" name="Text Placeholder 2">
            <a:extLst>
              <a:ext uri="{FF2B5EF4-FFF2-40B4-BE49-F238E27FC236}">
                <a16:creationId xmlns:a16="http://schemas.microsoft.com/office/drawing/2014/main" id="{BE50A97D-14A1-4242-A2C9-7E9DA8EECB6F}"/>
              </a:ext>
            </a:extLst>
          </p:cNvPr>
          <p:cNvSpPr>
            <a:spLocks noGrp="1"/>
          </p:cNvSpPr>
          <p:nvPr>
            <p:ph type="body" idx="1"/>
          </p:nvPr>
        </p:nvSpPr>
        <p:spPr/>
        <p:txBody>
          <a:bodyPr>
            <a:normAutofit/>
          </a:bodyPr>
          <a:lstStyle/>
          <a:p>
            <a:pPr algn="just"/>
            <a:r>
              <a:rPr lang="lv-LV" sz="2800" dirty="0"/>
              <a:t>Būvprojekta izstrādātājs un būvniecības ierosinātājs vienojas par detalizācijas līmeni, kādā izstrādā būvprojektu, ciktāl tas nav attiecināms uz būves būtiskajām prasībām;</a:t>
            </a:r>
          </a:p>
          <a:p>
            <a:pPr algn="just"/>
            <a:r>
              <a:rPr lang="lv-LV" sz="2800" dirty="0"/>
              <a:t>Par detalizācijas un tajā ietverto risinājumu atbilstību būvprojektam un tajā ietvertajiem risinājumiem atbild detalizācijas izstrādātājs;</a:t>
            </a:r>
          </a:p>
          <a:p>
            <a:pPr algn="just"/>
            <a:r>
              <a:rPr lang="lv-LV" sz="2800" dirty="0"/>
              <a:t>Būvniecības likumā ir noteikta būvniecības procesa dalībnieku pamatpienākumi un likumiskā atbildība. Puses būvniecības pakalpojumu līgumā, nemainot pamatpienākumus un likumisko atbildību, var vienoties par papildus pienākumiem un atbildību;</a:t>
            </a:r>
          </a:p>
          <a:p>
            <a:pPr algn="just"/>
            <a:r>
              <a:rPr lang="lv-LV" sz="2800" dirty="0"/>
              <a:t>Būvspeciālists (nevis būvkomersants), ja tas atbilstoši savām profesionālām zināšanām un pieredzei, konstatē normatīvo aktu prasību acīmredzamos pārkāpumus cita būvspeciālista profesionālajā darbībā, viņš rīkojas tā, lai nepieļautu kaitējuma nodarīšanu personu dzīvībai, veselībai, īpašumam vai videi.</a:t>
            </a:r>
          </a:p>
        </p:txBody>
      </p:sp>
    </p:spTree>
    <p:extLst>
      <p:ext uri="{BB962C8B-B14F-4D97-AF65-F5344CB8AC3E}">
        <p14:creationId xmlns:p14="http://schemas.microsoft.com/office/powerpoint/2010/main" val="336655802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 Placeholder 1">
            <a:extLst>
              <a:ext uri="{FF2B5EF4-FFF2-40B4-BE49-F238E27FC236}">
                <a16:creationId xmlns:a16="http://schemas.microsoft.com/office/drawing/2014/main" id="{06BF4D4F-93D2-4C27-A02E-59EF5128DA2A}"/>
              </a:ext>
            </a:extLst>
          </p:cNvPr>
          <p:cNvSpPr txBox="1">
            <a:spLocks/>
          </p:cNvSpPr>
          <p:nvPr/>
        </p:nvSpPr>
        <p:spPr bwMode="auto">
          <a:xfrm>
            <a:off x="6895896" y="5622683"/>
            <a:ext cx="3737383" cy="894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85000" lnSpcReduction="20000"/>
          </a:bodyPr>
          <a:lstStyle>
            <a:lvl1pPr marL="0" indent="0" algn="ctr" defTabSz="938213" rtl="0" eaLnBrk="0" fontAlgn="base" hangingPunct="0">
              <a:spcBef>
                <a:spcPct val="20000"/>
              </a:spcBef>
              <a:spcAft>
                <a:spcPct val="0"/>
              </a:spcAft>
              <a:buFont typeface="Arial" panose="020B0604020202020204" pitchFamily="34" charset="0"/>
              <a:buNone/>
              <a:defRPr sz="14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eaLnBrk="1" hangingPunct="1">
              <a:spcBef>
                <a:spcPct val="0"/>
              </a:spcBef>
              <a:spcAft>
                <a:spcPts val="600"/>
              </a:spcAft>
            </a:pPr>
            <a:r>
              <a:rPr lang="lv-LV" altLang="lv-LV" sz="6200" b="0" dirty="0">
                <a:solidFill>
                  <a:srgbClr val="228B9D"/>
                </a:solidFill>
                <a:ea typeface="ＭＳ Ｐゴシック" panose="020B0600070205080204" pitchFamily="34" charset="-128"/>
              </a:rPr>
              <a:t>Paldies!</a:t>
            </a:r>
          </a:p>
          <a:p>
            <a:pPr eaLnBrk="1" hangingPunct="1">
              <a:spcBef>
                <a:spcPct val="0"/>
              </a:spcBef>
              <a:spcAft>
                <a:spcPts val="600"/>
              </a:spcAft>
            </a:pPr>
            <a:endParaRPr lang="lv-LV" altLang="lv-LV" sz="4000" b="0" dirty="0">
              <a:ea typeface="ＭＳ Ｐゴシック" panose="020B0600070205080204" pitchFamily="34" charset="-128"/>
            </a:endParaRPr>
          </a:p>
        </p:txBody>
      </p:sp>
      <p:pic>
        <p:nvPicPr>
          <p:cNvPr id="3" name="Picture 2">
            <a:extLst>
              <a:ext uri="{FF2B5EF4-FFF2-40B4-BE49-F238E27FC236}">
                <a16:creationId xmlns:a16="http://schemas.microsoft.com/office/drawing/2014/main" id="{7EC4CB57-B17C-4835-AF33-33EB8BF532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5223" y="8809046"/>
            <a:ext cx="192321" cy="239000"/>
          </a:xfrm>
          <a:prstGeom prst="rect">
            <a:avLst/>
          </a:prstGeom>
        </p:spPr>
      </p:pic>
      <p:pic>
        <p:nvPicPr>
          <p:cNvPr id="6" name="Picture 5">
            <a:extLst>
              <a:ext uri="{FF2B5EF4-FFF2-40B4-BE49-F238E27FC236}">
                <a16:creationId xmlns:a16="http://schemas.microsoft.com/office/drawing/2014/main" id="{CB6EE187-9A83-4AF0-B649-361DAF2BAE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40314" y="8803299"/>
            <a:ext cx="227755" cy="227755"/>
          </a:xfrm>
          <a:prstGeom prst="rect">
            <a:avLst/>
          </a:prstGeom>
        </p:spPr>
      </p:pic>
      <p:pic>
        <p:nvPicPr>
          <p:cNvPr id="8" name="Picture 7">
            <a:extLst>
              <a:ext uri="{FF2B5EF4-FFF2-40B4-BE49-F238E27FC236}">
                <a16:creationId xmlns:a16="http://schemas.microsoft.com/office/drawing/2014/main" id="{B4B95F61-9B48-402E-B322-B1A70188577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434989" y="8804766"/>
            <a:ext cx="243403" cy="226288"/>
          </a:xfrm>
          <a:prstGeom prst="rect">
            <a:avLst/>
          </a:prstGeom>
        </p:spPr>
      </p:pic>
      <p:pic>
        <p:nvPicPr>
          <p:cNvPr id="10" name="Picture 9">
            <a:extLst>
              <a:ext uri="{FF2B5EF4-FFF2-40B4-BE49-F238E27FC236}">
                <a16:creationId xmlns:a16="http://schemas.microsoft.com/office/drawing/2014/main" id="{FE4ACE35-22A5-40C7-B814-627D65936AB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6391453" y="8817482"/>
            <a:ext cx="213572" cy="213572"/>
          </a:xfrm>
          <a:prstGeom prst="rect">
            <a:avLst/>
          </a:prstGeom>
        </p:spPr>
      </p:pic>
      <p:pic>
        <p:nvPicPr>
          <p:cNvPr id="13" name="Picture 12">
            <a:extLst>
              <a:ext uri="{FF2B5EF4-FFF2-40B4-BE49-F238E27FC236}">
                <a16:creationId xmlns:a16="http://schemas.microsoft.com/office/drawing/2014/main" id="{6CC1207F-207A-49E4-9668-CB22A8E7C21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3531" y="8825959"/>
            <a:ext cx="232141" cy="196774"/>
          </a:xfrm>
          <a:prstGeom prst="rect">
            <a:avLst/>
          </a:prstGeom>
        </p:spPr>
      </p:pic>
      <p:grpSp>
        <p:nvGrpSpPr>
          <p:cNvPr id="17" name="Group 16">
            <a:extLst>
              <a:ext uri="{FF2B5EF4-FFF2-40B4-BE49-F238E27FC236}">
                <a16:creationId xmlns:a16="http://schemas.microsoft.com/office/drawing/2014/main" id="{9BAF2E57-18B2-44F2-9BFB-2722778D358A}"/>
              </a:ext>
            </a:extLst>
          </p:cNvPr>
          <p:cNvGrpSpPr/>
          <p:nvPr/>
        </p:nvGrpSpPr>
        <p:grpSpPr>
          <a:xfrm>
            <a:off x="885672" y="8715683"/>
            <a:ext cx="15989712" cy="374979"/>
            <a:chOff x="885672" y="8715683"/>
            <a:chExt cx="15989712" cy="374979"/>
          </a:xfrm>
        </p:grpSpPr>
        <p:sp>
          <p:nvSpPr>
            <p:cNvPr id="21" name="Rectangle 20">
              <a:extLst>
                <a:ext uri="{FF2B5EF4-FFF2-40B4-BE49-F238E27FC236}">
                  <a16:creationId xmlns:a16="http://schemas.microsoft.com/office/drawing/2014/main" id="{FFEBC930-78FA-451C-AEF5-E32616BB5369}"/>
                </a:ext>
              </a:extLst>
            </p:cNvPr>
            <p:cNvSpPr/>
            <p:nvPr/>
          </p:nvSpPr>
          <p:spPr>
            <a:xfrm>
              <a:off x="12481402" y="8715683"/>
              <a:ext cx="2196991" cy="369332"/>
            </a:xfrm>
            <a:prstGeom prst="rect">
              <a:avLst/>
            </a:prstGeom>
          </p:spPr>
          <p:txBody>
            <a:bodyPr wrap="square">
              <a:spAutoFit/>
            </a:bodyPr>
            <a:lstStyle/>
            <a:p>
              <a:pPr algn="l"/>
              <a:r>
                <a:rPr lang="en-US" sz="1800" b="0" dirty="0">
                  <a:latin typeface="Calibri Light" panose="020F0302020204030204"/>
                </a:rPr>
                <a:t>+371 67013100</a:t>
              </a:r>
            </a:p>
          </p:txBody>
        </p:sp>
        <p:sp>
          <p:nvSpPr>
            <p:cNvPr id="28" name="Rectangle 27">
              <a:extLst>
                <a:ext uri="{FF2B5EF4-FFF2-40B4-BE49-F238E27FC236}">
                  <a16:creationId xmlns:a16="http://schemas.microsoft.com/office/drawing/2014/main" id="{4F0AC874-C9D6-4D61-9111-1D33EF7792E1}"/>
                </a:ext>
              </a:extLst>
            </p:cNvPr>
            <p:cNvSpPr/>
            <p:nvPr/>
          </p:nvSpPr>
          <p:spPr>
            <a:xfrm>
              <a:off x="6623409" y="8720344"/>
              <a:ext cx="1633199" cy="369332"/>
            </a:xfrm>
            <a:prstGeom prst="rect">
              <a:avLst/>
            </a:prstGeom>
          </p:spPr>
          <p:txBody>
            <a:bodyPr wrap="square">
              <a:spAutoFit/>
            </a:bodyPr>
            <a:lstStyle/>
            <a:p>
              <a:pPr algn="l"/>
              <a:r>
                <a:rPr lang="en-US" sz="1800" b="0" dirty="0">
                  <a:latin typeface="Calibri Light" panose="020F0302020204030204"/>
                </a:rPr>
                <a:t>www.em.gov.lv</a:t>
              </a:r>
              <a:endParaRPr lang="lv-LV" sz="1800" b="0" dirty="0">
                <a:latin typeface="Calibri Light" panose="020F0302020204030204"/>
              </a:endParaRPr>
            </a:p>
          </p:txBody>
        </p:sp>
        <p:sp>
          <p:nvSpPr>
            <p:cNvPr id="29" name="Rectangle 28">
              <a:extLst>
                <a:ext uri="{FF2B5EF4-FFF2-40B4-BE49-F238E27FC236}">
                  <a16:creationId xmlns:a16="http://schemas.microsoft.com/office/drawing/2014/main" id="{6C3C0893-B637-4B2B-95FF-70D67991A2BE}"/>
                </a:ext>
              </a:extLst>
            </p:cNvPr>
            <p:cNvSpPr/>
            <p:nvPr/>
          </p:nvSpPr>
          <p:spPr>
            <a:xfrm>
              <a:off x="885672" y="8718470"/>
              <a:ext cx="2379177" cy="369332"/>
            </a:xfrm>
            <a:prstGeom prst="rect">
              <a:avLst/>
            </a:prstGeom>
          </p:spPr>
          <p:txBody>
            <a:bodyPr wrap="none">
              <a:spAutoFit/>
            </a:bodyPr>
            <a:lstStyle/>
            <a:p>
              <a:pPr algn="l"/>
              <a:r>
                <a:rPr lang="en-US" sz="1800" b="0" dirty="0">
                  <a:latin typeface="Calibri Light" panose="020F0302020204030204"/>
                </a:rPr>
                <a:t>@</a:t>
              </a:r>
              <a:r>
                <a:rPr lang="en-US" sz="1800" b="0" dirty="0" err="1">
                  <a:latin typeface="Calibri Light" panose="020F0302020204030204"/>
                </a:rPr>
                <a:t>E</a:t>
              </a:r>
              <a:r>
                <a:rPr lang="en-US" sz="1800" b="0" spc="-150" dirty="0" err="1">
                  <a:latin typeface="Calibri Light" panose="020F0302020204030204"/>
                </a:rPr>
                <a:t>M_</a:t>
              </a:r>
              <a:r>
                <a:rPr lang="en-US" sz="1800" b="0" dirty="0" err="1">
                  <a:latin typeface="Calibri Light" panose="020F0302020204030204"/>
                </a:rPr>
                <a:t>gov</a:t>
              </a:r>
              <a:r>
                <a:rPr lang="en-US" sz="1800" b="0" spc="-150" dirty="0" err="1">
                  <a:latin typeface="Calibri Light" panose="020F0302020204030204"/>
                </a:rPr>
                <a:t>_</a:t>
              </a:r>
              <a:r>
                <a:rPr lang="en-US" sz="1800" b="0" dirty="0" err="1">
                  <a:latin typeface="Calibri Light" panose="020F0302020204030204"/>
                </a:rPr>
                <a:t>lv</a:t>
              </a:r>
              <a:r>
                <a:rPr lang="en-US" sz="1800" b="0" dirty="0">
                  <a:latin typeface="Calibri Light" panose="020F0302020204030204"/>
                </a:rPr>
                <a:t>,</a:t>
              </a:r>
              <a:r>
                <a:rPr lang="en-US" sz="1800" b="0" spc="-300" dirty="0">
                  <a:latin typeface="Calibri Light" panose="020F0302020204030204"/>
                </a:rPr>
                <a:t> </a:t>
              </a:r>
              <a:r>
                <a:rPr lang="en-US" sz="1800" b="0" dirty="0">
                  <a:latin typeface="Calibri Light" panose="020F0302020204030204"/>
                </a:rPr>
                <a:t>@</a:t>
              </a:r>
              <a:r>
                <a:rPr lang="en-US" sz="1800" b="0" dirty="0" err="1">
                  <a:latin typeface="Calibri Light" panose="020F0302020204030204"/>
                </a:rPr>
                <a:t>siltinam</a:t>
              </a:r>
              <a:endParaRPr lang="lv-LV" sz="1800" b="0" dirty="0">
                <a:latin typeface="Calibri Light" panose="020F0302020204030204"/>
              </a:endParaRPr>
            </a:p>
          </p:txBody>
        </p:sp>
        <p:sp>
          <p:nvSpPr>
            <p:cNvPr id="31" name="Rectangle 30">
              <a:extLst>
                <a:ext uri="{FF2B5EF4-FFF2-40B4-BE49-F238E27FC236}">
                  <a16:creationId xmlns:a16="http://schemas.microsoft.com/office/drawing/2014/main" id="{0ACD86B3-24EF-43E1-ACED-73C98EB828D2}"/>
                </a:ext>
              </a:extLst>
            </p:cNvPr>
            <p:cNvSpPr/>
            <p:nvPr/>
          </p:nvSpPr>
          <p:spPr>
            <a:xfrm>
              <a:off x="8567482" y="8721330"/>
              <a:ext cx="3667929" cy="369332"/>
            </a:xfrm>
            <a:prstGeom prst="rect">
              <a:avLst/>
            </a:prstGeom>
          </p:spPr>
          <p:txBody>
            <a:bodyPr wrap="square">
              <a:spAutoFit/>
            </a:bodyPr>
            <a:lstStyle/>
            <a:p>
              <a:pPr algn="l"/>
              <a:r>
                <a:rPr lang="en-US" sz="1800" b="0" dirty="0" err="1">
                  <a:latin typeface="Calibri Light" panose="020F0302020204030204"/>
                </a:rPr>
                <a:t>Brīvības</a:t>
              </a:r>
              <a:r>
                <a:rPr lang="en-US" sz="1800" b="0" dirty="0">
                  <a:latin typeface="Calibri Light" panose="020F0302020204030204"/>
                </a:rPr>
                <a:t> </a:t>
              </a:r>
              <a:r>
                <a:rPr lang="lv-LV" sz="1800" b="0" dirty="0">
                  <a:latin typeface="Calibri Light" panose="020F0302020204030204"/>
                </a:rPr>
                <a:t>iela</a:t>
              </a:r>
              <a:r>
                <a:rPr lang="en-US" sz="1800" b="0" dirty="0">
                  <a:latin typeface="Calibri Light" panose="020F0302020204030204"/>
                </a:rPr>
                <a:t> 55, R</a:t>
              </a:r>
              <a:r>
                <a:rPr lang="lv-LV" sz="1800" b="0" dirty="0">
                  <a:latin typeface="Calibri Light" panose="020F0302020204030204"/>
                </a:rPr>
                <a:t>ī</a:t>
              </a:r>
              <a:r>
                <a:rPr lang="en-US" sz="1800" b="0" dirty="0" err="1">
                  <a:latin typeface="Calibri Light" panose="020F0302020204030204"/>
                </a:rPr>
                <a:t>ga</a:t>
              </a:r>
              <a:r>
                <a:rPr lang="en-US" sz="1800" b="0" dirty="0">
                  <a:latin typeface="Calibri Light" panose="020F0302020204030204"/>
                </a:rPr>
                <a:t>, LV-1519, Latvia</a:t>
              </a:r>
            </a:p>
          </p:txBody>
        </p:sp>
        <p:sp>
          <p:nvSpPr>
            <p:cNvPr id="32" name="Rectangle 31">
              <a:extLst>
                <a:ext uri="{FF2B5EF4-FFF2-40B4-BE49-F238E27FC236}">
                  <a16:creationId xmlns:a16="http://schemas.microsoft.com/office/drawing/2014/main" id="{3D07F65E-C5A5-4DEE-A9F5-D9F077F43334}"/>
                </a:ext>
              </a:extLst>
            </p:cNvPr>
            <p:cNvSpPr/>
            <p:nvPr/>
          </p:nvSpPr>
          <p:spPr>
            <a:xfrm>
              <a:off x="14678393" y="8715683"/>
              <a:ext cx="2196991" cy="369332"/>
            </a:xfrm>
            <a:prstGeom prst="rect">
              <a:avLst/>
            </a:prstGeom>
          </p:spPr>
          <p:txBody>
            <a:bodyPr wrap="square">
              <a:spAutoFit/>
            </a:bodyPr>
            <a:lstStyle/>
            <a:p>
              <a:pPr algn="l"/>
              <a:r>
                <a:rPr lang="en-US" sz="1800" b="0" dirty="0">
                  <a:latin typeface="Calibri Light" panose="020F0302020204030204"/>
                </a:rPr>
                <a:t>pasts@em.gov.lv</a:t>
              </a:r>
            </a:p>
          </p:txBody>
        </p:sp>
      </p:grpSp>
      <p:pic>
        <p:nvPicPr>
          <p:cNvPr id="18" name="Picture 17">
            <a:extLst>
              <a:ext uri="{FF2B5EF4-FFF2-40B4-BE49-F238E27FC236}">
                <a16:creationId xmlns:a16="http://schemas.microsoft.com/office/drawing/2014/main" id="{A06EA0E4-126E-4356-839A-2E3C5A2893B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0976" y="8841853"/>
            <a:ext cx="227534" cy="160873"/>
          </a:xfrm>
          <a:prstGeom prst="rect">
            <a:avLst/>
          </a:prstGeom>
        </p:spPr>
      </p:pic>
      <p:pic>
        <p:nvPicPr>
          <p:cNvPr id="19" name="Picture 18">
            <a:extLst>
              <a:ext uri="{FF2B5EF4-FFF2-40B4-BE49-F238E27FC236}">
                <a16:creationId xmlns:a16="http://schemas.microsoft.com/office/drawing/2014/main" id="{9EE66312-B6D9-47C0-8504-DA3BD9AB0C3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46874" y="8838873"/>
            <a:ext cx="105398" cy="175205"/>
          </a:xfrm>
          <a:prstGeom prst="rect">
            <a:avLst/>
          </a:prstGeom>
        </p:spPr>
      </p:pic>
      <p:pic>
        <p:nvPicPr>
          <p:cNvPr id="20" name="Picture 19">
            <a:extLst>
              <a:ext uri="{FF2B5EF4-FFF2-40B4-BE49-F238E27FC236}">
                <a16:creationId xmlns:a16="http://schemas.microsoft.com/office/drawing/2014/main" id="{8BC52E9F-862C-4DE0-A360-2BD42129A42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780974" y="8793821"/>
            <a:ext cx="264529" cy="264529"/>
          </a:xfrm>
          <a:prstGeom prst="rect">
            <a:avLst/>
          </a:prstGeom>
        </p:spPr>
      </p:pic>
      <p:sp>
        <p:nvSpPr>
          <p:cNvPr id="22" name="Rectangle 21">
            <a:extLst>
              <a:ext uri="{FF2B5EF4-FFF2-40B4-BE49-F238E27FC236}">
                <a16:creationId xmlns:a16="http://schemas.microsoft.com/office/drawing/2014/main" id="{11E48084-61CC-4E30-BC48-B1D0768F212E}"/>
              </a:ext>
            </a:extLst>
          </p:cNvPr>
          <p:cNvSpPr/>
          <p:nvPr/>
        </p:nvSpPr>
        <p:spPr>
          <a:xfrm>
            <a:off x="4011519" y="8718470"/>
            <a:ext cx="2241319" cy="369332"/>
          </a:xfrm>
          <a:prstGeom prst="rect">
            <a:avLst/>
          </a:prstGeom>
        </p:spPr>
        <p:txBody>
          <a:bodyPr wrap="none">
            <a:spAutoFit/>
          </a:bodyPr>
          <a:lstStyle/>
          <a:p>
            <a:pPr algn="l"/>
            <a:r>
              <a:rPr lang="lv-LV" sz="1800" b="0" dirty="0">
                <a:latin typeface="Calibri Light" panose="020F0302020204030204"/>
              </a:rPr>
              <a:t>/</a:t>
            </a:r>
            <a:r>
              <a:rPr lang="en-US" sz="1800" b="0" dirty="0" err="1">
                <a:latin typeface="Calibri Light" panose="020F0302020204030204"/>
              </a:rPr>
              <a:t>ekonomikasministrija</a:t>
            </a:r>
            <a:endParaRPr lang="lv-LV" sz="1800" b="0" dirty="0">
              <a:solidFill>
                <a:schemeClr val="bg1">
                  <a:alpha val="78000"/>
                </a:schemeClr>
              </a:solidFill>
              <a:latin typeface="Calibri Light" panose="020F0302020204030204"/>
            </a:endParaRPr>
          </a:p>
        </p:txBody>
      </p:sp>
    </p:spTree>
    <p:extLst>
      <p:ext uri="{BB962C8B-B14F-4D97-AF65-F5344CB8AC3E}">
        <p14:creationId xmlns:p14="http://schemas.microsoft.com/office/powerpoint/2010/main" val="3667744737"/>
      </p:ext>
    </p:extLst>
  </p:cSld>
  <p:clrMapOvr>
    <a:masterClrMapping/>
  </p:clrMapOvr>
</p:sld>
</file>

<file path=ppt/theme/theme1.xml><?xml version="1.0" encoding="utf-8"?>
<a:theme xmlns:a="http://schemas.openxmlformats.org/drawingml/2006/main" name="EM_LV">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_LV" id="{B9B434BE-957C-442D-99B2-56CBE6461A7D}" vid="{BF28C971-8E20-4013-A0F2-979FA7E00E96}"/>
    </a:ext>
  </a:extLst>
</a:theme>
</file>

<file path=ppt/theme/theme2.xml><?xml version="1.0" encoding="utf-8"?>
<a:theme xmlns:a="http://schemas.openxmlformats.org/drawingml/2006/main" name="Office Theme">
  <a:themeElements>
    <a:clrScheme name="Custom 1">
      <a:dk1>
        <a:srgbClr val="00859B"/>
      </a:dk1>
      <a:lt1>
        <a:sysClr val="window" lastClr="FFFFFF"/>
      </a:lt1>
      <a:dk2>
        <a:srgbClr val="00859B"/>
      </a:dk2>
      <a:lt2>
        <a:srgbClr val="FFFFFF"/>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EM_LV</Template>
  <TotalTime>0</TotalTime>
  <Words>385</Words>
  <Application>Microsoft Office PowerPoint</Application>
  <PresentationFormat>Custom</PresentationFormat>
  <Paragraphs>32</Paragraphs>
  <Slides>5</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 Light</vt:lpstr>
      <vt:lpstr>Helvetica Neue</vt:lpstr>
      <vt:lpstr>Verdana</vt:lpstr>
      <vt:lpstr>EM_LV</vt:lpstr>
      <vt:lpstr>Office Theme</vt:lpstr>
      <vt:lpstr>1_Custom Design</vt:lpstr>
      <vt:lpstr>Priekšlikumi likumprojekta “Grozījumi Būvniecības likumā” (Nr.574/Lp13) otrajam lasījumam</vt:lpstr>
      <vt:lpstr> Sanāksme ar LBP pārstāvjiem 07.07.2020.:</vt:lpstr>
      <vt:lpstr>Priekšlikumu saturs [1]:</vt:lpstr>
      <vt:lpstr>Priekšlikumu saturs [2]: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NOSAUKUMS</dc:title>
  <dc:creator>Agrita Alkšere</dc:creator>
  <cp:lastModifiedBy>Andris Lazarevs</cp:lastModifiedBy>
  <cp:revision>24</cp:revision>
  <dcterms:created xsi:type="dcterms:W3CDTF">2018-07-26T10:29:05Z</dcterms:created>
  <dcterms:modified xsi:type="dcterms:W3CDTF">2020-08-06T10:52:01Z</dcterms:modified>
</cp:coreProperties>
</file>