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0" r:id="rId3"/>
    <p:sldId id="275" r:id="rId4"/>
    <p:sldId id="265" r:id="rId5"/>
    <p:sldId id="266" r:id="rId6"/>
    <p:sldId id="269" r:id="rId7"/>
    <p:sldId id="263" r:id="rId8"/>
    <p:sldId id="268" r:id="rId9"/>
    <p:sldId id="267" r:id="rId10"/>
    <p:sldId id="270" r:id="rId11"/>
    <p:sldId id="259" r:id="rId12"/>
    <p:sldId id="261" r:id="rId13"/>
    <p:sldId id="262" r:id="rId14"/>
    <p:sldId id="256" r:id="rId15"/>
    <p:sldId id="271" r:id="rId16"/>
    <p:sldId id="272" r:id="rId17"/>
    <p:sldId id="274" r:id="rId18"/>
    <p:sldId id="273" r:id="rId19"/>
    <p:sldId id="276" r:id="rId20"/>
    <p:sldId id="277" r:id="rId21"/>
    <p:sldId id="278" r:id="rId22"/>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5816E-8B98-4197-8BBF-709A776878D5}" v="101" dt="2020-06-17T18:45:29.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dru Jumti" userId="c85f8bc6bf279471" providerId="LiveId" clId="{3395816E-8B98-4197-8BBF-709A776878D5}"/>
    <pc:docChg chg="undo custSel mod addSld delSld modSld sldOrd">
      <pc:chgData name="Niedru Jumti" userId="c85f8bc6bf279471" providerId="LiveId" clId="{3395816E-8B98-4197-8BBF-709A776878D5}" dt="2020-06-17T18:49:44.670" v="4383" actId="20577"/>
      <pc:docMkLst>
        <pc:docMk/>
      </pc:docMkLst>
      <pc:sldChg chg="addSp delSp modSp new mod ord">
        <pc:chgData name="Niedru Jumti" userId="c85f8bc6bf279471" providerId="LiveId" clId="{3395816E-8B98-4197-8BBF-709A776878D5}" dt="2020-06-17T18:37:37.607" v="4224" actId="20577"/>
        <pc:sldMkLst>
          <pc:docMk/>
          <pc:sldMk cId="615375028" sldId="256"/>
        </pc:sldMkLst>
        <pc:spChg chg="del mod">
          <ac:chgData name="Niedru Jumti" userId="c85f8bc6bf279471" providerId="LiveId" clId="{3395816E-8B98-4197-8BBF-709A776878D5}" dt="2020-06-16T20:10:54.692" v="12" actId="478"/>
          <ac:spMkLst>
            <pc:docMk/>
            <pc:sldMk cId="615375028" sldId="256"/>
            <ac:spMk id="2" creationId="{CD69E078-46C9-4644-B3C4-741122024500}"/>
          </ac:spMkLst>
        </pc:spChg>
        <pc:spChg chg="del">
          <ac:chgData name="Niedru Jumti" userId="c85f8bc6bf279471" providerId="LiveId" clId="{3395816E-8B98-4197-8BBF-709A776878D5}" dt="2020-06-16T20:10:49.832" v="11" actId="478"/>
          <ac:spMkLst>
            <pc:docMk/>
            <pc:sldMk cId="615375028" sldId="256"/>
            <ac:spMk id="3" creationId="{9DB3C6F8-E659-4A40-9AD7-B44CD123994B}"/>
          </ac:spMkLst>
        </pc:spChg>
        <pc:spChg chg="add del mod">
          <ac:chgData name="Niedru Jumti" userId="c85f8bc6bf279471" providerId="LiveId" clId="{3395816E-8B98-4197-8BBF-709A776878D5}" dt="2020-06-17T18:37:37.607" v="4224" actId="20577"/>
          <ac:spMkLst>
            <pc:docMk/>
            <pc:sldMk cId="615375028" sldId="256"/>
            <ac:spMk id="7" creationId="{EBAEF016-703F-4B14-8353-A365A4D13582}"/>
          </ac:spMkLst>
        </pc:spChg>
        <pc:spChg chg="add mod">
          <ac:chgData name="Niedru Jumti" userId="c85f8bc6bf279471" providerId="LiveId" clId="{3395816E-8B98-4197-8BBF-709A776878D5}" dt="2020-06-16T22:10:50.240" v="1000" actId="1076"/>
          <ac:spMkLst>
            <pc:docMk/>
            <pc:sldMk cId="615375028" sldId="256"/>
            <ac:spMk id="8" creationId="{8F714602-1F25-4105-A37A-312882818B05}"/>
          </ac:spMkLst>
        </pc:spChg>
        <pc:spChg chg="add del mod">
          <ac:chgData name="Niedru Jumti" userId="c85f8bc6bf279471" providerId="LiveId" clId="{3395816E-8B98-4197-8BBF-709A776878D5}" dt="2020-06-16T22:05:12.962" v="865" actId="478"/>
          <ac:spMkLst>
            <pc:docMk/>
            <pc:sldMk cId="615375028" sldId="256"/>
            <ac:spMk id="10" creationId="{2A3D75A4-2EF3-48A6-94BB-A78FFFABD0A3}"/>
          </ac:spMkLst>
        </pc:spChg>
        <pc:picChg chg="add mod">
          <ac:chgData name="Niedru Jumti" userId="c85f8bc6bf279471" providerId="LiveId" clId="{3395816E-8B98-4197-8BBF-709A776878D5}" dt="2020-06-17T18:08:00.541" v="3745" actId="1076"/>
          <ac:picMkLst>
            <pc:docMk/>
            <pc:sldMk cId="615375028" sldId="256"/>
            <ac:picMk id="5" creationId="{537114C3-4F43-4C3B-A4FF-B2CE432D5A94}"/>
          </ac:picMkLst>
        </pc:picChg>
      </pc:sldChg>
      <pc:sldChg chg="addSp delSp modSp new mod setBg">
        <pc:chgData name="Niedru Jumti" userId="c85f8bc6bf279471" providerId="LiveId" clId="{3395816E-8B98-4197-8BBF-709A776878D5}" dt="2020-06-17T18:24:57.324" v="4010" actId="20577"/>
        <pc:sldMkLst>
          <pc:docMk/>
          <pc:sldMk cId="3556083959" sldId="257"/>
        </pc:sldMkLst>
        <pc:spChg chg="mod">
          <ac:chgData name="Niedru Jumti" userId="c85f8bc6bf279471" providerId="LiveId" clId="{3395816E-8B98-4197-8BBF-709A776878D5}" dt="2020-06-16T20:21:09.346" v="62" actId="26606"/>
          <ac:spMkLst>
            <pc:docMk/>
            <pc:sldMk cId="3556083959" sldId="257"/>
            <ac:spMk id="2" creationId="{A9049642-4940-411B-A840-22E012867529}"/>
          </ac:spMkLst>
        </pc:spChg>
        <pc:spChg chg="mod ord">
          <ac:chgData name="Niedru Jumti" userId="c85f8bc6bf279471" providerId="LiveId" clId="{3395816E-8B98-4197-8BBF-709A776878D5}" dt="2020-06-17T18:24:57.324" v="4010" actId="20577"/>
          <ac:spMkLst>
            <pc:docMk/>
            <pc:sldMk cId="3556083959" sldId="257"/>
            <ac:spMk id="3" creationId="{64A69057-494B-4F1C-A640-BE38CCF63B1D}"/>
          </ac:spMkLst>
        </pc:spChg>
        <pc:spChg chg="add mod">
          <ac:chgData name="Niedru Jumti" userId="c85f8bc6bf279471" providerId="LiveId" clId="{3395816E-8B98-4197-8BBF-709A776878D5}" dt="2020-06-16T21:32:48.007" v="618" actId="1076"/>
          <ac:spMkLst>
            <pc:docMk/>
            <pc:sldMk cId="3556083959" sldId="257"/>
            <ac:spMk id="5" creationId="{C9436630-EB97-49B0-BBD2-BC2286C44D3A}"/>
          </ac:spMkLst>
        </pc:spChg>
        <pc:spChg chg="add">
          <ac:chgData name="Niedru Jumti" userId="c85f8bc6bf279471" providerId="LiveId" clId="{3395816E-8B98-4197-8BBF-709A776878D5}" dt="2020-06-16T20:21:09.346" v="62" actId="26606"/>
          <ac:spMkLst>
            <pc:docMk/>
            <pc:sldMk cId="3556083959" sldId="257"/>
            <ac:spMk id="6" creationId="{9AF5C66A-E8F2-4E13-98A3-FE96597C5A42}"/>
          </ac:spMkLst>
        </pc:spChg>
        <pc:spChg chg="add del">
          <ac:chgData name="Niedru Jumti" userId="c85f8bc6bf279471" providerId="LiveId" clId="{3395816E-8B98-4197-8BBF-709A776878D5}" dt="2020-06-16T20:20:32.791" v="61" actId="26606"/>
          <ac:spMkLst>
            <pc:docMk/>
            <pc:sldMk cId="3556083959" sldId="257"/>
            <ac:spMk id="9" creationId="{911A6C77-6109-4F77-975B-C375615A557E}"/>
          </ac:spMkLst>
        </pc:spChg>
        <pc:grpChg chg="add del">
          <ac:chgData name="Niedru Jumti" userId="c85f8bc6bf279471" providerId="LiveId" clId="{3395816E-8B98-4197-8BBF-709A776878D5}" dt="2020-06-16T20:20:32.791" v="61" actId="26606"/>
          <ac:grpSpMkLst>
            <pc:docMk/>
            <pc:sldMk cId="3556083959" sldId="257"/>
            <ac:grpSpMk id="11" creationId="{CB343D17-9934-455E-B326-2F39206BA44A}"/>
          </ac:grpSpMkLst>
        </pc:grpChg>
        <pc:picChg chg="add mod">
          <ac:chgData name="Niedru Jumti" userId="c85f8bc6bf279471" providerId="LiveId" clId="{3395816E-8B98-4197-8BBF-709A776878D5}" dt="2020-06-17T18:23:37.835" v="4007" actId="1076"/>
          <ac:picMkLst>
            <pc:docMk/>
            <pc:sldMk cId="3556083959" sldId="257"/>
            <ac:picMk id="4" creationId="{5A8AFA79-8FA9-4B31-81A0-39705E89E8D1}"/>
          </ac:picMkLst>
        </pc:picChg>
        <pc:picChg chg="add">
          <ac:chgData name="Niedru Jumti" userId="c85f8bc6bf279471" providerId="LiveId" clId="{3395816E-8B98-4197-8BBF-709A776878D5}" dt="2020-06-16T20:21:09.346" v="62" actId="26606"/>
          <ac:picMkLst>
            <pc:docMk/>
            <pc:sldMk cId="3556083959" sldId="257"/>
            <ac:picMk id="7" creationId="{AC860275-E106-493A-8BF0-E0A91130EF6A}"/>
          </ac:picMkLst>
        </pc:picChg>
      </pc:sldChg>
      <pc:sldChg chg="modSp new del mod">
        <pc:chgData name="Niedru Jumti" userId="c85f8bc6bf279471" providerId="LiveId" clId="{3395816E-8B98-4197-8BBF-709A776878D5}" dt="2020-06-16T20:46:35.165" v="425" actId="47"/>
        <pc:sldMkLst>
          <pc:docMk/>
          <pc:sldMk cId="2610656435" sldId="258"/>
        </pc:sldMkLst>
        <pc:spChg chg="mod">
          <ac:chgData name="Niedru Jumti" userId="c85f8bc6bf279471" providerId="LiveId" clId="{3395816E-8B98-4197-8BBF-709A776878D5}" dt="2020-06-16T20:41:56.175" v="357" actId="20577"/>
          <ac:spMkLst>
            <pc:docMk/>
            <pc:sldMk cId="2610656435" sldId="258"/>
            <ac:spMk id="2" creationId="{0606A653-F1AE-49D8-8475-7CF46D56D752}"/>
          </ac:spMkLst>
        </pc:spChg>
        <pc:spChg chg="mod">
          <ac:chgData name="Niedru Jumti" userId="c85f8bc6bf279471" providerId="LiveId" clId="{3395816E-8B98-4197-8BBF-709A776878D5}" dt="2020-06-16T20:40:15.042" v="330" actId="5793"/>
          <ac:spMkLst>
            <pc:docMk/>
            <pc:sldMk cId="2610656435" sldId="258"/>
            <ac:spMk id="3" creationId="{2451E2A2-52B0-4617-AB44-E936DC1413BD}"/>
          </ac:spMkLst>
        </pc:spChg>
      </pc:sldChg>
      <pc:sldChg chg="addSp delSp modSp add mod ord setBg delDesignElem">
        <pc:chgData name="Niedru Jumti" userId="c85f8bc6bf279471" providerId="LiveId" clId="{3395816E-8B98-4197-8BBF-709A776878D5}" dt="2020-06-17T18:18:41.355" v="3808" actId="20577"/>
        <pc:sldMkLst>
          <pc:docMk/>
          <pc:sldMk cId="4045888528" sldId="259"/>
        </pc:sldMkLst>
        <pc:spChg chg="mod">
          <ac:chgData name="Niedru Jumti" userId="c85f8bc6bf279471" providerId="LiveId" clId="{3395816E-8B98-4197-8BBF-709A776878D5}" dt="2020-06-17T18:14:54.045" v="3782" actId="26606"/>
          <ac:spMkLst>
            <pc:docMk/>
            <pc:sldMk cId="4045888528" sldId="259"/>
            <ac:spMk id="2" creationId="{A9049642-4940-411B-A840-22E012867529}"/>
          </ac:spMkLst>
        </pc:spChg>
        <pc:spChg chg="del mod">
          <ac:chgData name="Niedru Jumti" userId="c85f8bc6bf279471" providerId="LiveId" clId="{3395816E-8B98-4197-8BBF-709A776878D5}" dt="2020-06-17T18:09:42.844" v="3754" actId="478"/>
          <ac:spMkLst>
            <pc:docMk/>
            <pc:sldMk cId="4045888528" sldId="259"/>
            <ac:spMk id="3" creationId="{64A69057-494B-4F1C-A640-BE38CCF63B1D}"/>
          </ac:spMkLst>
        </pc:spChg>
        <pc:spChg chg="add mod">
          <ac:chgData name="Niedru Jumti" userId="c85f8bc6bf279471" providerId="LiveId" clId="{3395816E-8B98-4197-8BBF-709A776878D5}" dt="2020-06-17T18:18:41.355" v="3808" actId="20577"/>
          <ac:spMkLst>
            <pc:docMk/>
            <pc:sldMk cId="4045888528" sldId="259"/>
            <ac:spMk id="5" creationId="{ACE0719D-5131-4CBC-96F7-71422172FF2D}"/>
          </ac:spMkLst>
        </pc:spChg>
        <pc:spChg chg="del">
          <ac:chgData name="Niedru Jumti" userId="c85f8bc6bf279471" providerId="LiveId" clId="{3395816E-8B98-4197-8BBF-709A776878D5}" dt="2020-06-16T20:21:52.673" v="68"/>
          <ac:spMkLst>
            <pc:docMk/>
            <pc:sldMk cId="4045888528" sldId="259"/>
            <ac:spMk id="6" creationId="{9AF5C66A-E8F2-4E13-98A3-FE96597C5A42}"/>
          </ac:spMkLst>
        </pc:spChg>
        <pc:spChg chg="add del mod">
          <ac:chgData name="Niedru Jumti" userId="c85f8bc6bf279471" providerId="LiveId" clId="{3395816E-8B98-4197-8BBF-709A776878D5}" dt="2020-06-17T18:09:49.419" v="3755" actId="478"/>
          <ac:spMkLst>
            <pc:docMk/>
            <pc:sldMk cId="4045888528" sldId="259"/>
            <ac:spMk id="7" creationId="{FFF2E7CD-0FA6-49C4-A59C-1541BE35BEC8}"/>
          </ac:spMkLst>
        </pc:spChg>
        <pc:spChg chg="add del">
          <ac:chgData name="Niedru Jumti" userId="c85f8bc6bf279471" providerId="LiveId" clId="{3395816E-8B98-4197-8BBF-709A776878D5}" dt="2020-06-17T18:14:54.045" v="3782" actId="26606"/>
          <ac:spMkLst>
            <pc:docMk/>
            <pc:sldMk cId="4045888528" sldId="259"/>
            <ac:spMk id="10" creationId="{59A309A7-1751-4ABE-A3C1-EEC40366AD89}"/>
          </ac:spMkLst>
        </pc:spChg>
        <pc:spChg chg="add del">
          <ac:chgData name="Niedru Jumti" userId="c85f8bc6bf279471" providerId="LiveId" clId="{3395816E-8B98-4197-8BBF-709A776878D5}" dt="2020-06-17T18:14:54.045" v="3782" actId="26606"/>
          <ac:spMkLst>
            <pc:docMk/>
            <pc:sldMk cId="4045888528" sldId="259"/>
            <ac:spMk id="12" creationId="{967D8EB6-EAE1-4F9C-B398-83321E287204}"/>
          </ac:spMkLst>
        </pc:spChg>
        <pc:picChg chg="mod ord">
          <ac:chgData name="Niedru Jumti" userId="c85f8bc6bf279471" providerId="LiveId" clId="{3395816E-8B98-4197-8BBF-709A776878D5}" dt="2020-06-17T18:14:54.045" v="3782" actId="26606"/>
          <ac:picMkLst>
            <pc:docMk/>
            <pc:sldMk cId="4045888528" sldId="259"/>
            <ac:picMk id="4" creationId="{5A8AFA79-8FA9-4B31-81A0-39705E89E8D1}"/>
          </ac:picMkLst>
        </pc:picChg>
        <pc:picChg chg="del">
          <ac:chgData name="Niedru Jumti" userId="c85f8bc6bf279471" providerId="LiveId" clId="{3395816E-8B98-4197-8BBF-709A776878D5}" dt="2020-06-16T20:21:52.673" v="68"/>
          <ac:picMkLst>
            <pc:docMk/>
            <pc:sldMk cId="4045888528" sldId="259"/>
            <ac:picMk id="7" creationId="{AC860275-E106-493A-8BF0-E0A91130EF6A}"/>
          </ac:picMkLst>
        </pc:picChg>
        <pc:picChg chg="del">
          <ac:chgData name="Niedru Jumti" userId="c85f8bc6bf279471" providerId="LiveId" clId="{3395816E-8B98-4197-8BBF-709A776878D5}" dt="2020-06-16T20:36:08.534" v="322" actId="478"/>
          <ac:picMkLst>
            <pc:docMk/>
            <pc:sldMk cId="4045888528" sldId="259"/>
            <ac:picMk id="8" creationId="{82C575CC-E4A5-406A-B0BD-E4D594780F73}"/>
          </ac:picMkLst>
        </pc:picChg>
      </pc:sldChg>
      <pc:sldChg chg="modSp mod ord">
        <pc:chgData name="Niedru Jumti" userId="c85f8bc6bf279471" providerId="LiveId" clId="{3395816E-8B98-4197-8BBF-709A776878D5}" dt="2020-06-17T18:25:57.590" v="4012" actId="14100"/>
        <pc:sldMkLst>
          <pc:docMk/>
          <pc:sldMk cId="2924423894" sldId="260"/>
        </pc:sldMkLst>
        <pc:spChg chg="mod">
          <ac:chgData name="Niedru Jumti" userId="c85f8bc6bf279471" providerId="LiveId" clId="{3395816E-8B98-4197-8BBF-709A776878D5}" dt="2020-06-17T18:25:57.590" v="4012" actId="14100"/>
          <ac:spMkLst>
            <pc:docMk/>
            <pc:sldMk cId="2924423894" sldId="260"/>
            <ac:spMk id="5" creationId="{ACE0719D-5131-4CBC-96F7-71422172FF2D}"/>
          </ac:spMkLst>
        </pc:spChg>
      </pc:sldChg>
      <pc:sldChg chg="addSp delSp modSp new del mod">
        <pc:chgData name="Niedru Jumti" userId="c85f8bc6bf279471" providerId="LiveId" clId="{3395816E-8B98-4197-8BBF-709A776878D5}" dt="2020-06-16T20:43:10.113" v="373" actId="680"/>
        <pc:sldMkLst>
          <pc:docMk/>
          <pc:sldMk cId="1964568295" sldId="261"/>
        </pc:sldMkLst>
        <pc:spChg chg="mod">
          <ac:chgData name="Niedru Jumti" userId="c85f8bc6bf279471" providerId="LiveId" clId="{3395816E-8B98-4197-8BBF-709A776878D5}" dt="2020-06-16T20:43:09.650" v="372"/>
          <ac:spMkLst>
            <pc:docMk/>
            <pc:sldMk cId="1964568295" sldId="261"/>
            <ac:spMk id="2" creationId="{46315B5B-4CDF-4319-BD25-1D333F21F745}"/>
          </ac:spMkLst>
        </pc:spChg>
        <pc:spChg chg="add del">
          <ac:chgData name="Niedru Jumti" userId="c85f8bc6bf279471" providerId="LiveId" clId="{3395816E-8B98-4197-8BBF-709A776878D5}" dt="2020-06-16T20:42:55.867" v="365" actId="478"/>
          <ac:spMkLst>
            <pc:docMk/>
            <pc:sldMk cId="1964568295" sldId="261"/>
            <ac:spMk id="3" creationId="{560CE2CD-419E-4E25-BB60-984BC77A3B39}"/>
          </ac:spMkLst>
        </pc:spChg>
      </pc:sldChg>
      <pc:sldChg chg="addSp delSp modSp new mod setBg">
        <pc:chgData name="Niedru Jumti" userId="c85f8bc6bf279471" providerId="LiveId" clId="{3395816E-8B98-4197-8BBF-709A776878D5}" dt="2020-06-17T18:35:31.234" v="4185" actId="14100"/>
        <pc:sldMkLst>
          <pc:docMk/>
          <pc:sldMk cId="2180303158" sldId="261"/>
        </pc:sldMkLst>
        <pc:spChg chg="add mod ord">
          <ac:chgData name="Niedru Jumti" userId="c85f8bc6bf279471" providerId="LiveId" clId="{3395816E-8B98-4197-8BBF-709A776878D5}" dt="2020-06-17T18:35:31.234" v="4185" actId="14100"/>
          <ac:spMkLst>
            <pc:docMk/>
            <pc:sldMk cId="2180303158" sldId="261"/>
            <ac:spMk id="2" creationId="{BF65008A-CBE6-494D-AB29-AEA60F2238B8}"/>
          </ac:spMkLst>
        </pc:spChg>
        <pc:spChg chg="add mod">
          <ac:chgData name="Niedru Jumti" userId="c85f8bc6bf279471" providerId="LiveId" clId="{3395816E-8B98-4197-8BBF-709A776878D5}" dt="2020-06-17T18:35:12.202" v="4181" actId="1076"/>
          <ac:spMkLst>
            <pc:docMk/>
            <pc:sldMk cId="2180303158" sldId="261"/>
            <ac:spMk id="3" creationId="{4E0A39BD-8585-499B-84C2-7E1F88A3B22B}"/>
          </ac:spMkLst>
        </pc:spChg>
        <pc:spChg chg="add del">
          <ac:chgData name="Niedru Jumti" userId="c85f8bc6bf279471" providerId="LiveId" clId="{3395816E-8B98-4197-8BBF-709A776878D5}" dt="2020-06-17T18:34:45.694" v="4175" actId="26606"/>
          <ac:spMkLst>
            <pc:docMk/>
            <pc:sldMk cId="2180303158" sldId="261"/>
            <ac:spMk id="6" creationId="{9AF5C66A-E8F2-4E13-98A3-FE96597C5A42}"/>
          </ac:spMkLst>
        </pc:spChg>
        <pc:spChg chg="add del">
          <ac:chgData name="Niedru Jumti" userId="c85f8bc6bf279471" providerId="LiveId" clId="{3395816E-8B98-4197-8BBF-709A776878D5}" dt="2020-06-16T21:59:05.432" v="741" actId="26606"/>
          <ac:spMkLst>
            <pc:docMk/>
            <pc:sldMk cId="2180303158" sldId="261"/>
            <ac:spMk id="9" creationId="{6A84B152-3496-4C52-AF08-97AFFC09DD2C}"/>
          </ac:spMkLst>
        </pc:spChg>
        <pc:spChg chg="add">
          <ac:chgData name="Niedru Jumti" userId="c85f8bc6bf279471" providerId="LiveId" clId="{3395816E-8B98-4197-8BBF-709A776878D5}" dt="2020-06-17T18:34:45.694" v="4175" actId="26606"/>
          <ac:spMkLst>
            <pc:docMk/>
            <pc:sldMk cId="2180303158" sldId="261"/>
            <ac:spMk id="10" creationId="{59A309A7-1751-4ABE-A3C1-EEC40366AD89}"/>
          </ac:spMkLst>
        </pc:spChg>
        <pc:spChg chg="add del">
          <ac:chgData name="Niedru Jumti" userId="c85f8bc6bf279471" providerId="LiveId" clId="{3395816E-8B98-4197-8BBF-709A776878D5}" dt="2020-06-16T21:59:05.432" v="741" actId="26606"/>
          <ac:spMkLst>
            <pc:docMk/>
            <pc:sldMk cId="2180303158" sldId="261"/>
            <ac:spMk id="11" creationId="{6B2ADB95-0FA3-4BD7-A8AC-89D014A83E5B}"/>
          </ac:spMkLst>
        </pc:spChg>
        <pc:spChg chg="add del">
          <ac:chgData name="Niedru Jumti" userId="c85f8bc6bf279471" providerId="LiveId" clId="{3395816E-8B98-4197-8BBF-709A776878D5}" dt="2020-06-17T17:07:17.881" v="2387" actId="26606"/>
          <ac:spMkLst>
            <pc:docMk/>
            <pc:sldMk cId="2180303158" sldId="261"/>
            <ac:spMk id="12" creationId="{59A309A7-1751-4ABE-A3C1-EEC40366AD89}"/>
          </ac:spMkLst>
        </pc:spChg>
        <pc:spChg chg="add del">
          <ac:chgData name="Niedru Jumti" userId="c85f8bc6bf279471" providerId="LiveId" clId="{3395816E-8B98-4197-8BBF-709A776878D5}" dt="2020-06-16T21:59:05.432" v="741" actId="26606"/>
          <ac:spMkLst>
            <pc:docMk/>
            <pc:sldMk cId="2180303158" sldId="261"/>
            <ac:spMk id="13" creationId="{C924DBCE-E731-4B22-8181-A39C1D86276C}"/>
          </ac:spMkLst>
        </pc:spChg>
        <pc:spChg chg="add del">
          <ac:chgData name="Niedru Jumti" userId="c85f8bc6bf279471" providerId="LiveId" clId="{3395816E-8B98-4197-8BBF-709A776878D5}" dt="2020-06-17T17:07:17.881" v="2387" actId="26606"/>
          <ac:spMkLst>
            <pc:docMk/>
            <pc:sldMk cId="2180303158" sldId="261"/>
            <ac:spMk id="14" creationId="{967D8EB6-EAE1-4F9C-B398-83321E287204}"/>
          </ac:spMkLst>
        </pc:spChg>
        <pc:spChg chg="add del">
          <ac:chgData name="Niedru Jumti" userId="c85f8bc6bf279471" providerId="LiveId" clId="{3395816E-8B98-4197-8BBF-709A776878D5}" dt="2020-06-16T21:59:05.432" v="741" actId="26606"/>
          <ac:spMkLst>
            <pc:docMk/>
            <pc:sldMk cId="2180303158" sldId="261"/>
            <ac:spMk id="15" creationId="{4CBF9756-6AC8-4C65-84DF-56FBFFA1D873}"/>
          </ac:spMkLst>
        </pc:spChg>
        <pc:spChg chg="add">
          <ac:chgData name="Niedru Jumti" userId="c85f8bc6bf279471" providerId="LiveId" clId="{3395816E-8B98-4197-8BBF-709A776878D5}" dt="2020-06-17T18:34:45.694" v="4175" actId="26606"/>
          <ac:spMkLst>
            <pc:docMk/>
            <pc:sldMk cId="2180303158" sldId="261"/>
            <ac:spMk id="16" creationId="{967D8EB6-EAE1-4F9C-B398-83321E287204}"/>
          </ac:spMkLst>
        </pc:spChg>
        <pc:spChg chg="add del">
          <ac:chgData name="Niedru Jumti" userId="c85f8bc6bf279471" providerId="LiveId" clId="{3395816E-8B98-4197-8BBF-709A776878D5}" dt="2020-06-16T21:59:05.432" v="741" actId="26606"/>
          <ac:spMkLst>
            <pc:docMk/>
            <pc:sldMk cId="2180303158" sldId="261"/>
            <ac:spMk id="17" creationId="{2D385988-EAAF-4C27-AF8A-2BFBECAF3D4F}"/>
          </ac:spMkLst>
        </pc:spChg>
        <pc:spChg chg="add del">
          <ac:chgData name="Niedru Jumti" userId="c85f8bc6bf279471" providerId="LiveId" clId="{3395816E-8B98-4197-8BBF-709A776878D5}" dt="2020-06-16T21:59:05.432" v="741" actId="26606"/>
          <ac:spMkLst>
            <pc:docMk/>
            <pc:sldMk cId="2180303158" sldId="261"/>
            <ac:spMk id="21" creationId="{B621D332-7329-4994-8836-C429A51B7549}"/>
          </ac:spMkLst>
        </pc:spChg>
        <pc:spChg chg="add del">
          <ac:chgData name="Niedru Jumti" userId="c85f8bc6bf279471" providerId="LiveId" clId="{3395816E-8B98-4197-8BBF-709A776878D5}" dt="2020-06-16T21:59:05.432" v="741" actId="26606"/>
          <ac:spMkLst>
            <pc:docMk/>
            <pc:sldMk cId="2180303158" sldId="261"/>
            <ac:spMk id="23" creationId="{2D20F754-35A9-4508-BE3C-C59996D1437B}"/>
          </ac:spMkLst>
        </pc:spChg>
        <pc:picChg chg="add mod">
          <ac:chgData name="Niedru Jumti" userId="c85f8bc6bf279471" providerId="LiveId" clId="{3395816E-8B98-4197-8BBF-709A776878D5}" dt="2020-06-17T18:34:45.694" v="4175" actId="26606"/>
          <ac:picMkLst>
            <pc:docMk/>
            <pc:sldMk cId="2180303158" sldId="261"/>
            <ac:picMk id="4" creationId="{332C82FF-A392-4E7A-A652-708EB2CCAEC5}"/>
          </ac:picMkLst>
        </pc:picChg>
        <pc:picChg chg="add del">
          <ac:chgData name="Niedru Jumti" userId="c85f8bc6bf279471" providerId="LiveId" clId="{3395816E-8B98-4197-8BBF-709A776878D5}" dt="2020-06-17T18:34:45.694" v="4175" actId="26606"/>
          <ac:picMkLst>
            <pc:docMk/>
            <pc:sldMk cId="2180303158" sldId="261"/>
            <ac:picMk id="7" creationId="{AC860275-E106-493A-8BF0-E0A91130EF6A}"/>
          </ac:picMkLst>
        </pc:picChg>
        <pc:cxnChg chg="add del">
          <ac:chgData name="Niedru Jumti" userId="c85f8bc6bf279471" providerId="LiveId" clId="{3395816E-8B98-4197-8BBF-709A776878D5}" dt="2020-06-16T21:59:05.432" v="741" actId="26606"/>
          <ac:cxnSpMkLst>
            <pc:docMk/>
            <pc:sldMk cId="2180303158" sldId="261"/>
            <ac:cxnSpMk id="19" creationId="{43621FD4-D14D-45D5-9A57-9A2DE5EA59C0}"/>
          </ac:cxnSpMkLst>
        </pc:cxnChg>
      </pc:sldChg>
      <pc:sldChg chg="addSp delSp modSp mod setBg">
        <pc:chgData name="Niedru Jumti" userId="c85f8bc6bf279471" providerId="LiveId" clId="{3395816E-8B98-4197-8BBF-709A776878D5}" dt="2020-06-17T18:36:06.870" v="4191" actId="27636"/>
        <pc:sldMkLst>
          <pc:docMk/>
          <pc:sldMk cId="2132128968" sldId="262"/>
        </pc:sldMkLst>
        <pc:spChg chg="mod ord">
          <ac:chgData name="Niedru Jumti" userId="c85f8bc6bf279471" providerId="LiveId" clId="{3395816E-8B98-4197-8BBF-709A776878D5}" dt="2020-06-17T18:36:06.870" v="4191" actId="27636"/>
          <ac:spMkLst>
            <pc:docMk/>
            <pc:sldMk cId="2132128968" sldId="262"/>
            <ac:spMk id="2" creationId="{BF65008A-CBE6-494D-AB29-AEA60F2238B8}"/>
          </ac:spMkLst>
        </pc:spChg>
        <pc:spChg chg="add mod">
          <ac:chgData name="Niedru Jumti" userId="c85f8bc6bf279471" providerId="LiveId" clId="{3395816E-8B98-4197-8BBF-709A776878D5}" dt="2020-06-17T18:17:25.013" v="3783" actId="26606"/>
          <ac:spMkLst>
            <pc:docMk/>
            <pc:sldMk cId="2132128968" sldId="262"/>
            <ac:spMk id="4" creationId="{EDF16908-9423-45CB-B29A-1AAAF272DEC0}"/>
          </ac:spMkLst>
        </pc:spChg>
        <pc:spChg chg="add del">
          <ac:chgData name="Niedru Jumti" userId="c85f8bc6bf279471" providerId="LiveId" clId="{3395816E-8B98-4197-8BBF-709A776878D5}" dt="2020-06-17T18:17:25.013" v="3783" actId="26606"/>
          <ac:spMkLst>
            <pc:docMk/>
            <pc:sldMk cId="2132128968" sldId="262"/>
            <ac:spMk id="10" creationId="{231BF440-39FA-4087-84CC-2EEC0BBDAF29}"/>
          </ac:spMkLst>
        </pc:spChg>
        <pc:spChg chg="add del">
          <ac:chgData name="Niedru Jumti" userId="c85f8bc6bf279471" providerId="LiveId" clId="{3395816E-8B98-4197-8BBF-709A776878D5}" dt="2020-06-17T18:17:25.013" v="3783" actId="26606"/>
          <ac:spMkLst>
            <pc:docMk/>
            <pc:sldMk cId="2132128968" sldId="262"/>
            <ac:spMk id="12" creationId="{F04E4CBA-303B-48BD-8451-C2701CB0EEBF}"/>
          </ac:spMkLst>
        </pc:spChg>
        <pc:spChg chg="add del">
          <ac:chgData name="Niedru Jumti" userId="c85f8bc6bf279471" providerId="LiveId" clId="{3395816E-8B98-4197-8BBF-709A776878D5}" dt="2020-06-17T18:17:25.013" v="3783" actId="26606"/>
          <ac:spMkLst>
            <pc:docMk/>
            <pc:sldMk cId="2132128968" sldId="262"/>
            <ac:spMk id="14" creationId="{F6CA58B3-AFCC-4A40-9882-50D5080879B0}"/>
          </ac:spMkLst>
        </pc:spChg>
        <pc:spChg chg="add del">
          <ac:chgData name="Niedru Jumti" userId="c85f8bc6bf279471" providerId="LiveId" clId="{3395816E-8B98-4197-8BBF-709A776878D5}" dt="2020-06-17T18:17:25.013" v="3783" actId="26606"/>
          <ac:spMkLst>
            <pc:docMk/>
            <pc:sldMk cId="2132128968" sldId="262"/>
            <ac:spMk id="16" creationId="{75C56826-D4E5-42ED-8529-079651CB3005}"/>
          </ac:spMkLst>
        </pc:spChg>
        <pc:spChg chg="add del">
          <ac:chgData name="Niedru Jumti" userId="c85f8bc6bf279471" providerId="LiveId" clId="{3395816E-8B98-4197-8BBF-709A776878D5}" dt="2020-06-17T18:17:25.013" v="3783" actId="26606"/>
          <ac:spMkLst>
            <pc:docMk/>
            <pc:sldMk cId="2132128968" sldId="262"/>
            <ac:spMk id="18" creationId="{82095FCE-EF05-4443-B97A-85DEE3A5CA17}"/>
          </ac:spMkLst>
        </pc:spChg>
        <pc:spChg chg="add del">
          <ac:chgData name="Niedru Jumti" userId="c85f8bc6bf279471" providerId="LiveId" clId="{3395816E-8B98-4197-8BBF-709A776878D5}" dt="2020-06-17T18:17:25.013" v="3783" actId="26606"/>
          <ac:spMkLst>
            <pc:docMk/>
            <pc:sldMk cId="2132128968" sldId="262"/>
            <ac:spMk id="20" creationId="{CA00AE6B-AA30-4CF8-BA6F-339B780AD76C}"/>
          </ac:spMkLst>
        </pc:spChg>
        <pc:spChg chg="add">
          <ac:chgData name="Niedru Jumti" userId="c85f8bc6bf279471" providerId="LiveId" clId="{3395816E-8B98-4197-8BBF-709A776878D5}" dt="2020-06-17T18:17:25.013" v="3783" actId="26606"/>
          <ac:spMkLst>
            <pc:docMk/>
            <pc:sldMk cId="2132128968" sldId="262"/>
            <ac:spMk id="25" creationId="{D2B783EE-0239-4717-BBEA-8C9EAC61C824}"/>
          </ac:spMkLst>
        </pc:spChg>
        <pc:spChg chg="add">
          <ac:chgData name="Niedru Jumti" userId="c85f8bc6bf279471" providerId="LiveId" clId="{3395816E-8B98-4197-8BBF-709A776878D5}" dt="2020-06-17T18:17:25.013" v="3783" actId="26606"/>
          <ac:spMkLst>
            <pc:docMk/>
            <pc:sldMk cId="2132128968" sldId="262"/>
            <ac:spMk id="27" creationId="{A7B99495-F43F-4D80-A44F-2CB4764EB90B}"/>
          </ac:spMkLst>
        </pc:spChg>
        <pc:spChg chg="add">
          <ac:chgData name="Niedru Jumti" userId="c85f8bc6bf279471" providerId="LiveId" clId="{3395816E-8B98-4197-8BBF-709A776878D5}" dt="2020-06-17T18:17:25.013" v="3783" actId="26606"/>
          <ac:spMkLst>
            <pc:docMk/>
            <pc:sldMk cId="2132128968" sldId="262"/>
            <ac:spMk id="29" creationId="{70BEB1E7-2F88-40BC-B73D-42E5B6F80BFC}"/>
          </ac:spMkLst>
        </pc:spChg>
        <pc:picChg chg="add mod ord">
          <ac:chgData name="Niedru Jumti" userId="c85f8bc6bf279471" providerId="LiveId" clId="{3395816E-8B98-4197-8BBF-709A776878D5}" dt="2020-06-17T18:17:25.013" v="3783" actId="26606"/>
          <ac:picMkLst>
            <pc:docMk/>
            <pc:sldMk cId="2132128968" sldId="262"/>
            <ac:picMk id="3" creationId="{6F48E024-B8CE-48EA-8A80-69A88204F704}"/>
          </ac:picMkLst>
        </pc:picChg>
        <pc:picChg chg="add mod ord">
          <ac:chgData name="Niedru Jumti" userId="c85f8bc6bf279471" providerId="LiveId" clId="{3395816E-8B98-4197-8BBF-709A776878D5}" dt="2020-06-17T18:17:25.013" v="3783" actId="26606"/>
          <ac:picMkLst>
            <pc:docMk/>
            <pc:sldMk cId="2132128968" sldId="262"/>
            <ac:picMk id="5" creationId="{390088E4-BFDF-445D-BFCE-328F42FE3198}"/>
          </ac:picMkLst>
        </pc:picChg>
      </pc:sldChg>
      <pc:sldChg chg="modSp mod">
        <pc:chgData name="Niedru Jumti" userId="c85f8bc6bf279471" providerId="LiveId" clId="{3395816E-8B98-4197-8BBF-709A776878D5}" dt="2020-06-17T17:04:18.997" v="2358" actId="5793"/>
        <pc:sldMkLst>
          <pc:docMk/>
          <pc:sldMk cId="2803023100" sldId="263"/>
        </pc:sldMkLst>
        <pc:spChg chg="mod">
          <ac:chgData name="Niedru Jumti" userId="c85f8bc6bf279471" providerId="LiveId" clId="{3395816E-8B98-4197-8BBF-709A776878D5}" dt="2020-06-17T17:04:18.997" v="2358" actId="5793"/>
          <ac:spMkLst>
            <pc:docMk/>
            <pc:sldMk cId="2803023100" sldId="263"/>
            <ac:spMk id="5" creationId="{ACE0719D-5131-4CBC-96F7-71422172FF2D}"/>
          </ac:spMkLst>
        </pc:spChg>
      </pc:sldChg>
      <pc:sldChg chg="modSp del mod ord">
        <pc:chgData name="Niedru Jumti" userId="c85f8bc6bf279471" providerId="LiveId" clId="{3395816E-8B98-4197-8BBF-709A776878D5}" dt="2020-06-17T17:04:59.231" v="2362" actId="47"/>
        <pc:sldMkLst>
          <pc:docMk/>
          <pc:sldMk cId="2461263236" sldId="264"/>
        </pc:sldMkLst>
        <pc:spChg chg="mod">
          <ac:chgData name="Niedru Jumti" userId="c85f8bc6bf279471" providerId="LiveId" clId="{3395816E-8B98-4197-8BBF-709A776878D5}" dt="2020-06-17T17:04:47.786" v="2361" actId="1076"/>
          <ac:spMkLst>
            <pc:docMk/>
            <pc:sldMk cId="2461263236" sldId="264"/>
            <ac:spMk id="5" creationId="{ACE0719D-5131-4CBC-96F7-71422172FF2D}"/>
          </ac:spMkLst>
        </pc:spChg>
      </pc:sldChg>
      <pc:sldChg chg="addSp delSp modSp mod">
        <pc:chgData name="Niedru Jumti" userId="c85f8bc6bf279471" providerId="LiveId" clId="{3395816E-8B98-4197-8BBF-709A776878D5}" dt="2020-06-17T18:31:13.751" v="4043" actId="20577"/>
        <pc:sldMkLst>
          <pc:docMk/>
          <pc:sldMk cId="2969246648" sldId="265"/>
        </pc:sldMkLst>
        <pc:spChg chg="mod">
          <ac:chgData name="Niedru Jumti" userId="c85f8bc6bf279471" providerId="LiveId" clId="{3395816E-8B98-4197-8BBF-709A776878D5}" dt="2020-06-17T18:29:06.093" v="4028" actId="1076"/>
          <ac:spMkLst>
            <pc:docMk/>
            <pc:sldMk cId="2969246648" sldId="265"/>
            <ac:spMk id="2" creationId="{A9049642-4940-411B-A840-22E012867529}"/>
          </ac:spMkLst>
        </pc:spChg>
        <pc:spChg chg="del mod">
          <ac:chgData name="Niedru Jumti" userId="c85f8bc6bf279471" providerId="LiveId" clId="{3395816E-8B98-4197-8BBF-709A776878D5}" dt="2020-06-17T18:29:15.350" v="4029" actId="478"/>
          <ac:spMkLst>
            <pc:docMk/>
            <pc:sldMk cId="2969246648" sldId="265"/>
            <ac:spMk id="3" creationId="{64A69057-494B-4F1C-A640-BE38CCF63B1D}"/>
          </ac:spMkLst>
        </pc:spChg>
        <pc:spChg chg="del mod">
          <ac:chgData name="Niedru Jumti" userId="c85f8bc6bf279471" providerId="LiveId" clId="{3395816E-8B98-4197-8BBF-709A776878D5}" dt="2020-06-16T21:10:08.399" v="476" actId="478"/>
          <ac:spMkLst>
            <pc:docMk/>
            <pc:sldMk cId="2969246648" sldId="265"/>
            <ac:spMk id="5" creationId="{ACE0719D-5131-4CBC-96F7-71422172FF2D}"/>
          </ac:spMkLst>
        </pc:spChg>
        <pc:spChg chg="add mod">
          <ac:chgData name="Niedru Jumti" userId="c85f8bc6bf279471" providerId="LiveId" clId="{3395816E-8B98-4197-8BBF-709A776878D5}" dt="2020-06-17T18:29:28.900" v="4032" actId="255"/>
          <ac:spMkLst>
            <pc:docMk/>
            <pc:sldMk cId="2969246648" sldId="265"/>
            <ac:spMk id="7" creationId="{52A1146B-BF09-489B-92E3-00E051B267EB}"/>
          </ac:spMkLst>
        </pc:spChg>
        <pc:spChg chg="add mod">
          <ac:chgData name="Niedru Jumti" userId="c85f8bc6bf279471" providerId="LiveId" clId="{3395816E-8B98-4197-8BBF-709A776878D5}" dt="2020-06-17T18:29:43.984" v="4035" actId="1076"/>
          <ac:spMkLst>
            <pc:docMk/>
            <pc:sldMk cId="2969246648" sldId="265"/>
            <ac:spMk id="8" creationId="{E9E11AC0-1A61-428F-8E0D-E460419C5065}"/>
          </ac:spMkLst>
        </pc:spChg>
        <pc:spChg chg="add mod">
          <ac:chgData name="Niedru Jumti" userId="c85f8bc6bf279471" providerId="LiveId" clId="{3395816E-8B98-4197-8BBF-709A776878D5}" dt="2020-06-17T18:29:49.313" v="4036" actId="1076"/>
          <ac:spMkLst>
            <pc:docMk/>
            <pc:sldMk cId="2969246648" sldId="265"/>
            <ac:spMk id="9" creationId="{7FC3523C-A9B1-4286-A96F-5E9112E472E1}"/>
          </ac:spMkLst>
        </pc:spChg>
        <pc:spChg chg="add mod">
          <ac:chgData name="Niedru Jumti" userId="c85f8bc6bf279471" providerId="LiveId" clId="{3395816E-8B98-4197-8BBF-709A776878D5}" dt="2020-06-17T18:29:55.268" v="4037" actId="1076"/>
          <ac:spMkLst>
            <pc:docMk/>
            <pc:sldMk cId="2969246648" sldId="265"/>
            <ac:spMk id="10" creationId="{F10B771C-AEDC-4780-B7B3-0FF6BD6A9DD7}"/>
          </ac:spMkLst>
        </pc:spChg>
        <pc:spChg chg="add mod">
          <ac:chgData name="Niedru Jumti" userId="c85f8bc6bf279471" providerId="LiveId" clId="{3395816E-8B98-4197-8BBF-709A776878D5}" dt="2020-06-17T18:30:01.106" v="4038" actId="1076"/>
          <ac:spMkLst>
            <pc:docMk/>
            <pc:sldMk cId="2969246648" sldId="265"/>
            <ac:spMk id="11" creationId="{120D73DF-75BE-4D3D-8DF7-997C82FAED35}"/>
          </ac:spMkLst>
        </pc:spChg>
        <pc:spChg chg="add mod">
          <ac:chgData name="Niedru Jumti" userId="c85f8bc6bf279471" providerId="LiveId" clId="{3395816E-8B98-4197-8BBF-709A776878D5}" dt="2020-06-17T18:31:13.751" v="4043" actId="20577"/>
          <ac:spMkLst>
            <pc:docMk/>
            <pc:sldMk cId="2969246648" sldId="265"/>
            <ac:spMk id="12" creationId="{98CA819D-DFF4-4826-B0C0-E26FD790EC74}"/>
          </ac:spMkLst>
        </pc:spChg>
        <pc:spChg chg="add del mod">
          <ac:chgData name="Niedru Jumti" userId="c85f8bc6bf279471" providerId="LiveId" clId="{3395816E-8B98-4197-8BBF-709A776878D5}" dt="2020-06-17T18:29:18.078" v="4030" actId="478"/>
          <ac:spMkLst>
            <pc:docMk/>
            <pc:sldMk cId="2969246648" sldId="265"/>
            <ac:spMk id="13" creationId="{5C8B97D8-F613-4020-B371-D12C46605ECB}"/>
          </ac:spMkLst>
        </pc:spChg>
        <pc:picChg chg="add mod">
          <ac:chgData name="Niedru Jumti" userId="c85f8bc6bf279471" providerId="LiveId" clId="{3395816E-8B98-4197-8BBF-709A776878D5}" dt="2020-06-17T18:29:37.643" v="4034" actId="1076"/>
          <ac:picMkLst>
            <pc:docMk/>
            <pc:sldMk cId="2969246648" sldId="265"/>
            <ac:picMk id="6" creationId="{65A33D72-11A6-4BA8-A232-7460573B4C3F}"/>
          </ac:picMkLst>
        </pc:picChg>
      </pc:sldChg>
      <pc:sldChg chg="addSp delSp modSp mod">
        <pc:chgData name="Niedru Jumti" userId="c85f8bc6bf279471" providerId="LiveId" clId="{3395816E-8B98-4197-8BBF-709A776878D5}" dt="2020-06-16T21:19:11.536" v="565" actId="1076"/>
        <pc:sldMkLst>
          <pc:docMk/>
          <pc:sldMk cId="3226823134" sldId="266"/>
        </pc:sldMkLst>
        <pc:spChg chg="mod">
          <ac:chgData name="Niedru Jumti" userId="c85f8bc6bf279471" providerId="LiveId" clId="{3395816E-8B98-4197-8BBF-709A776878D5}" dt="2020-06-16T21:17:23.582" v="506" actId="1076"/>
          <ac:spMkLst>
            <pc:docMk/>
            <pc:sldMk cId="3226823134" sldId="266"/>
            <ac:spMk id="3" creationId="{64A69057-494B-4F1C-A640-BE38CCF63B1D}"/>
          </ac:spMkLst>
        </pc:spChg>
        <pc:spChg chg="del mod">
          <ac:chgData name="Niedru Jumti" userId="c85f8bc6bf279471" providerId="LiveId" clId="{3395816E-8B98-4197-8BBF-709A776878D5}" dt="2020-06-16T21:11:43.023" v="499" actId="478"/>
          <ac:spMkLst>
            <pc:docMk/>
            <pc:sldMk cId="3226823134" sldId="266"/>
            <ac:spMk id="7" creationId="{52A1146B-BF09-489B-92E3-00E051B267EB}"/>
          </ac:spMkLst>
        </pc:spChg>
        <pc:spChg chg="add mod">
          <ac:chgData name="Niedru Jumti" userId="c85f8bc6bf279471" providerId="LiveId" clId="{3395816E-8B98-4197-8BBF-709A776878D5}" dt="2020-06-16T21:17:48.680" v="557" actId="1076"/>
          <ac:spMkLst>
            <pc:docMk/>
            <pc:sldMk cId="3226823134" sldId="266"/>
            <ac:spMk id="8" creationId="{C96B465F-B9EB-4184-99D4-A7AB0BF26404}"/>
          </ac:spMkLst>
        </pc:spChg>
        <pc:picChg chg="add mod modCrop">
          <ac:chgData name="Niedru Jumti" userId="c85f8bc6bf279471" providerId="LiveId" clId="{3395816E-8B98-4197-8BBF-709A776878D5}" dt="2020-06-16T21:19:05.647" v="563" actId="1076"/>
          <ac:picMkLst>
            <pc:docMk/>
            <pc:sldMk cId="3226823134" sldId="266"/>
            <ac:picMk id="5" creationId="{D59C280B-D6ED-4185-BA73-62FF9CB93942}"/>
          </ac:picMkLst>
        </pc:picChg>
        <pc:picChg chg="del">
          <ac:chgData name="Niedru Jumti" userId="c85f8bc6bf279471" providerId="LiveId" clId="{3395816E-8B98-4197-8BBF-709A776878D5}" dt="2020-06-16T21:11:37.119" v="497" actId="478"/>
          <ac:picMkLst>
            <pc:docMk/>
            <pc:sldMk cId="3226823134" sldId="266"/>
            <ac:picMk id="6" creationId="{65A33D72-11A6-4BA8-A232-7460573B4C3F}"/>
          </ac:picMkLst>
        </pc:picChg>
        <pc:picChg chg="add mod modCrop">
          <ac:chgData name="Niedru Jumti" userId="c85f8bc6bf279471" providerId="LiveId" clId="{3395816E-8B98-4197-8BBF-709A776878D5}" dt="2020-06-16T21:19:11.536" v="565" actId="1076"/>
          <ac:picMkLst>
            <pc:docMk/>
            <pc:sldMk cId="3226823134" sldId="266"/>
            <ac:picMk id="9" creationId="{8B0426BD-BB2F-43D9-BFF7-7D645FE5BA79}"/>
          </ac:picMkLst>
        </pc:picChg>
      </pc:sldChg>
      <pc:sldChg chg="addSp delSp modSp mod setBg">
        <pc:chgData name="Niedru Jumti" userId="c85f8bc6bf279471" providerId="LiveId" clId="{3395816E-8B98-4197-8BBF-709A776878D5}" dt="2020-06-17T18:34:00.231" v="4172" actId="1036"/>
        <pc:sldMkLst>
          <pc:docMk/>
          <pc:sldMk cId="3050505979" sldId="267"/>
        </pc:sldMkLst>
        <pc:spChg chg="mod ord">
          <ac:chgData name="Niedru Jumti" userId="c85f8bc6bf279471" providerId="LiveId" clId="{3395816E-8B98-4197-8BBF-709A776878D5}" dt="2020-06-16T22:00:28.446" v="744" actId="26606"/>
          <ac:spMkLst>
            <pc:docMk/>
            <pc:sldMk cId="3050505979" sldId="267"/>
            <ac:spMk id="2" creationId="{A9049642-4940-411B-A840-22E012867529}"/>
          </ac:spMkLst>
        </pc:spChg>
        <pc:spChg chg="del mod ord">
          <ac:chgData name="Niedru Jumti" userId="c85f8bc6bf279471" providerId="LiveId" clId="{3395816E-8B98-4197-8BBF-709A776878D5}" dt="2020-06-17T18:32:35.307" v="4061" actId="478"/>
          <ac:spMkLst>
            <pc:docMk/>
            <pc:sldMk cId="3050505979" sldId="267"/>
            <ac:spMk id="3" creationId="{64A69057-494B-4F1C-A640-BE38CCF63B1D}"/>
          </ac:spMkLst>
        </pc:spChg>
        <pc:spChg chg="del">
          <ac:chgData name="Niedru Jumti" userId="c85f8bc6bf279471" providerId="LiveId" clId="{3395816E-8B98-4197-8BBF-709A776878D5}" dt="2020-06-16T21:23:50.751" v="568" actId="478"/>
          <ac:spMkLst>
            <pc:docMk/>
            <pc:sldMk cId="3050505979" sldId="267"/>
            <ac:spMk id="5" creationId="{ACE0719D-5131-4CBC-96F7-71422172FF2D}"/>
          </ac:spMkLst>
        </pc:spChg>
        <pc:spChg chg="add mod">
          <ac:chgData name="Niedru Jumti" userId="c85f8bc6bf279471" providerId="LiveId" clId="{3395816E-8B98-4197-8BBF-709A776878D5}" dt="2020-06-17T18:34:00.231" v="4172" actId="1036"/>
          <ac:spMkLst>
            <pc:docMk/>
            <pc:sldMk cId="3050505979" sldId="267"/>
            <ac:spMk id="9" creationId="{71737128-AF78-4109-823E-E5120E426C6B}"/>
          </ac:spMkLst>
        </pc:spChg>
        <pc:spChg chg="add">
          <ac:chgData name="Niedru Jumti" userId="c85f8bc6bf279471" providerId="LiveId" clId="{3395816E-8B98-4197-8BBF-709A776878D5}" dt="2020-06-16T22:00:28.446" v="744" actId="26606"/>
          <ac:spMkLst>
            <pc:docMk/>
            <pc:sldMk cId="3050505979" sldId="267"/>
            <ac:spMk id="13" creationId="{A3C210E6-A35A-4F68-8D60-801A019C75B8}"/>
          </ac:spMkLst>
        </pc:spChg>
        <pc:spChg chg="add">
          <ac:chgData name="Niedru Jumti" userId="c85f8bc6bf279471" providerId="LiveId" clId="{3395816E-8B98-4197-8BBF-709A776878D5}" dt="2020-06-16T22:00:28.446" v="744" actId="26606"/>
          <ac:spMkLst>
            <pc:docMk/>
            <pc:sldMk cId="3050505979" sldId="267"/>
            <ac:spMk id="15" creationId="{AC0D06B0-F19C-459E-B221-A34B506FB5E3}"/>
          </ac:spMkLst>
        </pc:spChg>
        <pc:spChg chg="add">
          <ac:chgData name="Niedru Jumti" userId="c85f8bc6bf279471" providerId="LiveId" clId="{3395816E-8B98-4197-8BBF-709A776878D5}" dt="2020-06-16T22:00:28.446" v="744" actId="26606"/>
          <ac:spMkLst>
            <pc:docMk/>
            <pc:sldMk cId="3050505979" sldId="267"/>
            <ac:spMk id="17" creationId="{345B26DA-1C6B-4C66-81C9-9C1877FC2DB1}"/>
          </ac:spMkLst>
        </pc:spChg>
        <pc:spChg chg="add">
          <ac:chgData name="Niedru Jumti" userId="c85f8bc6bf279471" providerId="LiveId" clId="{3395816E-8B98-4197-8BBF-709A776878D5}" dt="2020-06-16T22:00:28.446" v="744" actId="26606"/>
          <ac:spMkLst>
            <pc:docMk/>
            <pc:sldMk cId="3050505979" sldId="267"/>
            <ac:spMk id="19" creationId="{98DE6C44-43F8-4DE4-AB81-66853FFEA09A}"/>
          </ac:spMkLst>
        </pc:spChg>
        <pc:spChg chg="add">
          <ac:chgData name="Niedru Jumti" userId="c85f8bc6bf279471" providerId="LiveId" clId="{3395816E-8B98-4197-8BBF-709A776878D5}" dt="2020-06-16T22:00:28.446" v="744" actId="26606"/>
          <ac:spMkLst>
            <pc:docMk/>
            <pc:sldMk cId="3050505979" sldId="267"/>
            <ac:spMk id="21" creationId="{2409529B-9B56-4F10-BE4D-F934DB89E57E}"/>
          </ac:spMkLst>
        </pc:spChg>
        <pc:picChg chg="mod">
          <ac:chgData name="Niedru Jumti" userId="c85f8bc6bf279471" providerId="LiveId" clId="{3395816E-8B98-4197-8BBF-709A776878D5}" dt="2020-06-16T22:00:28.446" v="744" actId="26606"/>
          <ac:picMkLst>
            <pc:docMk/>
            <pc:sldMk cId="3050505979" sldId="267"/>
            <ac:picMk id="4" creationId="{5A8AFA79-8FA9-4B31-81A0-39705E89E8D1}"/>
          </ac:picMkLst>
        </pc:picChg>
        <pc:picChg chg="add mod ord">
          <ac:chgData name="Niedru Jumti" userId="c85f8bc6bf279471" providerId="LiveId" clId="{3395816E-8B98-4197-8BBF-709A776878D5}" dt="2020-06-16T22:00:28.446" v="744" actId="26606"/>
          <ac:picMkLst>
            <pc:docMk/>
            <pc:sldMk cId="3050505979" sldId="267"/>
            <ac:picMk id="6" creationId="{8A84098E-29B8-4134-B55F-FA19C192872A}"/>
          </ac:picMkLst>
        </pc:picChg>
        <pc:picChg chg="add mod">
          <ac:chgData name="Niedru Jumti" userId="c85f8bc6bf279471" providerId="LiveId" clId="{3395816E-8B98-4197-8BBF-709A776878D5}" dt="2020-06-16T22:00:28.446" v="744" actId="26606"/>
          <ac:picMkLst>
            <pc:docMk/>
            <pc:sldMk cId="3050505979" sldId="267"/>
            <ac:picMk id="7" creationId="{5847A09C-EDFB-429C-A441-54E78C1B9EA4}"/>
          </ac:picMkLst>
        </pc:picChg>
        <pc:picChg chg="add mod">
          <ac:chgData name="Niedru Jumti" userId="c85f8bc6bf279471" providerId="LiveId" clId="{3395816E-8B98-4197-8BBF-709A776878D5}" dt="2020-06-16T22:00:28.446" v="744" actId="26606"/>
          <ac:picMkLst>
            <pc:docMk/>
            <pc:sldMk cId="3050505979" sldId="267"/>
            <ac:picMk id="8" creationId="{F3B1C697-7823-4A8C-ABB2-A86D39F1B135}"/>
          </ac:picMkLst>
        </pc:picChg>
      </pc:sldChg>
      <pc:sldChg chg="addSp delSp modSp add mod ord">
        <pc:chgData name="Niedru Jumti" userId="c85f8bc6bf279471" providerId="LiveId" clId="{3395816E-8B98-4197-8BBF-709A776878D5}" dt="2020-06-16T21:49:41.884" v="701"/>
        <pc:sldMkLst>
          <pc:docMk/>
          <pc:sldMk cId="2133053840" sldId="268"/>
        </pc:sldMkLst>
        <pc:spChg chg="del">
          <ac:chgData name="Niedru Jumti" userId="c85f8bc6bf279471" providerId="LiveId" clId="{3395816E-8B98-4197-8BBF-709A776878D5}" dt="2020-06-16T21:23:59.082" v="570" actId="478"/>
          <ac:spMkLst>
            <pc:docMk/>
            <pc:sldMk cId="2133053840" sldId="268"/>
            <ac:spMk id="5" creationId="{ACE0719D-5131-4CBC-96F7-71422172FF2D}"/>
          </ac:spMkLst>
        </pc:spChg>
        <pc:picChg chg="add mod modCrop">
          <ac:chgData name="Niedru Jumti" userId="c85f8bc6bf279471" providerId="LiveId" clId="{3395816E-8B98-4197-8BBF-709A776878D5}" dt="2020-06-16T21:25:48.424" v="587" actId="1076"/>
          <ac:picMkLst>
            <pc:docMk/>
            <pc:sldMk cId="2133053840" sldId="268"/>
            <ac:picMk id="6" creationId="{B324457A-C772-4D90-8573-999CC1FEA775}"/>
          </ac:picMkLst>
        </pc:picChg>
        <pc:picChg chg="add mod modCrop">
          <ac:chgData name="Niedru Jumti" userId="c85f8bc6bf279471" providerId="LiveId" clId="{3395816E-8B98-4197-8BBF-709A776878D5}" dt="2020-06-16T21:25:51.738" v="588" actId="14100"/>
          <ac:picMkLst>
            <pc:docMk/>
            <pc:sldMk cId="2133053840" sldId="268"/>
            <ac:picMk id="7" creationId="{9E924241-32E2-40FF-937B-57AC6BE9E34E}"/>
          </ac:picMkLst>
        </pc:picChg>
      </pc:sldChg>
      <pc:sldChg chg="addSp delSp modSp new mod">
        <pc:chgData name="Niedru Jumti" userId="c85f8bc6bf279471" providerId="LiveId" clId="{3395816E-8B98-4197-8BBF-709A776878D5}" dt="2020-06-17T18:32:03.090" v="4060" actId="20577"/>
        <pc:sldMkLst>
          <pc:docMk/>
          <pc:sldMk cId="3496984414" sldId="269"/>
        </pc:sldMkLst>
        <pc:spChg chg="add mod">
          <ac:chgData name="Niedru Jumti" userId="c85f8bc6bf279471" providerId="LiveId" clId="{3395816E-8B98-4197-8BBF-709A776878D5}" dt="2020-06-16T21:49:23.829" v="699"/>
          <ac:spMkLst>
            <pc:docMk/>
            <pc:sldMk cId="3496984414" sldId="269"/>
            <ac:spMk id="2" creationId="{C8EF9BB4-2119-498A-A97B-DC6D5227ABDC}"/>
          </ac:spMkLst>
        </pc:spChg>
        <pc:spChg chg="add mod">
          <ac:chgData name="Niedru Jumti" userId="c85f8bc6bf279471" providerId="LiveId" clId="{3395816E-8B98-4197-8BBF-709A776878D5}" dt="2020-06-17T18:32:03.090" v="4060" actId="20577"/>
          <ac:spMkLst>
            <pc:docMk/>
            <pc:sldMk cId="3496984414" sldId="269"/>
            <ac:spMk id="4" creationId="{127CDDF5-BD85-4D69-979A-C07966B4C356}"/>
          </ac:spMkLst>
        </pc:spChg>
        <pc:graphicFrameChg chg="add del mod modGraphic">
          <ac:chgData name="Niedru Jumti" userId="c85f8bc6bf279471" providerId="LiveId" clId="{3395816E-8B98-4197-8BBF-709A776878D5}" dt="2020-06-16T21:48:58.007" v="697" actId="3680"/>
          <ac:graphicFrameMkLst>
            <pc:docMk/>
            <pc:sldMk cId="3496984414" sldId="269"/>
            <ac:graphicFrameMk id="7" creationId="{D468BF5B-A9C9-4BE7-94B4-6B61BC7799EF}"/>
          </ac:graphicFrameMkLst>
        </pc:graphicFrameChg>
        <pc:picChg chg="add mod">
          <ac:chgData name="Niedru Jumti" userId="c85f8bc6bf279471" providerId="LiveId" clId="{3395816E-8B98-4197-8BBF-709A776878D5}" dt="2020-06-16T21:43:25.385" v="662" actId="1076"/>
          <ac:picMkLst>
            <pc:docMk/>
            <pc:sldMk cId="3496984414" sldId="269"/>
            <ac:picMk id="3" creationId="{86AD595E-9777-4E4B-AEC9-1408D63D3832}"/>
          </ac:picMkLst>
        </pc:picChg>
        <pc:picChg chg="add mod">
          <ac:chgData name="Niedru Jumti" userId="c85f8bc6bf279471" providerId="LiveId" clId="{3395816E-8B98-4197-8BBF-709A776878D5}" dt="2020-06-16T21:48:23.181" v="691" actId="1076"/>
          <ac:picMkLst>
            <pc:docMk/>
            <pc:sldMk cId="3496984414" sldId="269"/>
            <ac:picMk id="6" creationId="{32C1E6D1-79BB-428A-AA67-7223F40C54AD}"/>
          </ac:picMkLst>
        </pc:picChg>
      </pc:sldChg>
      <pc:sldChg chg="addSp delSp modSp mod setBg">
        <pc:chgData name="Niedru Jumti" userId="c85f8bc6bf279471" providerId="LiveId" clId="{3395816E-8B98-4197-8BBF-709A776878D5}" dt="2020-06-17T18:34:09.115" v="4174" actId="20577"/>
        <pc:sldMkLst>
          <pc:docMk/>
          <pc:sldMk cId="1049822592" sldId="270"/>
        </pc:sldMkLst>
        <pc:spChg chg="mod ord">
          <ac:chgData name="Niedru Jumti" userId="c85f8bc6bf279471" providerId="LiveId" clId="{3395816E-8B98-4197-8BBF-709A776878D5}" dt="2020-06-16T21:59:45.610" v="743" actId="26606"/>
          <ac:spMkLst>
            <pc:docMk/>
            <pc:sldMk cId="1049822592" sldId="270"/>
            <ac:spMk id="2" creationId="{A9049642-4940-411B-A840-22E012867529}"/>
          </ac:spMkLst>
        </pc:spChg>
        <pc:spChg chg="del mod ord">
          <ac:chgData name="Niedru Jumti" userId="c85f8bc6bf279471" providerId="LiveId" clId="{3395816E-8B98-4197-8BBF-709A776878D5}" dt="2020-06-17T18:33:30.721" v="4163" actId="478"/>
          <ac:spMkLst>
            <pc:docMk/>
            <pc:sldMk cId="1049822592" sldId="270"/>
            <ac:spMk id="3" creationId="{64A69057-494B-4F1C-A640-BE38CCF63B1D}"/>
          </ac:spMkLst>
        </pc:spChg>
        <pc:spChg chg="add del mod">
          <ac:chgData name="Niedru Jumti" userId="c85f8bc6bf279471" providerId="LiveId" clId="{3395816E-8B98-4197-8BBF-709A776878D5}" dt="2020-06-17T18:33:34.575" v="4164" actId="478"/>
          <ac:spMkLst>
            <pc:docMk/>
            <pc:sldMk cId="1049822592" sldId="270"/>
            <ac:spMk id="7" creationId="{BC283FA9-E2B2-4549-A6B2-A9DD1A4F04DF}"/>
          </ac:spMkLst>
        </pc:spChg>
        <pc:spChg chg="add">
          <ac:chgData name="Niedru Jumti" userId="c85f8bc6bf279471" providerId="LiveId" clId="{3395816E-8B98-4197-8BBF-709A776878D5}" dt="2020-06-16T21:59:45.610" v="743" actId="26606"/>
          <ac:spMkLst>
            <pc:docMk/>
            <pc:sldMk cId="1049822592" sldId="270"/>
            <ac:spMk id="15" creationId="{A3C210E6-A35A-4F68-8D60-801A019C75B8}"/>
          </ac:spMkLst>
        </pc:spChg>
        <pc:spChg chg="add mod">
          <ac:chgData name="Niedru Jumti" userId="c85f8bc6bf279471" providerId="LiveId" clId="{3395816E-8B98-4197-8BBF-709A776878D5}" dt="2020-06-17T18:34:09.115" v="4174" actId="20577"/>
          <ac:spMkLst>
            <pc:docMk/>
            <pc:sldMk cId="1049822592" sldId="270"/>
            <ac:spMk id="16" creationId="{3F167A71-20BE-495F-8397-573A4702BAA0}"/>
          </ac:spMkLst>
        </pc:spChg>
        <pc:spChg chg="add">
          <ac:chgData name="Niedru Jumti" userId="c85f8bc6bf279471" providerId="LiveId" clId="{3395816E-8B98-4197-8BBF-709A776878D5}" dt="2020-06-16T21:59:45.610" v="743" actId="26606"/>
          <ac:spMkLst>
            <pc:docMk/>
            <pc:sldMk cId="1049822592" sldId="270"/>
            <ac:spMk id="17" creationId="{AC0D06B0-F19C-459E-B221-A34B506FB5E3}"/>
          </ac:spMkLst>
        </pc:spChg>
        <pc:spChg chg="add">
          <ac:chgData name="Niedru Jumti" userId="c85f8bc6bf279471" providerId="LiveId" clId="{3395816E-8B98-4197-8BBF-709A776878D5}" dt="2020-06-16T21:59:45.610" v="743" actId="26606"/>
          <ac:spMkLst>
            <pc:docMk/>
            <pc:sldMk cId="1049822592" sldId="270"/>
            <ac:spMk id="19" creationId="{345B26DA-1C6B-4C66-81C9-9C1877FC2DB1}"/>
          </ac:spMkLst>
        </pc:spChg>
        <pc:spChg chg="add">
          <ac:chgData name="Niedru Jumti" userId="c85f8bc6bf279471" providerId="LiveId" clId="{3395816E-8B98-4197-8BBF-709A776878D5}" dt="2020-06-16T21:59:45.610" v="743" actId="26606"/>
          <ac:spMkLst>
            <pc:docMk/>
            <pc:sldMk cId="1049822592" sldId="270"/>
            <ac:spMk id="21" creationId="{98DE6C44-43F8-4DE4-AB81-66853FFEA09A}"/>
          </ac:spMkLst>
        </pc:spChg>
        <pc:spChg chg="add">
          <ac:chgData name="Niedru Jumti" userId="c85f8bc6bf279471" providerId="LiveId" clId="{3395816E-8B98-4197-8BBF-709A776878D5}" dt="2020-06-16T21:59:45.610" v="743" actId="26606"/>
          <ac:spMkLst>
            <pc:docMk/>
            <pc:sldMk cId="1049822592" sldId="270"/>
            <ac:spMk id="23" creationId="{2409529B-9B56-4F10-BE4D-F934DB89E57E}"/>
          </ac:spMkLst>
        </pc:spChg>
        <pc:picChg chg="mod ord">
          <ac:chgData name="Niedru Jumti" userId="c85f8bc6bf279471" providerId="LiveId" clId="{3395816E-8B98-4197-8BBF-709A776878D5}" dt="2020-06-16T21:59:45.610" v="743" actId="26606"/>
          <ac:picMkLst>
            <pc:docMk/>
            <pc:sldMk cId="1049822592" sldId="270"/>
            <ac:picMk id="4" creationId="{5A8AFA79-8FA9-4B31-81A0-39705E89E8D1}"/>
          </ac:picMkLst>
        </pc:picChg>
        <pc:picChg chg="add mod">
          <ac:chgData name="Niedru Jumti" userId="c85f8bc6bf279471" providerId="LiveId" clId="{3395816E-8B98-4197-8BBF-709A776878D5}" dt="2020-06-16T21:59:45.610" v="743" actId="26606"/>
          <ac:picMkLst>
            <pc:docMk/>
            <pc:sldMk cId="1049822592" sldId="270"/>
            <ac:picMk id="5" creationId="{6AC3E701-7221-4A9F-B48C-D0805CC554C5}"/>
          </ac:picMkLst>
        </pc:picChg>
        <pc:picChg chg="del">
          <ac:chgData name="Niedru Jumti" userId="c85f8bc6bf279471" providerId="LiveId" clId="{3395816E-8B98-4197-8BBF-709A776878D5}" dt="2020-06-16T21:53:02.567" v="715" actId="478"/>
          <ac:picMkLst>
            <pc:docMk/>
            <pc:sldMk cId="1049822592" sldId="270"/>
            <ac:picMk id="6" creationId="{8A84098E-29B8-4134-B55F-FA19C192872A}"/>
          </ac:picMkLst>
        </pc:picChg>
        <pc:picChg chg="del">
          <ac:chgData name="Niedru Jumti" userId="c85f8bc6bf279471" providerId="LiveId" clId="{3395816E-8B98-4197-8BBF-709A776878D5}" dt="2020-06-16T21:53:03.451" v="716" actId="478"/>
          <ac:picMkLst>
            <pc:docMk/>
            <pc:sldMk cId="1049822592" sldId="270"/>
            <ac:picMk id="7" creationId="{5847A09C-EDFB-429C-A441-54E78C1B9EA4}"/>
          </ac:picMkLst>
        </pc:picChg>
        <pc:picChg chg="del">
          <ac:chgData name="Niedru Jumti" userId="c85f8bc6bf279471" providerId="LiveId" clId="{3395816E-8B98-4197-8BBF-709A776878D5}" dt="2020-06-16T21:53:04.384" v="717" actId="478"/>
          <ac:picMkLst>
            <pc:docMk/>
            <pc:sldMk cId="1049822592" sldId="270"/>
            <ac:picMk id="8" creationId="{F3B1C697-7823-4A8C-ABB2-A86D39F1B135}"/>
          </ac:picMkLst>
        </pc:picChg>
        <pc:picChg chg="add mod">
          <ac:chgData name="Niedru Jumti" userId="c85f8bc6bf279471" providerId="LiveId" clId="{3395816E-8B98-4197-8BBF-709A776878D5}" dt="2020-06-16T21:59:45.610" v="743" actId="26606"/>
          <ac:picMkLst>
            <pc:docMk/>
            <pc:sldMk cId="1049822592" sldId="270"/>
            <ac:picMk id="9" creationId="{B5680018-D9E6-4C0C-B8F4-6E3E00B0D29E}"/>
          </ac:picMkLst>
        </pc:picChg>
        <pc:picChg chg="add mod">
          <ac:chgData name="Niedru Jumti" userId="c85f8bc6bf279471" providerId="LiveId" clId="{3395816E-8B98-4197-8BBF-709A776878D5}" dt="2020-06-16T21:59:45.610" v="743" actId="26606"/>
          <ac:picMkLst>
            <pc:docMk/>
            <pc:sldMk cId="1049822592" sldId="270"/>
            <ac:picMk id="10" creationId="{FA049B33-F518-4B37-AAB2-6BF34543CB5D}"/>
          </ac:picMkLst>
        </pc:picChg>
      </pc:sldChg>
      <pc:sldChg chg="del">
        <pc:chgData name="Niedru Jumti" userId="c85f8bc6bf279471" providerId="LiveId" clId="{3395816E-8B98-4197-8BBF-709A776878D5}" dt="2020-06-16T22:09:41.042" v="990" actId="47"/>
        <pc:sldMkLst>
          <pc:docMk/>
          <pc:sldMk cId="1250239508" sldId="271"/>
        </pc:sldMkLst>
      </pc:sldChg>
      <pc:sldChg chg="delSp modSp mod">
        <pc:chgData name="Niedru Jumti" userId="c85f8bc6bf279471" providerId="LiveId" clId="{3395816E-8B98-4197-8BBF-709A776878D5}" dt="2020-06-17T18:39:12.617" v="4231" actId="12"/>
        <pc:sldMkLst>
          <pc:docMk/>
          <pc:sldMk cId="1264239423" sldId="271"/>
        </pc:sldMkLst>
        <pc:spChg chg="mod">
          <ac:chgData name="Niedru Jumti" userId="c85f8bc6bf279471" providerId="LiveId" clId="{3395816E-8B98-4197-8BBF-709A776878D5}" dt="2020-06-17T18:39:12.617" v="4231" actId="12"/>
          <ac:spMkLst>
            <pc:docMk/>
            <pc:sldMk cId="1264239423" sldId="271"/>
            <ac:spMk id="7" creationId="{EBAEF016-703F-4B14-8353-A365A4D13582}"/>
          </ac:spMkLst>
        </pc:spChg>
        <pc:spChg chg="del mod">
          <ac:chgData name="Niedru Jumti" userId="c85f8bc6bf279471" providerId="LiveId" clId="{3395816E-8B98-4197-8BBF-709A776878D5}" dt="2020-06-17T17:59:18.268" v="3532" actId="478"/>
          <ac:spMkLst>
            <pc:docMk/>
            <pc:sldMk cId="1264239423" sldId="271"/>
            <ac:spMk id="8" creationId="{8F714602-1F25-4105-A37A-312882818B05}"/>
          </ac:spMkLst>
        </pc:spChg>
        <pc:picChg chg="mod">
          <ac:chgData name="Niedru Jumti" userId="c85f8bc6bf279471" providerId="LiveId" clId="{3395816E-8B98-4197-8BBF-709A776878D5}" dt="2020-06-17T17:59:31.440" v="3534" actId="1076"/>
          <ac:picMkLst>
            <pc:docMk/>
            <pc:sldMk cId="1264239423" sldId="271"/>
            <ac:picMk id="5" creationId="{537114C3-4F43-4C3B-A4FF-B2CE432D5A94}"/>
          </ac:picMkLst>
        </pc:picChg>
      </pc:sldChg>
      <pc:sldChg chg="addSp delSp modSp mod setBg">
        <pc:chgData name="Niedru Jumti" userId="c85f8bc6bf279471" providerId="LiveId" clId="{3395816E-8B98-4197-8BBF-709A776878D5}" dt="2020-06-17T18:04:36.983" v="3560" actId="26606"/>
        <pc:sldMkLst>
          <pc:docMk/>
          <pc:sldMk cId="1303811034" sldId="272"/>
        </pc:sldMkLst>
        <pc:spChg chg="mod">
          <ac:chgData name="Niedru Jumti" userId="c85f8bc6bf279471" providerId="LiveId" clId="{3395816E-8B98-4197-8BBF-709A776878D5}" dt="2020-06-17T18:04:36.983" v="3560" actId="26606"/>
          <ac:spMkLst>
            <pc:docMk/>
            <pc:sldMk cId="1303811034" sldId="272"/>
            <ac:spMk id="7" creationId="{EBAEF016-703F-4B14-8353-A365A4D13582}"/>
          </ac:spMkLst>
        </pc:spChg>
        <pc:spChg chg="del">
          <ac:chgData name="Niedru Jumti" userId="c85f8bc6bf279471" providerId="LiveId" clId="{3395816E-8B98-4197-8BBF-709A776878D5}" dt="2020-06-17T17:59:39.284" v="3535" actId="478"/>
          <ac:spMkLst>
            <pc:docMk/>
            <pc:sldMk cId="1303811034" sldId="272"/>
            <ac:spMk id="8" creationId="{8F714602-1F25-4105-A37A-312882818B05}"/>
          </ac:spMkLst>
        </pc:spChg>
        <pc:spChg chg="add del">
          <ac:chgData name="Niedru Jumti" userId="c85f8bc6bf279471" providerId="LiveId" clId="{3395816E-8B98-4197-8BBF-709A776878D5}" dt="2020-06-17T18:04:36.983" v="3560" actId="26606"/>
          <ac:spMkLst>
            <pc:docMk/>
            <pc:sldMk cId="1303811034" sldId="272"/>
            <ac:spMk id="9" creationId="{1ED8053C-AF28-403A-90F2-67A100EDECE4}"/>
          </ac:spMkLst>
        </pc:spChg>
        <pc:spChg chg="add del">
          <ac:chgData name="Niedru Jumti" userId="c85f8bc6bf279471" providerId="LiveId" clId="{3395816E-8B98-4197-8BBF-709A776878D5}" dt="2020-06-17T18:04:36.983" v="3560" actId="26606"/>
          <ac:spMkLst>
            <pc:docMk/>
            <pc:sldMk cId="1303811034" sldId="272"/>
            <ac:spMk id="10" creationId="{10BCDCE7-03A4-438B-9B4A-0F5E37C4C1AF}"/>
          </ac:spMkLst>
        </pc:spChg>
        <pc:spChg chg="add del">
          <ac:chgData name="Niedru Jumti" userId="c85f8bc6bf279471" providerId="LiveId" clId="{3395816E-8B98-4197-8BBF-709A776878D5}" dt="2020-06-17T18:02:40.358" v="3543" actId="26606"/>
          <ac:spMkLst>
            <pc:docMk/>
            <pc:sldMk cId="1303811034" sldId="272"/>
            <ac:spMk id="12" creationId="{823AC064-BC96-4F32-8AE1-B2FD38754823}"/>
          </ac:spMkLst>
        </pc:spChg>
        <pc:picChg chg="add mod modCrop">
          <ac:chgData name="Niedru Jumti" userId="c85f8bc6bf279471" providerId="LiveId" clId="{3395816E-8B98-4197-8BBF-709A776878D5}" dt="2020-06-17T18:04:36.983" v="3560" actId="26606"/>
          <ac:picMkLst>
            <pc:docMk/>
            <pc:sldMk cId="1303811034" sldId="272"/>
            <ac:picMk id="2" creationId="{FBDBF09F-0B12-49A7-B201-7846A4F7E74C}"/>
          </ac:picMkLst>
        </pc:picChg>
        <pc:picChg chg="mod ord">
          <ac:chgData name="Niedru Jumti" userId="c85f8bc6bf279471" providerId="LiveId" clId="{3395816E-8B98-4197-8BBF-709A776878D5}" dt="2020-06-17T18:04:36.983" v="3560" actId="26606"/>
          <ac:picMkLst>
            <pc:docMk/>
            <pc:sldMk cId="1303811034" sldId="272"/>
            <ac:picMk id="5" creationId="{537114C3-4F43-4C3B-A4FF-B2CE432D5A94}"/>
          </ac:picMkLst>
        </pc:picChg>
        <pc:cxnChg chg="add del">
          <ac:chgData name="Niedru Jumti" userId="c85f8bc6bf279471" providerId="LiveId" clId="{3395816E-8B98-4197-8BBF-709A776878D5}" dt="2020-06-17T18:02:40.358" v="3543" actId="26606"/>
          <ac:cxnSpMkLst>
            <pc:docMk/>
            <pc:sldMk cId="1303811034" sldId="272"/>
            <ac:cxnSpMk id="14" creationId="{7E7C77BC-7138-40B1-A15B-20F57A494629}"/>
          </ac:cxnSpMkLst>
        </pc:cxnChg>
        <pc:cxnChg chg="add del">
          <ac:chgData name="Niedru Jumti" userId="c85f8bc6bf279471" providerId="LiveId" clId="{3395816E-8B98-4197-8BBF-709A776878D5}" dt="2020-06-17T18:02:40.358" v="3543" actId="26606"/>
          <ac:cxnSpMkLst>
            <pc:docMk/>
            <pc:sldMk cId="1303811034" sldId="272"/>
            <ac:cxnSpMk id="16" creationId="{DB146403-F3D6-484B-B2ED-97F9565D0370}"/>
          </ac:cxnSpMkLst>
        </pc:cxnChg>
      </pc:sldChg>
      <pc:sldChg chg="addSp delSp modSp new mod ord setBg">
        <pc:chgData name="Niedru Jumti" userId="c85f8bc6bf279471" providerId="LiveId" clId="{3395816E-8B98-4197-8BBF-709A776878D5}" dt="2020-06-17T18:41:48.271" v="4263" actId="113"/>
        <pc:sldMkLst>
          <pc:docMk/>
          <pc:sldMk cId="3715583412" sldId="273"/>
        </pc:sldMkLst>
        <pc:spChg chg="add mod ord">
          <ac:chgData name="Niedru Jumti" userId="c85f8bc6bf279471" providerId="LiveId" clId="{3395816E-8B98-4197-8BBF-709A776878D5}" dt="2020-06-17T18:41:48.271" v="4263" actId="113"/>
          <ac:spMkLst>
            <pc:docMk/>
            <pc:sldMk cId="3715583412" sldId="273"/>
            <ac:spMk id="2" creationId="{353D2811-0EDF-46E9-8F4C-A2E98B4136FD}"/>
          </ac:spMkLst>
        </pc:spChg>
        <pc:spChg chg="add mod ord">
          <ac:chgData name="Niedru Jumti" userId="c85f8bc6bf279471" providerId="LiveId" clId="{3395816E-8B98-4197-8BBF-709A776878D5}" dt="2020-06-17T18:41:36.948" v="4262" actId="20577"/>
          <ac:spMkLst>
            <pc:docMk/>
            <pc:sldMk cId="3715583412" sldId="273"/>
            <ac:spMk id="4" creationId="{F2FDFA3B-1568-4D1F-8316-48BE714B18DE}"/>
          </ac:spMkLst>
        </pc:spChg>
        <pc:spChg chg="add del">
          <ac:chgData name="Niedru Jumti" userId="c85f8bc6bf279471" providerId="LiveId" clId="{3395816E-8B98-4197-8BBF-709A776878D5}" dt="2020-06-17T17:53:44.263" v="3421" actId="26606"/>
          <ac:spMkLst>
            <pc:docMk/>
            <pc:sldMk cId="3715583412" sldId="273"/>
            <ac:spMk id="10" creationId="{63AB00AE-4340-440F-82E1-9F69D1D5519F}"/>
          </ac:spMkLst>
        </pc:spChg>
        <pc:picChg chg="add mod">
          <ac:chgData name="Niedru Jumti" userId="c85f8bc6bf279471" providerId="LiveId" clId="{3395816E-8B98-4197-8BBF-709A776878D5}" dt="2020-06-17T17:53:44.263" v="3421" actId="26606"/>
          <ac:picMkLst>
            <pc:docMk/>
            <pc:sldMk cId="3715583412" sldId="273"/>
            <ac:picMk id="3" creationId="{8A197B13-EE62-4B7B-82B5-E0C6B298A38B}"/>
          </ac:picMkLst>
        </pc:picChg>
        <pc:picChg chg="add mod modCrop">
          <ac:chgData name="Niedru Jumti" userId="c85f8bc6bf279471" providerId="LiveId" clId="{3395816E-8B98-4197-8BBF-709A776878D5}" dt="2020-06-17T17:55:02.924" v="3433" actId="1076"/>
          <ac:picMkLst>
            <pc:docMk/>
            <pc:sldMk cId="3715583412" sldId="273"/>
            <ac:picMk id="5" creationId="{7E42E94C-4FB3-4D9C-8EBD-6474570F847B}"/>
          </ac:picMkLst>
        </pc:picChg>
        <pc:picChg chg="add del">
          <ac:chgData name="Niedru Jumti" userId="c85f8bc6bf279471" providerId="LiveId" clId="{3395816E-8B98-4197-8BBF-709A776878D5}" dt="2020-06-17T17:53:44.263" v="3421" actId="26606"/>
          <ac:picMkLst>
            <pc:docMk/>
            <pc:sldMk cId="3715583412" sldId="273"/>
            <ac:picMk id="12" creationId="{22901FED-4FC9-4ED5-8123-C98BCD1616BA}"/>
          </ac:picMkLst>
        </pc:picChg>
      </pc:sldChg>
      <pc:sldChg chg="delSp modSp mod">
        <pc:chgData name="Niedru Jumti" userId="c85f8bc6bf279471" providerId="LiveId" clId="{3395816E-8B98-4197-8BBF-709A776878D5}" dt="2020-06-17T18:39:57.831" v="4259" actId="20577"/>
        <pc:sldMkLst>
          <pc:docMk/>
          <pc:sldMk cId="2474465461" sldId="274"/>
        </pc:sldMkLst>
        <pc:spChg chg="mod">
          <ac:chgData name="Niedru Jumti" userId="c85f8bc6bf279471" providerId="LiveId" clId="{3395816E-8B98-4197-8BBF-709A776878D5}" dt="2020-06-17T18:39:57.831" v="4259" actId="20577"/>
          <ac:spMkLst>
            <pc:docMk/>
            <pc:sldMk cId="2474465461" sldId="274"/>
            <ac:spMk id="7" creationId="{EBAEF016-703F-4B14-8353-A365A4D13582}"/>
          </ac:spMkLst>
        </pc:spChg>
        <pc:spChg chg="del mod">
          <ac:chgData name="Niedru Jumti" userId="c85f8bc6bf279471" providerId="LiveId" clId="{3395816E-8B98-4197-8BBF-709A776878D5}" dt="2020-06-17T17:57:47.881" v="3488" actId="478"/>
          <ac:spMkLst>
            <pc:docMk/>
            <pc:sldMk cId="2474465461" sldId="274"/>
            <ac:spMk id="8" creationId="{8F714602-1F25-4105-A37A-312882818B05}"/>
          </ac:spMkLst>
        </pc:spChg>
        <pc:picChg chg="mod">
          <ac:chgData name="Niedru Jumti" userId="c85f8bc6bf279471" providerId="LiveId" clId="{3395816E-8B98-4197-8BBF-709A776878D5}" dt="2020-06-17T17:58:18.127" v="3528" actId="1076"/>
          <ac:picMkLst>
            <pc:docMk/>
            <pc:sldMk cId="2474465461" sldId="274"/>
            <ac:picMk id="5" creationId="{537114C3-4F43-4C3B-A4FF-B2CE432D5A94}"/>
          </ac:picMkLst>
        </pc:picChg>
      </pc:sldChg>
      <pc:sldChg chg="modSp mod">
        <pc:chgData name="Niedru Jumti" userId="c85f8bc6bf279471" providerId="LiveId" clId="{3395816E-8B98-4197-8BBF-709A776878D5}" dt="2020-06-17T18:27:33.684" v="4020" actId="20577"/>
        <pc:sldMkLst>
          <pc:docMk/>
          <pc:sldMk cId="1751475596" sldId="275"/>
        </pc:sldMkLst>
        <pc:spChg chg="mod">
          <ac:chgData name="Niedru Jumti" userId="c85f8bc6bf279471" providerId="LiveId" clId="{3395816E-8B98-4197-8BBF-709A776878D5}" dt="2020-06-17T18:27:33.684" v="4020" actId="20577"/>
          <ac:spMkLst>
            <pc:docMk/>
            <pc:sldMk cId="1751475596" sldId="275"/>
            <ac:spMk id="5" creationId="{ACE0719D-5131-4CBC-96F7-71422172FF2D}"/>
          </ac:spMkLst>
        </pc:spChg>
      </pc:sldChg>
      <pc:sldChg chg="modSp del mod">
        <pc:chgData name="Niedru Jumti" userId="c85f8bc6bf279471" providerId="LiveId" clId="{3395816E-8B98-4197-8BBF-709A776878D5}" dt="2020-06-17T17:10:22.027" v="2576" actId="47"/>
        <pc:sldMkLst>
          <pc:docMk/>
          <pc:sldMk cId="3641092109" sldId="276"/>
        </pc:sldMkLst>
        <pc:spChg chg="mod">
          <ac:chgData name="Niedru Jumti" userId="c85f8bc6bf279471" providerId="LiveId" clId="{3395816E-8B98-4197-8BBF-709A776878D5}" dt="2020-06-17T17:10:18.569" v="2575" actId="6549"/>
          <ac:spMkLst>
            <pc:docMk/>
            <pc:sldMk cId="3641092109" sldId="276"/>
            <ac:spMk id="7" creationId="{EBAEF016-703F-4B14-8353-A365A4D13582}"/>
          </ac:spMkLst>
        </pc:spChg>
      </pc:sldChg>
      <pc:sldChg chg="addSp delSp modSp mod setBg">
        <pc:chgData name="Niedru Jumti" userId="c85f8bc6bf279471" providerId="LiveId" clId="{3395816E-8B98-4197-8BBF-709A776878D5}" dt="2020-06-17T18:44:58.432" v="4321" actId="1076"/>
        <pc:sldMkLst>
          <pc:docMk/>
          <pc:sldMk cId="3757537389" sldId="276"/>
        </pc:sldMkLst>
        <pc:spChg chg="del mod">
          <ac:chgData name="Niedru Jumti" userId="c85f8bc6bf279471" providerId="LiveId" clId="{3395816E-8B98-4197-8BBF-709A776878D5}" dt="2020-06-17T18:42:05.147" v="4264" actId="478"/>
          <ac:spMkLst>
            <pc:docMk/>
            <pc:sldMk cId="3757537389" sldId="276"/>
            <ac:spMk id="2" creationId="{353D2811-0EDF-46E9-8F4C-A2E98B4136FD}"/>
          </ac:spMkLst>
        </pc:spChg>
        <pc:spChg chg="del mod">
          <ac:chgData name="Niedru Jumti" userId="c85f8bc6bf279471" providerId="LiveId" clId="{3395816E-8B98-4197-8BBF-709A776878D5}" dt="2020-06-17T17:19:00.909" v="2851" actId="478"/>
          <ac:spMkLst>
            <pc:docMk/>
            <pc:sldMk cId="3757537389" sldId="276"/>
            <ac:spMk id="4" creationId="{F2FDFA3B-1568-4D1F-8316-48BE714B18DE}"/>
          </ac:spMkLst>
        </pc:spChg>
        <pc:spChg chg="add mod">
          <ac:chgData name="Niedru Jumti" userId="c85f8bc6bf279471" providerId="LiveId" clId="{3395816E-8B98-4197-8BBF-709A776878D5}" dt="2020-06-17T18:43:04.910" v="4300" actId="1076"/>
          <ac:spMkLst>
            <pc:docMk/>
            <pc:sldMk cId="3757537389" sldId="276"/>
            <ac:spMk id="7" creationId="{21D02C50-8958-45A1-8959-031E92A2DD33}"/>
          </ac:spMkLst>
        </pc:spChg>
        <pc:spChg chg="add del">
          <ac:chgData name="Niedru Jumti" userId="c85f8bc6bf279471" providerId="LiveId" clId="{3395816E-8B98-4197-8BBF-709A776878D5}" dt="2020-06-17T17:28:39.771" v="2875" actId="26606"/>
          <ac:spMkLst>
            <pc:docMk/>
            <pc:sldMk cId="3757537389" sldId="276"/>
            <ac:spMk id="13" creationId="{247AB924-1B87-43FC-B7C7-B112D5C51A0E}"/>
          </ac:spMkLst>
        </pc:spChg>
        <pc:picChg chg="mod">
          <ac:chgData name="Niedru Jumti" userId="c85f8bc6bf279471" providerId="LiveId" clId="{3395816E-8B98-4197-8BBF-709A776878D5}" dt="2020-06-17T18:43:19.886" v="4303" actId="1076"/>
          <ac:picMkLst>
            <pc:docMk/>
            <pc:sldMk cId="3757537389" sldId="276"/>
            <ac:picMk id="3" creationId="{8A197B13-EE62-4B7B-82B5-E0C6B298A38B}"/>
          </ac:picMkLst>
        </pc:picChg>
        <pc:picChg chg="add del mod modCrop">
          <ac:chgData name="Niedru Jumti" userId="c85f8bc6bf279471" providerId="LiveId" clId="{3395816E-8B98-4197-8BBF-709A776878D5}" dt="2020-06-17T18:44:58.432" v="4321" actId="1076"/>
          <ac:picMkLst>
            <pc:docMk/>
            <pc:sldMk cId="3757537389" sldId="276"/>
            <ac:picMk id="5" creationId="{B23DAA92-A4E1-4F37-845F-79B9DCD05F75}"/>
          </ac:picMkLst>
        </pc:picChg>
        <pc:picChg chg="add mod ord modCrop">
          <ac:chgData name="Niedru Jumti" userId="c85f8bc6bf279471" providerId="LiveId" clId="{3395816E-8B98-4197-8BBF-709A776878D5}" dt="2020-06-17T18:44:55.733" v="4320" actId="1076"/>
          <ac:picMkLst>
            <pc:docMk/>
            <pc:sldMk cId="3757537389" sldId="276"/>
            <ac:picMk id="6" creationId="{BFBD7E3D-5F17-44DF-92E0-60D93044CEB2}"/>
          </ac:picMkLst>
        </pc:picChg>
        <pc:cxnChg chg="add del">
          <ac:chgData name="Niedru Jumti" userId="c85f8bc6bf279471" providerId="LiveId" clId="{3395816E-8B98-4197-8BBF-709A776878D5}" dt="2020-06-17T17:28:39.771" v="2875" actId="26606"/>
          <ac:cxnSpMkLst>
            <pc:docMk/>
            <pc:sldMk cId="3757537389" sldId="276"/>
            <ac:cxnSpMk id="11" creationId="{99AE2756-0FC4-4155-83E7-58AAAB63E757}"/>
          </ac:cxnSpMkLst>
        </pc:cxnChg>
        <pc:cxnChg chg="add del">
          <ac:chgData name="Niedru Jumti" userId="c85f8bc6bf279471" providerId="LiveId" clId="{3395816E-8B98-4197-8BBF-709A776878D5}" dt="2020-06-17T17:28:39.771" v="2875" actId="26606"/>
          <ac:cxnSpMkLst>
            <pc:docMk/>
            <pc:sldMk cId="3757537389" sldId="276"/>
            <ac:cxnSpMk id="15" creationId="{818DC98F-4057-4645-B948-F604F39A9CFE}"/>
          </ac:cxnSpMkLst>
        </pc:cxnChg>
        <pc:cxnChg chg="add del">
          <ac:chgData name="Niedru Jumti" userId="c85f8bc6bf279471" providerId="LiveId" clId="{3395816E-8B98-4197-8BBF-709A776878D5}" dt="2020-06-17T17:28:39.771" v="2875" actId="26606"/>
          <ac:cxnSpMkLst>
            <pc:docMk/>
            <pc:sldMk cId="3757537389" sldId="276"/>
            <ac:cxnSpMk id="17" creationId="{DAD2B705-4A9B-408D-AA80-4F41045E09DE}"/>
          </ac:cxnSpMkLst>
        </pc:cxnChg>
      </pc:sldChg>
      <pc:sldChg chg="addSp delSp modSp mod">
        <pc:chgData name="Niedru Jumti" userId="c85f8bc6bf279471" providerId="LiveId" clId="{3395816E-8B98-4197-8BBF-709A776878D5}" dt="2020-06-17T18:48:33.494" v="4373" actId="1076"/>
        <pc:sldMkLst>
          <pc:docMk/>
          <pc:sldMk cId="3149618109" sldId="277"/>
        </pc:sldMkLst>
        <pc:spChg chg="del mod">
          <ac:chgData name="Niedru Jumti" userId="c85f8bc6bf279471" providerId="LiveId" clId="{3395816E-8B98-4197-8BBF-709A776878D5}" dt="2020-06-17T18:45:18.880" v="4322" actId="478"/>
          <ac:spMkLst>
            <pc:docMk/>
            <pc:sldMk cId="3149618109" sldId="277"/>
            <ac:spMk id="2" creationId="{353D2811-0EDF-46E9-8F4C-A2E98B4136FD}"/>
          </ac:spMkLst>
        </pc:spChg>
        <pc:spChg chg="add mod">
          <ac:chgData name="Niedru Jumti" userId="c85f8bc6bf279471" providerId="LiveId" clId="{3395816E-8B98-4197-8BBF-709A776878D5}" dt="2020-06-17T18:46:12.232" v="4367" actId="1076"/>
          <ac:spMkLst>
            <pc:docMk/>
            <pc:sldMk cId="3149618109" sldId="277"/>
            <ac:spMk id="8" creationId="{237FC636-8BE8-40CA-8C73-8D0CAFF869EB}"/>
          </ac:spMkLst>
        </pc:spChg>
        <pc:picChg chg="mod">
          <ac:chgData name="Niedru Jumti" userId="c85f8bc6bf279471" providerId="LiveId" clId="{3395816E-8B98-4197-8BBF-709A776878D5}" dt="2020-06-17T18:48:33.494" v="4373" actId="1076"/>
          <ac:picMkLst>
            <pc:docMk/>
            <pc:sldMk cId="3149618109" sldId="277"/>
            <ac:picMk id="3" creationId="{8A197B13-EE62-4B7B-82B5-E0C6B298A38B}"/>
          </ac:picMkLst>
        </pc:picChg>
        <pc:picChg chg="add mod modCrop">
          <ac:chgData name="Niedru Jumti" userId="c85f8bc6bf279471" providerId="LiveId" clId="{3395816E-8B98-4197-8BBF-709A776878D5}" dt="2020-06-17T18:48:14.817" v="4370" actId="1076"/>
          <ac:picMkLst>
            <pc:docMk/>
            <pc:sldMk cId="3149618109" sldId="277"/>
            <ac:picMk id="4" creationId="{B011057D-B080-43F5-808B-8CD5E24CCD01}"/>
          </ac:picMkLst>
        </pc:picChg>
        <pc:picChg chg="del">
          <ac:chgData name="Niedru Jumti" userId="c85f8bc6bf279471" providerId="LiveId" clId="{3395816E-8B98-4197-8BBF-709A776878D5}" dt="2020-06-17T17:29:30.237" v="2877" actId="478"/>
          <ac:picMkLst>
            <pc:docMk/>
            <pc:sldMk cId="3149618109" sldId="277"/>
            <ac:picMk id="5" creationId="{B23DAA92-A4E1-4F37-845F-79B9DCD05F75}"/>
          </ac:picMkLst>
        </pc:picChg>
        <pc:picChg chg="del">
          <ac:chgData name="Niedru Jumti" userId="c85f8bc6bf279471" providerId="LiveId" clId="{3395816E-8B98-4197-8BBF-709A776878D5}" dt="2020-06-17T17:29:31.853" v="2878" actId="478"/>
          <ac:picMkLst>
            <pc:docMk/>
            <pc:sldMk cId="3149618109" sldId="277"/>
            <ac:picMk id="6" creationId="{BFBD7E3D-5F17-44DF-92E0-60D93044CEB2}"/>
          </ac:picMkLst>
        </pc:picChg>
        <pc:picChg chg="add mod modCrop">
          <ac:chgData name="Niedru Jumti" userId="c85f8bc6bf279471" providerId="LiveId" clId="{3395816E-8B98-4197-8BBF-709A776878D5}" dt="2020-06-17T18:48:22.367" v="4372" actId="14100"/>
          <ac:picMkLst>
            <pc:docMk/>
            <pc:sldMk cId="3149618109" sldId="277"/>
            <ac:picMk id="7" creationId="{DEC43736-F403-47A4-A615-DFBD34727B87}"/>
          </ac:picMkLst>
        </pc:picChg>
      </pc:sldChg>
      <pc:sldChg chg="addSp modSp new mod setBg">
        <pc:chgData name="Niedru Jumti" userId="c85f8bc6bf279471" providerId="LiveId" clId="{3395816E-8B98-4197-8BBF-709A776878D5}" dt="2020-06-17T18:49:44.670" v="4383" actId="20577"/>
        <pc:sldMkLst>
          <pc:docMk/>
          <pc:sldMk cId="1727435862" sldId="278"/>
        </pc:sldMkLst>
        <pc:spChg chg="add mod ord">
          <ac:chgData name="Niedru Jumti" userId="c85f8bc6bf279471" providerId="LiveId" clId="{3395816E-8B98-4197-8BBF-709A776878D5}" dt="2020-06-17T18:49:44.670" v="4383" actId="20577"/>
          <ac:spMkLst>
            <pc:docMk/>
            <pc:sldMk cId="1727435862" sldId="278"/>
            <ac:spMk id="2" creationId="{2ECE5B7A-33F3-4DED-80E9-81D9DA8DB5F2}"/>
          </ac:spMkLst>
        </pc:spChg>
        <pc:spChg chg="add mod">
          <ac:chgData name="Niedru Jumti" userId="c85f8bc6bf279471" providerId="LiveId" clId="{3395816E-8B98-4197-8BBF-709A776878D5}" dt="2020-06-17T18:49:14.655" v="4375" actId="113"/>
          <ac:spMkLst>
            <pc:docMk/>
            <pc:sldMk cId="1727435862" sldId="278"/>
            <ac:spMk id="3" creationId="{73C85A90-486E-4B94-8589-8142AB91D9E7}"/>
          </ac:spMkLst>
        </pc:spChg>
        <pc:spChg chg="add">
          <ac:chgData name="Niedru Jumti" userId="c85f8bc6bf279471" providerId="LiveId" clId="{3395816E-8B98-4197-8BBF-709A776878D5}" dt="2020-06-17T17:39:03.382" v="2927" actId="26606"/>
          <ac:spMkLst>
            <pc:docMk/>
            <pc:sldMk cId="1727435862" sldId="278"/>
            <ac:spMk id="9" creationId="{59A309A7-1751-4ABE-A3C1-EEC40366AD89}"/>
          </ac:spMkLst>
        </pc:spChg>
        <pc:spChg chg="add">
          <ac:chgData name="Niedru Jumti" userId="c85f8bc6bf279471" providerId="LiveId" clId="{3395816E-8B98-4197-8BBF-709A776878D5}" dt="2020-06-17T17:39:03.382" v="2927" actId="26606"/>
          <ac:spMkLst>
            <pc:docMk/>
            <pc:sldMk cId="1727435862" sldId="278"/>
            <ac:spMk id="11" creationId="{967D8EB6-EAE1-4F9C-B398-83321E287204}"/>
          </ac:spMkLst>
        </pc:spChg>
        <pc:picChg chg="add mod">
          <ac:chgData name="Niedru Jumti" userId="c85f8bc6bf279471" providerId="LiveId" clId="{3395816E-8B98-4197-8BBF-709A776878D5}" dt="2020-06-17T17:39:03.382" v="2927" actId="26606"/>
          <ac:picMkLst>
            <pc:docMk/>
            <pc:sldMk cId="1727435862" sldId="278"/>
            <ac:picMk id="4" creationId="{9559E261-7974-4523-85C3-FAE843407D4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EC0CE-AEB8-4C2E-ABA9-9A09BF57BFE9}" type="datetimeFigureOut">
              <a:rPr lang="LID4096" smtClean="0"/>
              <a:t>06/17/2020</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7D88B-9FB3-4AB2-95C2-B5879BE3A068}" type="slidenum">
              <a:rPr lang="LID4096" smtClean="0"/>
              <a:t>‹#›</a:t>
            </a:fld>
            <a:endParaRPr lang="LID4096"/>
          </a:p>
        </p:txBody>
      </p:sp>
    </p:spTree>
    <p:extLst>
      <p:ext uri="{BB962C8B-B14F-4D97-AF65-F5344CB8AC3E}">
        <p14:creationId xmlns:p14="http://schemas.microsoft.com/office/powerpoint/2010/main" val="379338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7977D88B-9FB3-4AB2-95C2-B5879BE3A068}" type="slidenum">
              <a:rPr lang="LID4096" smtClean="0"/>
              <a:t>5</a:t>
            </a:fld>
            <a:endParaRPr lang="LID4096"/>
          </a:p>
        </p:txBody>
      </p:sp>
    </p:spTree>
    <p:extLst>
      <p:ext uri="{BB962C8B-B14F-4D97-AF65-F5344CB8AC3E}">
        <p14:creationId xmlns:p14="http://schemas.microsoft.com/office/powerpoint/2010/main" val="186154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7977D88B-9FB3-4AB2-95C2-B5879BE3A068}" type="slidenum">
              <a:rPr lang="LID4096" smtClean="0"/>
              <a:t>8</a:t>
            </a:fld>
            <a:endParaRPr lang="LID4096"/>
          </a:p>
        </p:txBody>
      </p:sp>
    </p:spTree>
    <p:extLst>
      <p:ext uri="{BB962C8B-B14F-4D97-AF65-F5344CB8AC3E}">
        <p14:creationId xmlns:p14="http://schemas.microsoft.com/office/powerpoint/2010/main" val="86923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7977D88B-9FB3-4AB2-95C2-B5879BE3A068}" type="slidenum">
              <a:rPr lang="LID4096" smtClean="0"/>
              <a:t>19</a:t>
            </a:fld>
            <a:endParaRPr lang="LID4096"/>
          </a:p>
        </p:txBody>
      </p:sp>
    </p:spTree>
    <p:extLst>
      <p:ext uri="{BB962C8B-B14F-4D97-AF65-F5344CB8AC3E}">
        <p14:creationId xmlns:p14="http://schemas.microsoft.com/office/powerpoint/2010/main" val="350539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7977D88B-9FB3-4AB2-95C2-B5879BE3A068}" type="slidenum">
              <a:rPr lang="LID4096" smtClean="0"/>
              <a:t>20</a:t>
            </a:fld>
            <a:endParaRPr lang="LID4096"/>
          </a:p>
        </p:txBody>
      </p:sp>
    </p:spTree>
    <p:extLst>
      <p:ext uri="{BB962C8B-B14F-4D97-AF65-F5344CB8AC3E}">
        <p14:creationId xmlns:p14="http://schemas.microsoft.com/office/powerpoint/2010/main" val="290386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412C-1A09-4EA7-8E21-94243874D9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BFA01336-394C-4CCD-97C2-1A69A043B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2F70457A-8415-4EA6-A133-05F86F231B93}"/>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5" name="Footer Placeholder 4">
            <a:extLst>
              <a:ext uri="{FF2B5EF4-FFF2-40B4-BE49-F238E27FC236}">
                <a16:creationId xmlns:a16="http://schemas.microsoft.com/office/drawing/2014/main" id="{90219086-A0D5-41A1-A7F9-C3CCA61D1E3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75AB8AF-9DDB-4D14-96EE-EF687716D67A}"/>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206286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BFD7E-ABC6-4361-83A5-65D03763C8B0}"/>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1D05DE5B-87DE-4F87-817C-4141B83496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B452C3F5-DECD-43E8-81EE-5513F33B634E}"/>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5" name="Footer Placeholder 4">
            <a:extLst>
              <a:ext uri="{FF2B5EF4-FFF2-40B4-BE49-F238E27FC236}">
                <a16:creationId xmlns:a16="http://schemas.microsoft.com/office/drawing/2014/main" id="{BD0A489A-EFF3-484F-A8B4-D98E163F0E3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C6ADA4F6-823C-427A-AC1D-F4BC208DAC5E}"/>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89738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AEA59-08DB-4C82-A444-AE4DE8645E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8D5B685F-A9B6-4EAF-A2F1-9855D6A581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6C2107B9-FF85-48F4-AADC-94FAF62C0561}"/>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5" name="Footer Placeholder 4">
            <a:extLst>
              <a:ext uri="{FF2B5EF4-FFF2-40B4-BE49-F238E27FC236}">
                <a16:creationId xmlns:a16="http://schemas.microsoft.com/office/drawing/2014/main" id="{A235C572-2391-441D-901B-22A11C7E473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FF8EB3E-E74A-4B13-83E5-472ED62A0DC6}"/>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421198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C7A6-5C67-4C16-B1F2-CBAB4D33ED1F}"/>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01EDFFC7-8A5B-4CF6-94BC-911164A3C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27FFA0E2-E370-4204-8162-BB29EEA66F3E}"/>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5" name="Footer Placeholder 4">
            <a:extLst>
              <a:ext uri="{FF2B5EF4-FFF2-40B4-BE49-F238E27FC236}">
                <a16:creationId xmlns:a16="http://schemas.microsoft.com/office/drawing/2014/main" id="{B34D8438-1B1A-4053-8E58-423C804E01C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7E5BEED-C4EF-40C5-A3DF-DFE99C919499}"/>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41208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63A1-0251-487C-A7C1-06E5B77B5C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390FA63D-2003-42B7-8558-1F94E591FB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FD85AD-8000-4C96-A28A-C140E1089B45}"/>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5" name="Footer Placeholder 4">
            <a:extLst>
              <a:ext uri="{FF2B5EF4-FFF2-40B4-BE49-F238E27FC236}">
                <a16:creationId xmlns:a16="http://schemas.microsoft.com/office/drawing/2014/main" id="{65ED8DAE-F4C4-41D6-A9A7-769D3CF964C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21152CA-9DDE-44A5-BE40-803583713BC5}"/>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357168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9B18-FFBA-43B2-B438-CB53A378DD7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6B86CA5-70B6-4329-A96F-E012445F0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794D0CBC-8B6B-4769-B736-1443683A8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BFF8A950-F1BE-4CA2-94C0-0A7986068ED5}"/>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6" name="Footer Placeholder 5">
            <a:extLst>
              <a:ext uri="{FF2B5EF4-FFF2-40B4-BE49-F238E27FC236}">
                <a16:creationId xmlns:a16="http://schemas.microsoft.com/office/drawing/2014/main" id="{06110604-2879-49CD-A0FE-E1B234ADC245}"/>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D2CC149-FE18-4C3E-AD70-187680DACA86}"/>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160218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0865-CE75-4E54-9337-77936F04001C}"/>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94E8020-C46F-4508-A6D4-E9EFE7EE8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580A0-C589-421F-89E0-71CF8AF761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F9C94B7C-1F9E-4F3F-913B-59BBE5842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FC3228-E1F5-4013-9389-D26265302B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E9E0CFAA-4071-4D38-AF8F-A10F4E840923}"/>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8" name="Footer Placeholder 7">
            <a:extLst>
              <a:ext uri="{FF2B5EF4-FFF2-40B4-BE49-F238E27FC236}">
                <a16:creationId xmlns:a16="http://schemas.microsoft.com/office/drawing/2014/main" id="{419F098E-5420-42EC-8437-1415F8036B85}"/>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4325CE41-060C-48A6-BA3E-217F9EF64342}"/>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44504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358C-F11D-4527-B84A-1E63C9765A15}"/>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247A23E4-C8E0-4A6D-98A8-46F417AB69F1}"/>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4" name="Footer Placeholder 3">
            <a:extLst>
              <a:ext uri="{FF2B5EF4-FFF2-40B4-BE49-F238E27FC236}">
                <a16:creationId xmlns:a16="http://schemas.microsoft.com/office/drawing/2014/main" id="{17E1A9DF-D4F9-4949-AF2A-8EBE4FD9C80E}"/>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AF7999E8-536A-455F-A45B-FD8EE190FCB6}"/>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12720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3EFDC9-140D-44CA-ADBA-8CA1E242961A}"/>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3" name="Footer Placeholder 2">
            <a:extLst>
              <a:ext uri="{FF2B5EF4-FFF2-40B4-BE49-F238E27FC236}">
                <a16:creationId xmlns:a16="http://schemas.microsoft.com/office/drawing/2014/main" id="{E627439F-AB45-4D9B-8136-6291141D4CB7}"/>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DDCBA691-A24C-4CF6-910E-824FED9EA4DB}"/>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367309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0B3F-5A9E-4BDA-AFD6-6B19BB50A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4CC4037-D5C2-4269-93F4-321CC1CA9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B4F3148F-0ED3-44A4-A3E8-0CB05BD0E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E9A43-B83D-4EFE-80E3-6BE4EC23C394}"/>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6" name="Footer Placeholder 5">
            <a:extLst>
              <a:ext uri="{FF2B5EF4-FFF2-40B4-BE49-F238E27FC236}">
                <a16:creationId xmlns:a16="http://schemas.microsoft.com/office/drawing/2014/main" id="{104F8EEC-C936-412F-B54C-1A47BDB3D2D8}"/>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4DDDA111-8929-4705-AB38-4596FAA73518}"/>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367930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465D-CFD9-4BA4-BC25-42E50E621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E5EF6121-28BC-46EA-B6CC-2085E10951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C0240FD7-CC00-4318-9AAA-030CFB7B6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61B97A-53AF-4619-88E6-E8DF0E6582BE}"/>
              </a:ext>
            </a:extLst>
          </p:cNvPr>
          <p:cNvSpPr>
            <a:spLocks noGrp="1"/>
          </p:cNvSpPr>
          <p:nvPr>
            <p:ph type="dt" sz="half" idx="10"/>
          </p:nvPr>
        </p:nvSpPr>
        <p:spPr/>
        <p:txBody>
          <a:bodyPr/>
          <a:lstStyle/>
          <a:p>
            <a:fld id="{D276A8EF-EF34-435D-B00F-82FF7177B67C}" type="datetimeFigureOut">
              <a:rPr lang="LID4096" smtClean="0"/>
              <a:t>06/17/2020</a:t>
            </a:fld>
            <a:endParaRPr lang="LID4096"/>
          </a:p>
        </p:txBody>
      </p:sp>
      <p:sp>
        <p:nvSpPr>
          <p:cNvPr id="6" name="Footer Placeholder 5">
            <a:extLst>
              <a:ext uri="{FF2B5EF4-FFF2-40B4-BE49-F238E27FC236}">
                <a16:creationId xmlns:a16="http://schemas.microsoft.com/office/drawing/2014/main" id="{65AFBEE4-AEC6-4514-9592-79F124BBA680}"/>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E13AB5EC-5754-4A6A-B2DB-C45F2BD40A2D}"/>
              </a:ext>
            </a:extLst>
          </p:cNvPr>
          <p:cNvSpPr>
            <a:spLocks noGrp="1"/>
          </p:cNvSpPr>
          <p:nvPr>
            <p:ph type="sldNum" sz="quarter" idx="12"/>
          </p:nvPr>
        </p:nvSpPr>
        <p:spPr/>
        <p:txBody>
          <a:bodyPr/>
          <a:lstStyle/>
          <a:p>
            <a:fld id="{688AD72D-6F75-4392-84F0-80C25D549FA7}" type="slidenum">
              <a:rPr lang="LID4096" smtClean="0"/>
              <a:t>‹#›</a:t>
            </a:fld>
            <a:endParaRPr lang="LID4096"/>
          </a:p>
        </p:txBody>
      </p:sp>
    </p:spTree>
    <p:extLst>
      <p:ext uri="{BB962C8B-B14F-4D97-AF65-F5344CB8AC3E}">
        <p14:creationId xmlns:p14="http://schemas.microsoft.com/office/powerpoint/2010/main" val="109190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3CE75-D0D3-49DB-9431-1504982BD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852708D7-D2C1-4471-AB15-CD39865DB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B144D46-427C-462B-B07A-10199AF7C1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6A8EF-EF34-435D-B00F-82FF7177B67C}" type="datetimeFigureOut">
              <a:rPr lang="LID4096" smtClean="0"/>
              <a:t>06/17/2020</a:t>
            </a:fld>
            <a:endParaRPr lang="LID4096"/>
          </a:p>
        </p:txBody>
      </p:sp>
      <p:sp>
        <p:nvSpPr>
          <p:cNvPr id="5" name="Footer Placeholder 4">
            <a:extLst>
              <a:ext uri="{FF2B5EF4-FFF2-40B4-BE49-F238E27FC236}">
                <a16:creationId xmlns:a16="http://schemas.microsoft.com/office/drawing/2014/main" id="{238B0541-AF0F-4FFE-94FE-404A8D239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D73F49C4-CBBA-4337-9B49-DC53164DA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AD72D-6F75-4392-84F0-80C25D549FA7}" type="slidenum">
              <a:rPr lang="LID4096" smtClean="0"/>
              <a:t>‹#›</a:t>
            </a:fld>
            <a:endParaRPr lang="LID4096"/>
          </a:p>
        </p:txBody>
      </p:sp>
    </p:spTree>
    <p:extLst>
      <p:ext uri="{BB962C8B-B14F-4D97-AF65-F5344CB8AC3E}">
        <p14:creationId xmlns:p14="http://schemas.microsoft.com/office/powerpoint/2010/main" val="397119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ur-lex.europa.eu/eli/dir/2001/45/oj/?locale=L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10">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1179576" y="822960"/>
            <a:ext cx="9829800" cy="1325880"/>
          </a:xfrm>
        </p:spPr>
        <p:txBody>
          <a:bodyPr>
            <a:normAutofit/>
          </a:bodyPr>
          <a:lstStyle/>
          <a:p>
            <a:pPr algn="ctr"/>
            <a:r>
              <a:rPr lang="lv-LV" sz="4000">
                <a:solidFill>
                  <a:srgbClr val="FFFFFF"/>
                </a:solidFill>
              </a:rPr>
              <a:t>Latvijas Jumiķu apvienība</a:t>
            </a:r>
            <a:endParaRPr lang="LID4096" sz="4000">
              <a:solidFill>
                <a:srgbClr val="FFFFFF"/>
              </a:solidFill>
            </a:endParaRPr>
          </a:p>
        </p:txBody>
      </p:sp>
      <p:sp>
        <p:nvSpPr>
          <p:cNvPr id="3" name="Content Placeholder 2">
            <a:extLst>
              <a:ext uri="{FF2B5EF4-FFF2-40B4-BE49-F238E27FC236}">
                <a16:creationId xmlns:a16="http://schemas.microsoft.com/office/drawing/2014/main" id="{64A69057-494B-4F1C-A640-BE38CCF63B1D}"/>
              </a:ext>
            </a:extLst>
          </p:cNvPr>
          <p:cNvSpPr>
            <a:spLocks noGrp="1"/>
          </p:cNvSpPr>
          <p:nvPr>
            <p:ph idx="1"/>
          </p:nvPr>
        </p:nvSpPr>
        <p:spPr>
          <a:xfrm>
            <a:off x="1179576" y="3407990"/>
            <a:ext cx="7281090" cy="2493335"/>
          </a:xfrm>
        </p:spPr>
        <p:txBody>
          <a:bodyPr anchor="ctr">
            <a:normAutofit fontScale="85000" lnSpcReduction="10000"/>
          </a:bodyPr>
          <a:lstStyle/>
          <a:p>
            <a:r>
              <a:rPr lang="lv-LV" sz="1900" dirty="0">
                <a:solidFill>
                  <a:srgbClr val="000000"/>
                </a:solidFill>
              </a:rPr>
              <a:t>1)	Ieskicēt problēmas būtību, kāda ir problēma, kuru jūs gribat risināt;</a:t>
            </a:r>
          </a:p>
          <a:p>
            <a:r>
              <a:rPr lang="lv-LV" sz="1900" dirty="0">
                <a:solidFill>
                  <a:srgbClr val="000000"/>
                </a:solidFill>
              </a:rPr>
              <a:t>2)	Kāda ir situācija/ rezultāts, ko vēlaties sasniegt;</a:t>
            </a:r>
          </a:p>
          <a:p>
            <a:r>
              <a:rPr lang="lv-LV" sz="1900" dirty="0">
                <a:solidFill>
                  <a:srgbClr val="000000"/>
                </a:solidFill>
              </a:rPr>
              <a:t>3)	Kādi ir iespējamie instrumenti problēmas risināšanai, kāda veidā un ar kādiem pasākumiem problēmu varētu atrisināt. Kādi ir jūsu priekšlikumi.</a:t>
            </a:r>
          </a:p>
          <a:p>
            <a:endParaRPr lang="lv-LV" sz="1900" dirty="0">
              <a:solidFill>
                <a:srgbClr val="000000"/>
              </a:solidFill>
            </a:endParaRPr>
          </a:p>
          <a:p>
            <a:r>
              <a:rPr lang="lv-LV" sz="1900" dirty="0">
                <a:solidFill>
                  <a:srgbClr val="000000"/>
                </a:solidFill>
              </a:rPr>
              <a:t>Armands Liede </a:t>
            </a:r>
          </a:p>
          <a:p>
            <a:r>
              <a:rPr lang="lv-LV" sz="1900" dirty="0">
                <a:solidFill>
                  <a:srgbClr val="000000"/>
                </a:solidFill>
              </a:rPr>
              <a:t>LJA valdes priekšsēdētājs un IFD (Starptautiskā Jumiķu federācija) valdes loceklis.</a:t>
            </a:r>
          </a:p>
          <a:p>
            <a:endParaRPr lang="LID4096" sz="1900" dirty="0">
              <a:solidFill>
                <a:srgbClr val="000000"/>
              </a:solidFill>
            </a:endParaRPr>
          </a:p>
        </p:txBody>
      </p:sp>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a:blip r:embed="rId3"/>
          <a:stretch>
            <a:fillRect/>
          </a:stretch>
        </p:blipFill>
        <p:spPr>
          <a:xfrm>
            <a:off x="8771654" y="2990435"/>
            <a:ext cx="2237722" cy="2237722"/>
          </a:xfrm>
          <a:prstGeom prst="rect">
            <a:avLst/>
          </a:prstGeom>
        </p:spPr>
      </p:pic>
      <p:sp>
        <p:nvSpPr>
          <p:cNvPr id="5" name="Rectangle 4">
            <a:extLst>
              <a:ext uri="{FF2B5EF4-FFF2-40B4-BE49-F238E27FC236}">
                <a16:creationId xmlns:a16="http://schemas.microsoft.com/office/drawing/2014/main" id="{C9436630-EB97-49B0-BBD2-BC2286C44D3A}"/>
              </a:ext>
            </a:extLst>
          </p:cNvPr>
          <p:cNvSpPr/>
          <p:nvPr/>
        </p:nvSpPr>
        <p:spPr>
          <a:xfrm>
            <a:off x="1389321" y="2728825"/>
            <a:ext cx="3916326" cy="523220"/>
          </a:xfrm>
          <a:prstGeom prst="rect">
            <a:avLst/>
          </a:prstGeom>
        </p:spPr>
        <p:txBody>
          <a:bodyPr wrap="square">
            <a:spAutoFit/>
          </a:bodyPr>
          <a:lstStyle/>
          <a:p>
            <a:r>
              <a:rPr lang="lv-LV" sz="2800" b="1" dirty="0"/>
              <a:t>JUMIĶIS    Kods: 7131 01</a:t>
            </a:r>
            <a:endParaRPr lang="LID4096" sz="2800" b="1" dirty="0"/>
          </a:p>
        </p:txBody>
      </p:sp>
    </p:spTree>
    <p:extLst>
      <p:ext uri="{BB962C8B-B14F-4D97-AF65-F5344CB8AC3E}">
        <p14:creationId xmlns:p14="http://schemas.microsoft.com/office/powerpoint/2010/main" val="3556083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AC3E701-7221-4A9F-B48C-D0805CC554C5}"/>
              </a:ext>
            </a:extLst>
          </p:cNvPr>
          <p:cNvPicPr>
            <a:picLocks noChangeAspect="1"/>
          </p:cNvPicPr>
          <p:nvPr/>
        </p:nvPicPr>
        <p:blipFill rotWithShape="1">
          <a:blip r:embed="rId2"/>
          <a:srcRect l="2589" r="1"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rotWithShape="1">
          <a:blip r:embed="rId3"/>
          <a:srcRect t="29285" r="2" b="2"/>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9" name="Picture 8">
            <a:extLst>
              <a:ext uri="{FF2B5EF4-FFF2-40B4-BE49-F238E27FC236}">
                <a16:creationId xmlns:a16="http://schemas.microsoft.com/office/drawing/2014/main" id="{B5680018-D9E6-4C0C-B8F4-6E3E00B0D29E}"/>
              </a:ext>
            </a:extLst>
          </p:cNvPr>
          <p:cNvPicPr>
            <a:picLocks noChangeAspect="1"/>
          </p:cNvPicPr>
          <p:nvPr/>
        </p:nvPicPr>
        <p:blipFill rotWithShape="1">
          <a:blip r:embed="rId4"/>
          <a:srcRect l="3883" r="14001" b="2"/>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7" name="Freeform: Shape 16">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448056" y="685800"/>
            <a:ext cx="2807208" cy="1325563"/>
          </a:xfrm>
        </p:spPr>
        <p:txBody>
          <a:bodyPr>
            <a:normAutofit/>
          </a:bodyPr>
          <a:lstStyle/>
          <a:p>
            <a:r>
              <a:rPr lang="lv-LV" sz="2800"/>
              <a:t>Latvijas Jumiķu apvienība</a:t>
            </a:r>
            <a:endParaRPr lang="LID4096" sz="2800"/>
          </a:p>
        </p:txBody>
      </p:sp>
      <p:sp>
        <p:nvSpPr>
          <p:cNvPr id="21" name="Rectangle 2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A049B33-F518-4B37-AAB2-6BF34543CB5D}"/>
              </a:ext>
            </a:extLst>
          </p:cNvPr>
          <p:cNvPicPr>
            <a:picLocks noChangeAspect="1"/>
          </p:cNvPicPr>
          <p:nvPr/>
        </p:nvPicPr>
        <p:blipFill rotWithShape="1">
          <a:blip r:embed="rId5"/>
          <a:srcRect l="2157" r="-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6" name="Content Placeholder 8">
            <a:extLst>
              <a:ext uri="{FF2B5EF4-FFF2-40B4-BE49-F238E27FC236}">
                <a16:creationId xmlns:a16="http://schemas.microsoft.com/office/drawing/2014/main" id="{3F167A71-20BE-495F-8397-573A4702BAA0}"/>
              </a:ext>
            </a:extLst>
          </p:cNvPr>
          <p:cNvSpPr>
            <a:spLocks noGrp="1"/>
          </p:cNvSpPr>
          <p:nvPr>
            <p:ph idx="1"/>
          </p:nvPr>
        </p:nvSpPr>
        <p:spPr>
          <a:xfrm>
            <a:off x="345643" y="2247463"/>
            <a:ext cx="2834640" cy="4351338"/>
          </a:xfrm>
        </p:spPr>
        <p:txBody>
          <a:bodyPr/>
          <a:lstStyle/>
          <a:p>
            <a:r>
              <a:rPr lang="lv-LV" dirty="0"/>
              <a:t>Nekvalitatīvu veiktu darbu rezultātā tiek bojāti īpašumi un apdraudēta cilvēku dzīvība un veselība.</a:t>
            </a:r>
            <a:endParaRPr lang="LID4096" dirty="0"/>
          </a:p>
        </p:txBody>
      </p:sp>
    </p:spTree>
    <p:extLst>
      <p:ext uri="{BB962C8B-B14F-4D97-AF65-F5344CB8AC3E}">
        <p14:creationId xmlns:p14="http://schemas.microsoft.com/office/powerpoint/2010/main" val="104982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1179576" y="822960"/>
            <a:ext cx="9829800" cy="1325880"/>
          </a:xfrm>
        </p:spPr>
        <p:txBody>
          <a:bodyPr>
            <a:normAutofit/>
          </a:bodyPr>
          <a:lstStyle/>
          <a:p>
            <a:pPr algn="ctr"/>
            <a:r>
              <a:rPr lang="lv-LV" sz="4000">
                <a:solidFill>
                  <a:srgbClr val="FFFFFF"/>
                </a:solidFill>
              </a:rPr>
              <a:t>Latvijas Jumiķu apvienība</a:t>
            </a:r>
            <a:endParaRPr lang="LID4096" sz="4000" dirty="0">
              <a:solidFill>
                <a:srgbClr val="FFFFFF"/>
              </a:solidFill>
            </a:endParaRPr>
          </a:p>
        </p:txBody>
      </p:sp>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a:blip r:embed="rId2"/>
          <a:stretch>
            <a:fillRect/>
          </a:stretch>
        </p:blipFill>
        <p:spPr>
          <a:xfrm>
            <a:off x="9739993" y="177229"/>
            <a:ext cx="1828800" cy="1828800"/>
          </a:xfrm>
          <a:prstGeom prst="rect">
            <a:avLst/>
          </a:prstGeom>
        </p:spPr>
      </p:pic>
      <p:sp>
        <p:nvSpPr>
          <p:cNvPr id="5" name="TextBox 4">
            <a:extLst>
              <a:ext uri="{FF2B5EF4-FFF2-40B4-BE49-F238E27FC236}">
                <a16:creationId xmlns:a16="http://schemas.microsoft.com/office/drawing/2014/main" id="{ACE0719D-5131-4CBC-96F7-71422172FF2D}"/>
              </a:ext>
            </a:extLst>
          </p:cNvPr>
          <p:cNvSpPr txBox="1"/>
          <p:nvPr/>
        </p:nvSpPr>
        <p:spPr>
          <a:xfrm>
            <a:off x="340242" y="822960"/>
            <a:ext cx="10527620" cy="5447645"/>
          </a:xfrm>
          <a:prstGeom prst="rect">
            <a:avLst/>
          </a:prstGeom>
          <a:noFill/>
        </p:spPr>
        <p:txBody>
          <a:bodyPr wrap="square" rtlCol="0">
            <a:spAutoFit/>
          </a:bodyPr>
          <a:lstStyle/>
          <a:p>
            <a:r>
              <a:rPr lang="lv-LV" sz="2800" dirty="0"/>
              <a:t>Veicot šos darbus ir noteikti ierobežojumi :</a:t>
            </a:r>
          </a:p>
          <a:p>
            <a:endParaRPr lang="lv-LV" sz="2000" dirty="0"/>
          </a:p>
          <a:p>
            <a:r>
              <a:rPr lang="lv-LV" sz="2000" dirty="0"/>
              <a:t>Par sastatnēm.</a:t>
            </a:r>
          </a:p>
          <a:p>
            <a:endParaRPr lang="lv-LV" sz="2000" dirty="0"/>
          </a:p>
          <a:p>
            <a:pPr marL="285750" indent="-285750">
              <a:buFont typeface="Arial" panose="020B0604020202020204" pitchFamily="34" charset="0"/>
              <a:buChar char="•"/>
            </a:pPr>
            <a:r>
              <a:rPr lang="lv-LV" sz="2000" dirty="0"/>
              <a:t>Nodarbinātajiem, kas veic sastatņu montāžu/demontāžu noteikti jābūt apmācītiem atbilstoši Noteikumu 90 punktā noteiktajam, tātad par attiecīgā veida sastatņu montāžu/demontāžu, šo apmācību papildinot ar informēšanu (instruktāžu) par konkrēto sastatņu īpatnībām, kas saistītas ar montāžas vietu, paredzēto izmantošanas veidu un citiem specifiskiem apstākļiem. Jāatceras, ka sastatņu drošību regulējošie standarti var mainīties, jo tiek izdarīti to tehniskie uzlabojumi un pilnveidošana, tāpēc gan ražotājiem, gan arī atbildīgajiem speciālistiem ne tikai jāpārzina spēkā esošās prasības (piemēram, kas minētas Noteikumu 57.punktā nosauktajos standartos), bet jāseko līdzi vai tajos netiek veikti koriģējumi, vai pat būtiskas izmaiņas. </a:t>
            </a:r>
          </a:p>
          <a:p>
            <a:endParaRPr lang="lv-LV" sz="2000" u="sng" dirty="0"/>
          </a:p>
          <a:p>
            <a:pPr marL="285750" indent="-285750">
              <a:buFont typeface="Arial" panose="020B0604020202020204" pitchFamily="34" charset="0"/>
              <a:buChar char="•"/>
            </a:pPr>
            <a:r>
              <a:rPr lang="lv-LV" sz="2000" dirty="0"/>
              <a:t>Noteikumi nosaka, ka arī darba aizsardzības speciālistam ir jābūt kompetentam un atbilstoši apmācītam par sastatņu uzbūvi, materiāliem, stiprības, stabilitātes un montāžas jautājumiem (diemžēl, nav iespējams apgalvot, ka visi augstāko izglītību darba aizsardzībā apguvušie tādi ir), lai viņu varētu norīkot par sastatnēm atbildīgo speciālistu.</a:t>
            </a:r>
            <a:endParaRPr lang="LID4096" sz="2000" dirty="0"/>
          </a:p>
        </p:txBody>
      </p:sp>
    </p:spTree>
    <p:extLst>
      <p:ext uri="{BB962C8B-B14F-4D97-AF65-F5344CB8AC3E}">
        <p14:creationId xmlns:p14="http://schemas.microsoft.com/office/powerpoint/2010/main" val="4045888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0A39BD-8585-499B-84C2-7E1F88A3B22B}"/>
              </a:ext>
            </a:extLst>
          </p:cNvPr>
          <p:cNvSpPr txBox="1"/>
          <p:nvPr/>
        </p:nvSpPr>
        <p:spPr>
          <a:xfrm>
            <a:off x="1136429" y="302100"/>
            <a:ext cx="747417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dirty="0" err="1">
                <a:latin typeface="+mj-lt"/>
                <a:ea typeface="+mj-ea"/>
                <a:cs typeface="+mj-cs"/>
              </a:rPr>
              <a:t>Eiropas</a:t>
            </a:r>
            <a:r>
              <a:rPr lang="en-US" sz="3700" dirty="0">
                <a:latin typeface="+mj-lt"/>
                <a:ea typeface="+mj-ea"/>
                <a:cs typeface="+mj-cs"/>
              </a:rPr>
              <a:t> </a:t>
            </a:r>
            <a:r>
              <a:rPr lang="en-US" sz="3700" dirty="0" err="1">
                <a:latin typeface="+mj-lt"/>
                <a:ea typeface="+mj-ea"/>
                <a:cs typeface="+mj-cs"/>
              </a:rPr>
              <a:t>Parlamenta</a:t>
            </a:r>
            <a:r>
              <a:rPr lang="en-US" sz="3700" dirty="0">
                <a:latin typeface="+mj-lt"/>
                <a:ea typeface="+mj-ea"/>
                <a:cs typeface="+mj-cs"/>
              </a:rPr>
              <a:t> un </a:t>
            </a:r>
            <a:r>
              <a:rPr lang="en-US" sz="3700" dirty="0" err="1">
                <a:latin typeface="+mj-lt"/>
                <a:ea typeface="+mj-ea"/>
                <a:cs typeface="+mj-cs"/>
              </a:rPr>
              <a:t>Padomes</a:t>
            </a:r>
            <a:r>
              <a:rPr lang="en-US" sz="3700" dirty="0">
                <a:latin typeface="+mj-lt"/>
                <a:ea typeface="+mj-ea"/>
                <a:cs typeface="+mj-cs"/>
              </a:rPr>
              <a:t> 2001. </a:t>
            </a:r>
            <a:r>
              <a:rPr lang="en-US" sz="3700" dirty="0" err="1">
                <a:latin typeface="+mj-lt"/>
                <a:ea typeface="+mj-ea"/>
                <a:cs typeface="+mj-cs"/>
              </a:rPr>
              <a:t>gada</a:t>
            </a:r>
            <a:r>
              <a:rPr lang="en-US" sz="3700" dirty="0">
                <a:latin typeface="+mj-lt"/>
                <a:ea typeface="+mj-ea"/>
                <a:cs typeface="+mj-cs"/>
              </a:rPr>
              <a:t> 27. </a:t>
            </a:r>
            <a:r>
              <a:rPr lang="en-US" sz="3700" dirty="0" err="1">
                <a:latin typeface="+mj-lt"/>
                <a:ea typeface="+mj-ea"/>
                <a:cs typeface="+mj-cs"/>
              </a:rPr>
              <a:t>jūnija</a:t>
            </a:r>
            <a:r>
              <a:rPr lang="en-US" sz="3700" dirty="0">
                <a:latin typeface="+mj-lt"/>
                <a:ea typeface="+mj-ea"/>
                <a:cs typeface="+mj-cs"/>
              </a:rPr>
              <a:t> </a:t>
            </a:r>
            <a:r>
              <a:rPr lang="en-US" sz="3700" dirty="0" err="1">
                <a:latin typeface="+mj-lt"/>
                <a:ea typeface="+mj-ea"/>
                <a:cs typeface="+mj-cs"/>
              </a:rPr>
              <a:t>Direktīvas</a:t>
            </a:r>
            <a:r>
              <a:rPr lang="en-US" sz="3700" dirty="0">
                <a:latin typeface="+mj-lt"/>
                <a:ea typeface="+mj-ea"/>
                <a:cs typeface="+mj-cs"/>
              </a:rPr>
              <a:t> 2001/45/EK</a:t>
            </a:r>
          </a:p>
        </p:txBody>
      </p:sp>
      <p:sp>
        <p:nvSpPr>
          <p:cNvPr id="2" name="Rectangle 1">
            <a:extLst>
              <a:ext uri="{FF2B5EF4-FFF2-40B4-BE49-F238E27FC236}">
                <a16:creationId xmlns:a16="http://schemas.microsoft.com/office/drawing/2014/main" id="{BF65008A-CBE6-494D-AB29-AEA60F2238B8}"/>
              </a:ext>
            </a:extLst>
          </p:cNvPr>
          <p:cNvSpPr/>
          <p:nvPr/>
        </p:nvSpPr>
        <p:spPr>
          <a:xfrm>
            <a:off x="371959" y="1797803"/>
            <a:ext cx="8927024" cy="4602997"/>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dirty="0"/>
              <a:t> 7.2 </a:t>
            </a:r>
            <a:r>
              <a:rPr lang="en-US" dirty="0" err="1"/>
              <a:t>Īpašas</a:t>
            </a:r>
            <a:r>
              <a:rPr lang="en-US" dirty="0"/>
              <a:t> </a:t>
            </a:r>
            <a:r>
              <a:rPr lang="en-US" dirty="0" err="1"/>
              <a:t>instrukcijas</a:t>
            </a:r>
            <a:r>
              <a:rPr lang="en-US" dirty="0"/>
              <a:t> </a:t>
            </a:r>
            <a:r>
              <a:rPr lang="en-US" dirty="0" err="1"/>
              <a:t>pagaidu</a:t>
            </a:r>
            <a:r>
              <a:rPr lang="en-US" dirty="0"/>
              <a:t> </a:t>
            </a:r>
            <a:r>
              <a:rPr lang="en-US" dirty="0" err="1"/>
              <a:t>drošības</a:t>
            </a:r>
            <a:r>
              <a:rPr lang="en-US" dirty="0"/>
              <a:t> </a:t>
            </a:r>
            <a:r>
              <a:rPr lang="en-US" dirty="0" err="1"/>
              <a:t>ierīču</a:t>
            </a:r>
            <a:r>
              <a:rPr lang="en-US" dirty="0"/>
              <a:t> </a:t>
            </a:r>
            <a:r>
              <a:rPr lang="en-US" dirty="0" err="1"/>
              <a:t>uzstādīšanai</a:t>
            </a:r>
            <a:r>
              <a:rPr lang="en-US" dirty="0"/>
              <a:t>: </a:t>
            </a:r>
            <a:r>
              <a:rPr lang="en-US" dirty="0" err="1"/>
              <a:t>Pagaidu</a:t>
            </a:r>
            <a:r>
              <a:rPr lang="en-US" dirty="0"/>
              <a:t> </a:t>
            </a:r>
            <a:r>
              <a:rPr lang="en-US" dirty="0" err="1"/>
              <a:t>nodrošināšanās</a:t>
            </a:r>
            <a:r>
              <a:rPr lang="en-US" dirty="0"/>
              <a:t> </a:t>
            </a:r>
            <a:r>
              <a:rPr lang="en-US" dirty="0" err="1"/>
              <a:t>punkti</a:t>
            </a:r>
            <a:r>
              <a:rPr lang="en-US" dirty="0"/>
              <a:t> </a:t>
            </a:r>
            <a:r>
              <a:rPr lang="en-US" dirty="0" err="1"/>
              <a:t>jāpiestiprina</a:t>
            </a:r>
            <a:r>
              <a:rPr lang="en-US" dirty="0"/>
              <a:t> pie </a:t>
            </a:r>
            <a:r>
              <a:rPr lang="en-US" dirty="0" err="1"/>
              <a:t>slodzes</a:t>
            </a:r>
            <a:r>
              <a:rPr lang="en-US" dirty="0"/>
              <a:t> </a:t>
            </a:r>
            <a:r>
              <a:rPr lang="en-US" dirty="0" err="1"/>
              <a:t>nesošām</a:t>
            </a:r>
            <a:r>
              <a:rPr lang="en-US" dirty="0"/>
              <a:t> </a:t>
            </a:r>
            <a:r>
              <a:rPr lang="en-US" dirty="0" err="1"/>
              <a:t>konstrukcijas</a:t>
            </a:r>
            <a:r>
              <a:rPr lang="en-US" dirty="0"/>
              <a:t> </a:t>
            </a:r>
            <a:r>
              <a:rPr lang="en-US" dirty="0" err="1"/>
              <a:t>sastāvdaļām</a:t>
            </a:r>
            <a:r>
              <a:rPr lang="en-US" dirty="0"/>
              <a:t>, </a:t>
            </a:r>
          </a:p>
          <a:p>
            <a:pPr indent="-228600">
              <a:lnSpc>
                <a:spcPct val="90000"/>
              </a:lnSpc>
              <a:spcAft>
                <a:spcPts val="600"/>
              </a:spcAft>
              <a:buFont typeface="Arial" panose="020B0604020202020204" pitchFamily="34" charset="0"/>
              <a:buChar char="•"/>
            </a:pPr>
            <a:r>
              <a:rPr lang="en-US" dirty="0"/>
              <a:t> kas </a:t>
            </a:r>
            <a:r>
              <a:rPr lang="en-US" dirty="0" err="1"/>
              <a:t>iztur</a:t>
            </a:r>
            <a:r>
              <a:rPr lang="en-US" dirty="0"/>
              <a:t> </a:t>
            </a:r>
            <a:r>
              <a:rPr lang="en-US" dirty="0" err="1"/>
              <a:t>statisko</a:t>
            </a:r>
            <a:r>
              <a:rPr lang="en-US" dirty="0"/>
              <a:t> </a:t>
            </a:r>
            <a:r>
              <a:rPr lang="en-US" dirty="0" err="1"/>
              <a:t>slodzi</a:t>
            </a:r>
            <a:r>
              <a:rPr lang="en-US" dirty="0"/>
              <a:t>, kas </a:t>
            </a:r>
            <a:r>
              <a:rPr lang="en-US" dirty="0" err="1"/>
              <a:t>ir</a:t>
            </a:r>
            <a:r>
              <a:rPr lang="en-US" dirty="0"/>
              <a:t> </a:t>
            </a:r>
            <a:r>
              <a:rPr lang="en-US" dirty="0" err="1"/>
              <a:t>vismaz</a:t>
            </a:r>
            <a:r>
              <a:rPr lang="en-US" dirty="0"/>
              <a:t> 12 </a:t>
            </a:r>
            <a:r>
              <a:rPr lang="en-US" dirty="0" err="1"/>
              <a:t>kN</a:t>
            </a:r>
            <a:r>
              <a:rPr lang="en-US" dirty="0"/>
              <a:t> (1,2 t).</a:t>
            </a:r>
          </a:p>
          <a:p>
            <a:pPr indent="-228600">
              <a:lnSpc>
                <a:spcPct val="90000"/>
              </a:lnSpc>
              <a:spcAft>
                <a:spcPts val="600"/>
              </a:spcAft>
              <a:buFont typeface="Arial" panose="020B0604020202020204" pitchFamily="34" charset="0"/>
              <a:buChar char="•"/>
            </a:pPr>
            <a:r>
              <a:rPr lang="en-US" dirty="0"/>
              <a:t>       7.3. </a:t>
            </a:r>
            <a:r>
              <a:rPr lang="en-US" dirty="0" err="1"/>
              <a:t>Dokumentācija</a:t>
            </a:r>
            <a:endParaRPr lang="en-US" dirty="0"/>
          </a:p>
          <a:p>
            <a:pPr indent="-228600">
              <a:lnSpc>
                <a:spcPct val="90000"/>
              </a:lnSpc>
              <a:spcAft>
                <a:spcPts val="600"/>
              </a:spcAft>
              <a:buFont typeface="Arial" panose="020B0604020202020204" pitchFamily="34" charset="0"/>
              <a:buChar char="•"/>
            </a:pPr>
            <a:r>
              <a:rPr lang="en-US" dirty="0" err="1"/>
              <a:t>Visām</a:t>
            </a:r>
            <a:r>
              <a:rPr lang="en-US" dirty="0"/>
              <a:t> </a:t>
            </a:r>
            <a:r>
              <a:rPr lang="en-US" dirty="0" err="1"/>
              <a:t>pastāvīgajām</a:t>
            </a:r>
            <a:r>
              <a:rPr lang="en-US" dirty="0"/>
              <a:t> </a:t>
            </a:r>
            <a:r>
              <a:rPr lang="en-US" dirty="0" err="1"/>
              <a:t>drošības</a:t>
            </a:r>
            <a:r>
              <a:rPr lang="en-US" dirty="0"/>
              <a:t> </a:t>
            </a:r>
            <a:r>
              <a:rPr lang="en-US" dirty="0" err="1"/>
              <a:t>ierīcēm</a:t>
            </a:r>
            <a:r>
              <a:rPr lang="en-US" dirty="0"/>
              <a:t> </a:t>
            </a:r>
            <a:r>
              <a:rPr lang="en-US" dirty="0" err="1"/>
              <a:t>jābūt</a:t>
            </a:r>
            <a:r>
              <a:rPr lang="en-US" dirty="0"/>
              <a:t> </a:t>
            </a:r>
            <a:r>
              <a:rPr lang="en-US" dirty="0" err="1"/>
              <a:t>dokumentācijai</a:t>
            </a:r>
            <a:r>
              <a:rPr lang="en-US" dirty="0"/>
              <a:t> un </a:t>
            </a:r>
            <a:r>
              <a:rPr lang="en-US" dirty="0" err="1"/>
              <a:t>atkarībā</a:t>
            </a:r>
            <a:r>
              <a:rPr lang="en-US" dirty="0"/>
              <a:t> no </a:t>
            </a:r>
            <a:r>
              <a:rPr lang="en-US" dirty="0" err="1"/>
              <a:t>drošības</a:t>
            </a:r>
            <a:r>
              <a:rPr lang="en-US" dirty="0"/>
              <a:t> </a:t>
            </a:r>
            <a:r>
              <a:rPr lang="en-US" dirty="0" err="1"/>
              <a:t>ierīces</a:t>
            </a:r>
            <a:r>
              <a:rPr lang="en-US" dirty="0"/>
              <a:t> </a:t>
            </a:r>
            <a:r>
              <a:rPr lang="en-US" dirty="0" err="1"/>
              <a:t>tipa</a:t>
            </a:r>
            <a:r>
              <a:rPr lang="en-US" dirty="0"/>
              <a:t> </a:t>
            </a:r>
            <a:r>
              <a:rPr lang="en-US" dirty="0" err="1"/>
              <a:t>arī</a:t>
            </a:r>
            <a:r>
              <a:rPr lang="en-US" dirty="0"/>
              <a:t> </a:t>
            </a:r>
            <a:r>
              <a:rPr lang="en-US" dirty="0" err="1"/>
              <a:t>tipa</a:t>
            </a:r>
            <a:r>
              <a:rPr lang="en-US" dirty="0"/>
              <a:t> </a:t>
            </a:r>
            <a:r>
              <a:rPr lang="en-US" dirty="0" err="1"/>
              <a:t>plāksnēm</a:t>
            </a:r>
            <a:r>
              <a:rPr lang="en-US" dirty="0"/>
              <a:t> un </a:t>
            </a:r>
            <a:r>
              <a:rPr lang="en-US" dirty="0" err="1"/>
              <a:t>informācijas</a:t>
            </a:r>
            <a:r>
              <a:rPr lang="en-US" dirty="0"/>
              <a:t> </a:t>
            </a:r>
            <a:r>
              <a:rPr lang="en-US" dirty="0" err="1"/>
              <a:t>dēlim</a:t>
            </a:r>
            <a:r>
              <a:rPr lang="en-US" dirty="0"/>
              <a:t> </a:t>
            </a:r>
            <a:r>
              <a:rPr lang="en-US" dirty="0" err="1"/>
              <a:t>lietošanai</a:t>
            </a:r>
            <a:r>
              <a:rPr lang="en-US" dirty="0"/>
              <a:t>.</a:t>
            </a:r>
          </a:p>
          <a:p>
            <a:pPr indent="-228600">
              <a:lnSpc>
                <a:spcPct val="90000"/>
              </a:lnSpc>
              <a:spcAft>
                <a:spcPts val="600"/>
              </a:spcAft>
              <a:buFont typeface="Arial" panose="020B0604020202020204" pitchFamily="34" charset="0"/>
              <a:buChar char="•"/>
            </a:pPr>
            <a:r>
              <a:rPr lang="en-US" dirty="0" err="1"/>
              <a:t>Drošības</a:t>
            </a:r>
            <a:r>
              <a:rPr lang="en-US" dirty="0"/>
              <a:t> </a:t>
            </a:r>
            <a:r>
              <a:rPr lang="en-US" dirty="0" err="1"/>
              <a:t>ierīces</a:t>
            </a:r>
            <a:r>
              <a:rPr lang="en-US" dirty="0"/>
              <a:t> </a:t>
            </a:r>
            <a:r>
              <a:rPr lang="en-US" dirty="0" err="1"/>
              <a:t>dokumentācijā</a:t>
            </a:r>
            <a:r>
              <a:rPr lang="en-US" dirty="0"/>
              <a:t> </a:t>
            </a:r>
            <a:r>
              <a:rPr lang="en-US" dirty="0" err="1"/>
              <a:t>jāiekļauj</a:t>
            </a:r>
            <a:r>
              <a:rPr lang="en-US" dirty="0"/>
              <a:t> </a:t>
            </a:r>
            <a:r>
              <a:rPr lang="en-US" dirty="0" err="1"/>
              <a:t>vismaz</a:t>
            </a:r>
            <a:r>
              <a:rPr lang="en-US" dirty="0"/>
              <a:t>:</a:t>
            </a:r>
          </a:p>
          <a:p>
            <a:pPr indent="-228600">
              <a:lnSpc>
                <a:spcPct val="90000"/>
              </a:lnSpc>
              <a:spcAft>
                <a:spcPts val="600"/>
              </a:spcAft>
              <a:buFont typeface="Arial" panose="020B0604020202020204" pitchFamily="34" charset="0"/>
              <a:buChar char="•"/>
            </a:pPr>
            <a:r>
              <a:rPr lang="en-US" dirty="0"/>
              <a:t>- </a:t>
            </a:r>
            <a:r>
              <a:rPr lang="en-US" dirty="0" err="1"/>
              <a:t>objekta</a:t>
            </a:r>
            <a:r>
              <a:rPr lang="en-US" dirty="0"/>
              <a:t> </a:t>
            </a:r>
            <a:r>
              <a:rPr lang="en-US" dirty="0" err="1"/>
              <a:t>dati</a:t>
            </a:r>
            <a:r>
              <a:rPr lang="en-US" dirty="0"/>
              <a:t>,</a:t>
            </a:r>
          </a:p>
          <a:p>
            <a:pPr indent="-228600">
              <a:lnSpc>
                <a:spcPct val="90000"/>
              </a:lnSpc>
              <a:spcAft>
                <a:spcPts val="600"/>
              </a:spcAft>
              <a:buFont typeface="Arial" panose="020B0604020202020204" pitchFamily="34" charset="0"/>
              <a:buChar char="•"/>
            </a:pPr>
            <a:r>
              <a:rPr lang="en-US" dirty="0"/>
              <a:t>- </a:t>
            </a:r>
            <a:r>
              <a:rPr lang="en-US" dirty="0" err="1"/>
              <a:t>montāžas</a:t>
            </a:r>
            <a:r>
              <a:rPr lang="en-US" dirty="0"/>
              <a:t> </a:t>
            </a:r>
            <a:r>
              <a:rPr lang="en-US" dirty="0" err="1"/>
              <a:t>uzņēmums</a:t>
            </a:r>
            <a:r>
              <a:rPr lang="en-US" dirty="0"/>
              <a:t>, </a:t>
            </a:r>
            <a:r>
              <a:rPr lang="en-US" dirty="0" err="1"/>
              <a:t>atbildīgais</a:t>
            </a:r>
            <a:r>
              <a:rPr lang="en-US" dirty="0"/>
              <a:t> </a:t>
            </a:r>
            <a:r>
              <a:rPr lang="en-US" dirty="0" err="1"/>
              <a:t>montieris</a:t>
            </a:r>
            <a:endParaRPr lang="en-US" dirty="0"/>
          </a:p>
          <a:p>
            <a:pPr indent="-228600">
              <a:lnSpc>
                <a:spcPct val="90000"/>
              </a:lnSpc>
              <a:spcAft>
                <a:spcPts val="600"/>
              </a:spcAft>
              <a:buFont typeface="Arial" panose="020B0604020202020204" pitchFamily="34" charset="0"/>
              <a:buChar char="•"/>
            </a:pPr>
            <a:r>
              <a:rPr lang="en-US" dirty="0"/>
              <a:t>- </a:t>
            </a:r>
            <a:r>
              <a:rPr lang="en-US" dirty="0" err="1"/>
              <a:t>salikto</a:t>
            </a:r>
            <a:r>
              <a:rPr lang="en-US" dirty="0"/>
              <a:t> </a:t>
            </a:r>
            <a:r>
              <a:rPr lang="en-US" dirty="0" err="1"/>
              <a:t>sistēmu</a:t>
            </a:r>
            <a:r>
              <a:rPr lang="en-US" dirty="0"/>
              <a:t> </a:t>
            </a:r>
            <a:r>
              <a:rPr lang="en-US" dirty="0" err="1"/>
              <a:t>ražojumu</a:t>
            </a:r>
            <a:r>
              <a:rPr lang="en-US" dirty="0"/>
              <a:t> </a:t>
            </a:r>
            <a:r>
              <a:rPr lang="en-US" dirty="0" err="1"/>
              <a:t>dati</a:t>
            </a:r>
            <a:endParaRPr lang="en-US" dirty="0"/>
          </a:p>
          <a:p>
            <a:pPr indent="-228600">
              <a:lnSpc>
                <a:spcPct val="90000"/>
              </a:lnSpc>
              <a:spcAft>
                <a:spcPts val="600"/>
              </a:spcAft>
              <a:buFont typeface="Arial" panose="020B0604020202020204" pitchFamily="34" charset="0"/>
              <a:buChar char="•"/>
            </a:pPr>
            <a:r>
              <a:rPr lang="en-US" dirty="0"/>
              <a:t>(</a:t>
            </a:r>
            <a:r>
              <a:rPr lang="en-US" dirty="0" err="1"/>
              <a:t>piemēram</a:t>
            </a:r>
            <a:r>
              <a:rPr lang="en-US" dirty="0"/>
              <a:t>, </a:t>
            </a:r>
            <a:r>
              <a:rPr lang="en-US" dirty="0" err="1"/>
              <a:t>atbilstības</a:t>
            </a:r>
            <a:r>
              <a:rPr lang="en-US" dirty="0"/>
              <a:t> un </a:t>
            </a:r>
            <a:r>
              <a:rPr lang="en-US" dirty="0" err="1"/>
              <a:t>ekspluatācijas</a:t>
            </a:r>
            <a:r>
              <a:rPr lang="en-US" dirty="0"/>
              <a:t> </a:t>
            </a:r>
            <a:r>
              <a:rPr lang="en-US" dirty="0" err="1"/>
              <a:t>īpašību</a:t>
            </a:r>
            <a:r>
              <a:rPr lang="en-US" dirty="0"/>
              <a:t> </a:t>
            </a:r>
            <a:r>
              <a:rPr lang="en-US" dirty="0" err="1"/>
              <a:t>deklarācija</a:t>
            </a:r>
            <a:r>
              <a:rPr lang="en-US" dirty="0"/>
              <a:t>, </a:t>
            </a:r>
            <a:r>
              <a:rPr lang="en-US" dirty="0" err="1"/>
              <a:t>montāžas</a:t>
            </a:r>
            <a:r>
              <a:rPr lang="en-US" dirty="0"/>
              <a:t> </a:t>
            </a:r>
            <a:r>
              <a:rPr lang="en-US" dirty="0" err="1"/>
              <a:t>instrukcijas</a:t>
            </a:r>
            <a:r>
              <a:rPr lang="en-US" dirty="0"/>
              <a:t>)</a:t>
            </a:r>
          </a:p>
          <a:p>
            <a:pPr indent="-228600">
              <a:lnSpc>
                <a:spcPct val="90000"/>
              </a:lnSpc>
              <a:spcAft>
                <a:spcPts val="600"/>
              </a:spcAft>
              <a:buFont typeface="Arial" panose="020B0604020202020204" pitchFamily="34" charset="0"/>
              <a:buChar char="•"/>
            </a:pPr>
            <a:r>
              <a:rPr lang="en-US" dirty="0"/>
              <a:t>- </a:t>
            </a:r>
            <a:r>
              <a:rPr lang="en-US" dirty="0" err="1"/>
              <a:t>montāžas</a:t>
            </a:r>
            <a:r>
              <a:rPr lang="en-US" dirty="0"/>
              <a:t> </a:t>
            </a:r>
            <a:r>
              <a:rPr lang="en-US" dirty="0" err="1"/>
              <a:t>dokumentācija</a:t>
            </a:r>
            <a:r>
              <a:rPr lang="en-US" dirty="0"/>
              <a:t>, </a:t>
            </a:r>
            <a:r>
              <a:rPr lang="en-US" dirty="0" err="1"/>
              <a:t>ieskaitot</a:t>
            </a:r>
            <a:r>
              <a:rPr lang="en-US" dirty="0"/>
              <a:t> </a:t>
            </a:r>
            <a:r>
              <a:rPr lang="en-US" dirty="0" err="1"/>
              <a:t>montāžas</a:t>
            </a:r>
            <a:r>
              <a:rPr lang="en-US" dirty="0"/>
              <a:t> </a:t>
            </a:r>
            <a:r>
              <a:rPr lang="en-US" dirty="0" err="1"/>
              <a:t>ierīču</a:t>
            </a:r>
            <a:r>
              <a:rPr lang="en-US" dirty="0"/>
              <a:t> un </a:t>
            </a:r>
            <a:r>
              <a:rPr lang="en-US" dirty="0" err="1"/>
              <a:t>stiprinājumu</a:t>
            </a:r>
            <a:r>
              <a:rPr lang="en-US" dirty="0"/>
              <a:t> </a:t>
            </a:r>
            <a:r>
              <a:rPr lang="en-US" dirty="0" err="1"/>
              <a:t>fotoattēlu</a:t>
            </a:r>
            <a:r>
              <a:rPr lang="en-US" dirty="0"/>
              <a:t> </a:t>
            </a:r>
            <a:r>
              <a:rPr lang="en-US" dirty="0" err="1"/>
              <a:t>dokumentāciju</a:t>
            </a:r>
            <a:r>
              <a:rPr lang="en-US" dirty="0"/>
              <a:t>;</a:t>
            </a:r>
          </a:p>
          <a:p>
            <a:pPr indent="-228600">
              <a:lnSpc>
                <a:spcPct val="90000"/>
              </a:lnSpc>
              <a:spcAft>
                <a:spcPts val="600"/>
              </a:spcAft>
              <a:buFont typeface="Arial" panose="020B0604020202020204" pitchFamily="34" charset="0"/>
              <a:buChar char="•"/>
            </a:pPr>
            <a:r>
              <a:rPr lang="en-US" dirty="0"/>
              <a:t>- </a:t>
            </a:r>
            <a:r>
              <a:rPr lang="en-US" dirty="0" err="1"/>
              <a:t>jumta</a:t>
            </a:r>
            <a:r>
              <a:rPr lang="en-US" dirty="0"/>
              <a:t> un </a:t>
            </a:r>
            <a:r>
              <a:rPr lang="en-US" dirty="0" err="1"/>
              <a:t>saliktās</a:t>
            </a:r>
            <a:r>
              <a:rPr lang="en-US" dirty="0"/>
              <a:t> </a:t>
            </a:r>
            <a:r>
              <a:rPr lang="en-US" dirty="0" err="1"/>
              <a:t>sistēmas</a:t>
            </a:r>
            <a:r>
              <a:rPr lang="en-US" dirty="0"/>
              <a:t> </a:t>
            </a:r>
            <a:r>
              <a:rPr lang="en-US" dirty="0" err="1"/>
              <a:t>shematisks</a:t>
            </a:r>
            <a:r>
              <a:rPr lang="en-US" dirty="0"/>
              <a:t> </a:t>
            </a:r>
            <a:r>
              <a:rPr lang="en-US" dirty="0" err="1"/>
              <a:t>attēlojums</a:t>
            </a:r>
            <a:endParaRPr lang="en-US" dirty="0"/>
          </a:p>
          <a:p>
            <a:pPr indent="-228600">
              <a:lnSpc>
                <a:spcPct val="90000"/>
              </a:lnSpc>
              <a:spcAft>
                <a:spcPts val="600"/>
              </a:spcAft>
              <a:buFont typeface="Arial" panose="020B0604020202020204" pitchFamily="34" charset="0"/>
              <a:buChar char="•"/>
            </a:pPr>
            <a:r>
              <a:rPr lang="en-US" dirty="0"/>
              <a:t>- </a:t>
            </a:r>
            <a:r>
              <a:rPr lang="en-US" dirty="0" err="1"/>
              <a:t>lietotāja</a:t>
            </a:r>
            <a:r>
              <a:rPr lang="en-US" dirty="0"/>
              <a:t> </a:t>
            </a:r>
            <a:r>
              <a:rPr lang="en-US" dirty="0" err="1"/>
              <a:t>rokasgrāmata</a:t>
            </a:r>
            <a:endParaRPr lang="en-US" dirty="0"/>
          </a:p>
          <a:p>
            <a:pPr indent="-228600">
              <a:lnSpc>
                <a:spcPct val="90000"/>
              </a:lnSpc>
              <a:spcAft>
                <a:spcPts val="600"/>
              </a:spcAft>
              <a:buFont typeface="Arial" panose="020B0604020202020204" pitchFamily="34" charset="0"/>
              <a:buChar char="•"/>
            </a:pPr>
            <a:r>
              <a:rPr lang="en-US" dirty="0"/>
              <a:t>- </a:t>
            </a:r>
            <a:r>
              <a:rPr lang="en-US" dirty="0" err="1"/>
              <a:t>piezīmes</a:t>
            </a:r>
            <a:r>
              <a:rPr lang="en-US" dirty="0"/>
              <a:t> par </a:t>
            </a:r>
            <a:r>
              <a:rPr lang="en-US" dirty="0" err="1"/>
              <a:t>periodiskajām</a:t>
            </a:r>
            <a:r>
              <a:rPr lang="en-US" dirty="0"/>
              <a:t> </a:t>
            </a:r>
            <a:r>
              <a:rPr lang="en-US" dirty="0" err="1"/>
              <a:t>pārbaudēm</a:t>
            </a:r>
            <a:endParaRPr lang="en-US" dirty="0"/>
          </a:p>
          <a:p>
            <a:pPr indent="-228600">
              <a:lnSpc>
                <a:spcPct val="90000"/>
              </a:lnSpc>
              <a:spcAft>
                <a:spcPts val="600"/>
              </a:spcAft>
              <a:buFont typeface="Arial" panose="020B0604020202020204" pitchFamily="34" charset="0"/>
              <a:buChar char="•"/>
            </a:pPr>
            <a:endParaRPr lang="en-US" sz="1100" dirty="0"/>
          </a:p>
        </p:txBody>
      </p:sp>
      <p:sp>
        <p:nvSpPr>
          <p:cNvPr id="10"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CC1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32C82FF-A392-4E7A-A652-708EB2CCAEC5}"/>
              </a:ext>
            </a:extLst>
          </p:cNvPr>
          <p:cNvPicPr>
            <a:picLocks noChangeAspect="1"/>
          </p:cNvPicPr>
          <p:nvPr/>
        </p:nvPicPr>
        <p:blipFill rotWithShape="1">
          <a:blip r:embed="rId2">
            <a:alphaModFix/>
          </a:blip>
          <a:srcRect t="161" r="-3" b="-3"/>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18030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F16908-9423-45CB-B29A-1AAAF272DEC0}"/>
              </a:ext>
            </a:extLst>
          </p:cNvPr>
          <p:cNvSpPr txBox="1"/>
          <p:nvPr/>
        </p:nvSpPr>
        <p:spPr>
          <a:xfrm>
            <a:off x="838201" y="345810"/>
            <a:ext cx="512056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a:solidFill>
                  <a:schemeClr val="tx1"/>
                </a:solidFill>
                <a:latin typeface="+mj-lt"/>
                <a:ea typeface="+mj-ea"/>
                <a:cs typeface="+mj-cs"/>
              </a:rPr>
              <a:t>Eiropas Parlamenta un Padomes 2001. gada 27. jūnija Direktīvas 2001/45/EK</a:t>
            </a:r>
          </a:p>
        </p:txBody>
      </p:sp>
      <p:sp>
        <p:nvSpPr>
          <p:cNvPr id="2" name="Rectangle 1">
            <a:extLst>
              <a:ext uri="{FF2B5EF4-FFF2-40B4-BE49-F238E27FC236}">
                <a16:creationId xmlns:a16="http://schemas.microsoft.com/office/drawing/2014/main" id="{BF65008A-CBE6-494D-AB29-AEA60F2238B8}"/>
              </a:ext>
            </a:extLst>
          </p:cNvPr>
          <p:cNvSpPr/>
          <p:nvPr/>
        </p:nvSpPr>
        <p:spPr>
          <a:xfrm>
            <a:off x="606641" y="2777469"/>
            <a:ext cx="7143196" cy="3007908"/>
          </a:xfrm>
          <a:prstGeom prst="rect">
            <a:avLst/>
          </a:prstGeom>
        </p:spPr>
        <p:txBody>
          <a:bodyPr vert="horz" lIns="91440" tIns="45720" rIns="91440" bIns="45720" rtlCol="0">
            <a:normAutofit/>
          </a:bodyPr>
          <a:lstStyle/>
          <a:p>
            <a:pPr>
              <a:lnSpc>
                <a:spcPct val="90000"/>
              </a:lnSpc>
              <a:spcAft>
                <a:spcPts val="600"/>
              </a:spcAft>
            </a:pPr>
            <a:r>
              <a:rPr lang="en-US" dirty="0"/>
              <a:t> </a:t>
            </a:r>
            <a:r>
              <a:rPr lang="en-US" sz="2400" dirty="0"/>
              <a:t> PĀRBAUDE</a:t>
            </a:r>
          </a:p>
          <a:p>
            <a:pPr indent="-228600">
              <a:lnSpc>
                <a:spcPct val="90000"/>
              </a:lnSpc>
              <a:spcAft>
                <a:spcPts val="600"/>
              </a:spcAft>
              <a:buFont typeface="Arial" panose="020B0604020202020204" pitchFamily="34" charset="0"/>
              <a:buChar char="•"/>
            </a:pPr>
            <a:r>
              <a:rPr lang="en-US" sz="2400" dirty="0" err="1"/>
              <a:t>Esošo</a:t>
            </a:r>
            <a:r>
              <a:rPr lang="en-US" sz="2400" dirty="0"/>
              <a:t> </a:t>
            </a:r>
            <a:r>
              <a:rPr lang="en-US" sz="2400" dirty="0" err="1"/>
              <a:t>drošības</a:t>
            </a:r>
            <a:r>
              <a:rPr lang="en-US" sz="2400" dirty="0"/>
              <a:t> </a:t>
            </a:r>
            <a:r>
              <a:rPr lang="en-US" sz="2400" dirty="0" err="1"/>
              <a:t>iekārtu</a:t>
            </a:r>
            <a:r>
              <a:rPr lang="en-US" sz="2400" dirty="0"/>
              <a:t> </a:t>
            </a:r>
            <a:r>
              <a:rPr lang="en-US" sz="2400" dirty="0" err="1"/>
              <a:t>periodiska</a:t>
            </a:r>
            <a:r>
              <a:rPr lang="en-US" sz="2400" dirty="0"/>
              <a:t> </a:t>
            </a:r>
            <a:r>
              <a:rPr lang="en-US" sz="2400" dirty="0" err="1"/>
              <a:t>pārbaude</a:t>
            </a:r>
            <a:r>
              <a:rPr lang="en-US" sz="2400" dirty="0"/>
              <a:t> </a:t>
            </a:r>
            <a:r>
              <a:rPr lang="en-US" sz="2400" dirty="0" err="1"/>
              <a:t>jāveic</a:t>
            </a:r>
            <a:r>
              <a:rPr lang="en-US" sz="2400" dirty="0"/>
              <a:t> </a:t>
            </a:r>
            <a:r>
              <a:rPr lang="en-US" sz="2400" dirty="0" err="1"/>
              <a:t>kvalificētam</a:t>
            </a:r>
            <a:r>
              <a:rPr lang="en-US" sz="2400" dirty="0"/>
              <a:t> </a:t>
            </a:r>
            <a:r>
              <a:rPr lang="en-US" sz="2400" dirty="0" err="1"/>
              <a:t>personālam</a:t>
            </a:r>
            <a:r>
              <a:rPr lang="en-US" sz="2400" dirty="0"/>
              <a:t> </a:t>
            </a:r>
            <a:r>
              <a:rPr lang="en-US" sz="2400" dirty="0" err="1"/>
              <a:t>saskaņā</a:t>
            </a:r>
            <a:r>
              <a:rPr lang="en-US" sz="2400" dirty="0"/>
              <a:t> </a:t>
            </a:r>
            <a:r>
              <a:rPr lang="en-US" sz="2400" dirty="0" err="1"/>
              <a:t>ar</a:t>
            </a:r>
            <a:r>
              <a:rPr lang="en-US" sz="2400" dirty="0"/>
              <a:t> </a:t>
            </a:r>
            <a:r>
              <a:rPr lang="en-US" sz="2400" dirty="0" err="1"/>
              <a:t>ražotāja</a:t>
            </a:r>
            <a:r>
              <a:rPr lang="en-US" sz="2400" dirty="0"/>
              <a:t> </a:t>
            </a:r>
            <a:r>
              <a:rPr lang="en-US" sz="2400" dirty="0" err="1"/>
              <a:t>norādījumiem</a:t>
            </a:r>
            <a:r>
              <a:rPr lang="en-US" sz="2400" dirty="0"/>
              <a:t> </a:t>
            </a:r>
            <a:r>
              <a:rPr lang="en-US" sz="2400" dirty="0" err="1"/>
              <a:t>vai</a:t>
            </a:r>
            <a:r>
              <a:rPr lang="en-US" sz="2400" dirty="0"/>
              <a:t> </a:t>
            </a:r>
            <a:r>
              <a:rPr lang="en-US" sz="2400" dirty="0" err="1"/>
              <a:t>attiecīgajiem</a:t>
            </a:r>
            <a:r>
              <a:rPr lang="en-US" sz="2400" dirty="0"/>
              <a:t> </a:t>
            </a:r>
            <a:r>
              <a:rPr lang="en-US" sz="2400" dirty="0" err="1"/>
              <a:t>valsts</a:t>
            </a:r>
            <a:r>
              <a:rPr lang="en-US" sz="2400" dirty="0"/>
              <a:t> </a:t>
            </a:r>
            <a:r>
              <a:rPr lang="en-US" sz="2400" dirty="0" err="1"/>
              <a:t>noteikumiem</a:t>
            </a:r>
            <a:r>
              <a:rPr lang="en-US" sz="2400" dirty="0"/>
              <a:t>. </a:t>
            </a:r>
            <a:r>
              <a:rPr lang="en-US" sz="2400" dirty="0" err="1"/>
              <a:t>Inspekcija</a:t>
            </a:r>
            <a:r>
              <a:rPr lang="en-US" sz="2400" dirty="0"/>
              <a:t> </a:t>
            </a:r>
            <a:r>
              <a:rPr lang="en-US" sz="2400" dirty="0" err="1"/>
              <a:t>jādokumentē</a:t>
            </a:r>
            <a:r>
              <a:rPr lang="en-US" sz="2400" dirty="0"/>
              <a:t>.</a:t>
            </a:r>
          </a:p>
          <a:p>
            <a:pPr indent="-228600">
              <a:lnSpc>
                <a:spcPct val="90000"/>
              </a:lnSpc>
              <a:spcAft>
                <a:spcPts val="600"/>
              </a:spcAft>
              <a:buFont typeface="Arial" panose="020B0604020202020204" pitchFamily="34" charset="0"/>
              <a:buChar char="•"/>
            </a:pPr>
            <a:r>
              <a:rPr lang="en-US" sz="2400" dirty="0"/>
              <a:t>Ja </a:t>
            </a:r>
            <a:r>
              <a:rPr lang="en-US" sz="2400" dirty="0" err="1"/>
              <a:t>vien</a:t>
            </a:r>
            <a:r>
              <a:rPr lang="en-US" sz="2400" dirty="0"/>
              <a:t> </a:t>
            </a:r>
            <a:r>
              <a:rPr lang="en-US" sz="2400" dirty="0" err="1"/>
              <a:t>ražotāja</a:t>
            </a:r>
            <a:r>
              <a:rPr lang="en-US" sz="2400" dirty="0"/>
              <a:t> </a:t>
            </a:r>
            <a:r>
              <a:rPr lang="en-US" sz="2400" dirty="0" err="1"/>
              <a:t>vai</a:t>
            </a:r>
            <a:r>
              <a:rPr lang="en-US" sz="2400" dirty="0"/>
              <a:t> </a:t>
            </a:r>
            <a:r>
              <a:rPr lang="en-US" sz="2400" dirty="0" err="1"/>
              <a:t>valsts</a:t>
            </a:r>
            <a:r>
              <a:rPr lang="en-US" sz="2400" dirty="0"/>
              <a:t> </a:t>
            </a:r>
            <a:r>
              <a:rPr lang="en-US" sz="2400" dirty="0" err="1"/>
              <a:t>noteikumos</a:t>
            </a:r>
            <a:r>
              <a:rPr lang="en-US" sz="2400" dirty="0"/>
              <a:t> nav </a:t>
            </a:r>
            <a:r>
              <a:rPr lang="en-US" sz="2400" dirty="0" err="1"/>
              <a:t>noteikts</a:t>
            </a:r>
            <a:r>
              <a:rPr lang="en-US" sz="2400" dirty="0"/>
              <a:t> </a:t>
            </a:r>
            <a:r>
              <a:rPr lang="en-US" sz="2400" dirty="0" err="1"/>
              <a:t>citādi</a:t>
            </a:r>
            <a:r>
              <a:rPr lang="en-US" sz="2400" dirty="0"/>
              <a:t>, </a:t>
            </a:r>
            <a:r>
              <a:rPr lang="en-US" sz="2400" dirty="0" err="1"/>
              <a:t>pēdējā</a:t>
            </a:r>
            <a:r>
              <a:rPr lang="en-US" sz="2400" dirty="0"/>
              <a:t> </a:t>
            </a:r>
            <a:r>
              <a:rPr lang="en-US" sz="2400" dirty="0" err="1"/>
              <a:t>pārbaude</a:t>
            </a:r>
            <a:r>
              <a:rPr lang="en-US" sz="2400" dirty="0"/>
              <a:t> </a:t>
            </a:r>
            <a:r>
              <a:rPr lang="en-US" sz="2400" dirty="0" err="1"/>
              <a:t>pirms</a:t>
            </a:r>
            <a:r>
              <a:rPr lang="en-US" sz="2400" dirty="0"/>
              <a:t> </a:t>
            </a:r>
            <a:r>
              <a:rPr lang="en-US" sz="2400" dirty="0" err="1"/>
              <a:t>lietošanas</a:t>
            </a:r>
            <a:r>
              <a:rPr lang="en-US" sz="2400" dirty="0"/>
              <a:t> </a:t>
            </a:r>
            <a:r>
              <a:rPr lang="en-US" sz="2400" dirty="0" err="1"/>
              <a:t>nedrīkst</a:t>
            </a:r>
            <a:r>
              <a:rPr lang="en-US" sz="2400" dirty="0"/>
              <a:t> </a:t>
            </a:r>
            <a:r>
              <a:rPr lang="en-US" sz="2400" dirty="0" err="1"/>
              <a:t>būt</a:t>
            </a:r>
            <a:r>
              <a:rPr lang="en-US" sz="2400" dirty="0"/>
              <a:t> </a:t>
            </a:r>
            <a:r>
              <a:rPr lang="en-US" sz="2400" dirty="0" err="1"/>
              <a:t>ilgāka</a:t>
            </a:r>
            <a:r>
              <a:rPr lang="en-US" sz="2400" dirty="0"/>
              <a:t> par 12 </a:t>
            </a:r>
            <a:r>
              <a:rPr lang="en-US" sz="2400" dirty="0" err="1"/>
              <a:t>mēnešiem</a:t>
            </a:r>
            <a:r>
              <a:rPr lang="en-US" sz="2400" dirty="0"/>
              <a:t>.</a:t>
            </a:r>
          </a:p>
        </p:txBody>
      </p:sp>
      <p:sp>
        <p:nvSpPr>
          <p:cNvPr id="27" name="Oval 2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0088E4-BFDF-445D-BFCE-328F42FE3198}"/>
              </a:ext>
            </a:extLst>
          </p:cNvPr>
          <p:cNvPicPr>
            <a:picLocks noChangeAspect="1"/>
          </p:cNvPicPr>
          <p:nvPr/>
        </p:nvPicPr>
        <p:blipFill rotWithShape="1">
          <a:blip r:embed="rId2"/>
          <a:srcRect l="22293" r="8576"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9" name="Arc 2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6F48E024-B8CE-48EA-8A80-69A88204F704}"/>
              </a:ext>
            </a:extLst>
          </p:cNvPr>
          <p:cNvPicPr>
            <a:picLocks noChangeAspect="1"/>
          </p:cNvPicPr>
          <p:nvPr/>
        </p:nvPicPr>
        <p:blipFill rotWithShape="1">
          <a:blip r:embed="rId3"/>
          <a:srcRect t="1453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13212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37114C3-4F43-4C3B-A4FF-B2CE432D5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846" y="151593"/>
            <a:ext cx="1731059" cy="1730696"/>
          </a:xfrm>
          <a:prstGeom prst="rect">
            <a:avLst/>
          </a:prstGeom>
        </p:spPr>
      </p:pic>
      <p:sp>
        <p:nvSpPr>
          <p:cNvPr id="7" name="Title 6">
            <a:extLst>
              <a:ext uri="{FF2B5EF4-FFF2-40B4-BE49-F238E27FC236}">
                <a16:creationId xmlns:a16="http://schemas.microsoft.com/office/drawing/2014/main" id="{EBAEF016-703F-4B14-8353-A365A4D13582}"/>
              </a:ext>
            </a:extLst>
          </p:cNvPr>
          <p:cNvSpPr>
            <a:spLocks noGrp="1"/>
          </p:cNvSpPr>
          <p:nvPr>
            <p:ph type="ctrTitle"/>
          </p:nvPr>
        </p:nvSpPr>
        <p:spPr>
          <a:xfrm>
            <a:off x="289592" y="4372910"/>
            <a:ext cx="10536869" cy="2387600"/>
          </a:xfrm>
        </p:spPr>
        <p:txBody>
          <a:bodyPr>
            <a:noAutofit/>
          </a:bodyPr>
          <a:lstStyle/>
          <a:p>
            <a:pPr algn="l"/>
            <a:r>
              <a:rPr lang="lv-LV" sz="3200" dirty="0"/>
              <a:t>Jumiķa profesijai ir noteikti ierobežojumi, bet nav noteiktas regulējošas prasības pret nodarbinātajiem.</a:t>
            </a:r>
            <a:br>
              <a:rPr lang="lv-LV" sz="3200" dirty="0"/>
            </a:br>
            <a:br>
              <a:rPr lang="lv-LV" sz="3200" dirty="0"/>
            </a:br>
            <a:r>
              <a:rPr lang="lv-LV" sz="3200" dirty="0"/>
              <a:t>Lielākajā daļā eiropas valstu pastāv būtiskas prasības pret Jumiķa un to saistīto darbu veicējiem, un personu kvalifikācijas dokumentiem.	</a:t>
            </a:r>
            <a:br>
              <a:rPr lang="lv-LV" sz="3200" dirty="0"/>
            </a:br>
            <a:br>
              <a:rPr lang="lv-LV" sz="3200" dirty="0"/>
            </a:br>
            <a:r>
              <a:rPr lang="lv-LV" sz="3200" dirty="0"/>
              <a:t>Veikto darbu kvalitāte ir zema un nodarbināto darba drošību prasības netiek ievērotas. Lielākai daļai nodarbināto nav pielaides darbam augstumā vai tās izsniegtas formāli, nav atbilstošs veselības stāvoklis , tie neprot lietot personiskās drošības aprīkojumu.</a:t>
            </a:r>
            <a:br>
              <a:rPr lang="lv-LV" sz="3200" dirty="0"/>
            </a:br>
            <a:endParaRPr lang="LID4096" sz="3200" dirty="0"/>
          </a:p>
        </p:txBody>
      </p:sp>
      <p:sp>
        <p:nvSpPr>
          <p:cNvPr id="8" name="Rectangle 7">
            <a:extLst>
              <a:ext uri="{FF2B5EF4-FFF2-40B4-BE49-F238E27FC236}">
                <a16:creationId xmlns:a16="http://schemas.microsoft.com/office/drawing/2014/main" id="{8F714602-1F25-4105-A37A-312882818B05}"/>
              </a:ext>
            </a:extLst>
          </p:cNvPr>
          <p:cNvSpPr/>
          <p:nvPr/>
        </p:nvSpPr>
        <p:spPr>
          <a:xfrm>
            <a:off x="1199185" y="599143"/>
            <a:ext cx="8050474" cy="523220"/>
          </a:xfrm>
          <a:prstGeom prst="rect">
            <a:avLst/>
          </a:prstGeom>
        </p:spPr>
        <p:txBody>
          <a:bodyPr wrap="none">
            <a:spAutoFit/>
          </a:bodyPr>
          <a:lstStyle/>
          <a:p>
            <a:r>
              <a:rPr lang="lv-LV" sz="2800" dirty="0"/>
              <a:t>2)	Kāda ir situācija/ rezultāts ko vēlaties sasniegt;</a:t>
            </a:r>
          </a:p>
        </p:txBody>
      </p:sp>
    </p:spTree>
    <p:extLst>
      <p:ext uri="{BB962C8B-B14F-4D97-AF65-F5344CB8AC3E}">
        <p14:creationId xmlns:p14="http://schemas.microsoft.com/office/powerpoint/2010/main" val="61537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37114C3-4F43-4C3B-A4FF-B2CE432D5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099" y="300558"/>
            <a:ext cx="1731059" cy="1730696"/>
          </a:xfrm>
          <a:prstGeom prst="rect">
            <a:avLst/>
          </a:prstGeom>
        </p:spPr>
      </p:pic>
      <p:sp>
        <p:nvSpPr>
          <p:cNvPr id="7" name="Title 6">
            <a:extLst>
              <a:ext uri="{FF2B5EF4-FFF2-40B4-BE49-F238E27FC236}">
                <a16:creationId xmlns:a16="http://schemas.microsoft.com/office/drawing/2014/main" id="{EBAEF016-703F-4B14-8353-A365A4D13582}"/>
              </a:ext>
            </a:extLst>
          </p:cNvPr>
          <p:cNvSpPr>
            <a:spLocks noGrp="1"/>
          </p:cNvSpPr>
          <p:nvPr>
            <p:ph type="ctrTitle"/>
          </p:nvPr>
        </p:nvSpPr>
        <p:spPr>
          <a:xfrm>
            <a:off x="566057" y="3429000"/>
            <a:ext cx="9140910" cy="2676016"/>
          </a:xfrm>
        </p:spPr>
        <p:txBody>
          <a:bodyPr>
            <a:noAutofit/>
          </a:bodyPr>
          <a:lstStyle/>
          <a:p>
            <a:pPr algn="l"/>
            <a:r>
              <a:rPr lang="lv-LV" sz="3200" dirty="0"/>
              <a:t>Nepieciešams, līdzīgi kā skursteņiem vai gāzes iekārtām, noteikt atbildīgā, augstākās kvalifikācijas Jumiķa, apliecinājumu jumta konstrukciju un seguma veikto darbu atbilstības, drošības un tehnoloģisko prasību atbilstības novērtējumu.</a:t>
            </a:r>
            <a:br>
              <a:rPr lang="lv-LV" sz="3200" dirty="0"/>
            </a:br>
            <a:br>
              <a:rPr lang="lv-LV" sz="3200" dirty="0"/>
            </a:br>
            <a:r>
              <a:rPr lang="lv-LV" sz="3200" dirty="0"/>
              <a:t> Tas nodrošinātu oficiālu darbinieku nodarbināšanu arī privātajā sektorā, jo bez atbilstības dokumenta nevarētu nodot ēku ekspluatācijā. </a:t>
            </a:r>
            <a:br>
              <a:rPr lang="lv-LV" sz="3200" dirty="0"/>
            </a:br>
            <a:r>
              <a:rPr lang="lv-LV" sz="3200" dirty="0"/>
              <a:t>Tas nodrošinās lielākus nodokļu ieņēmumus valts budžetā, un samazinātu traumu un nāves gadījumu  risku privātajos būvobjektos.</a:t>
            </a:r>
            <a:endParaRPr lang="LID4096" sz="3200" dirty="0"/>
          </a:p>
        </p:txBody>
      </p:sp>
    </p:spTree>
    <p:extLst>
      <p:ext uri="{BB962C8B-B14F-4D97-AF65-F5344CB8AC3E}">
        <p14:creationId xmlns:p14="http://schemas.microsoft.com/office/powerpoint/2010/main" val="126423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37114C3-4F43-4C3B-A4FF-B2CE432D5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932" y="257015"/>
            <a:ext cx="1731059" cy="1730696"/>
          </a:xfrm>
          <a:prstGeom prst="rect">
            <a:avLst/>
          </a:prstGeom>
        </p:spPr>
      </p:pic>
      <p:sp>
        <p:nvSpPr>
          <p:cNvPr id="7" name="Title 6">
            <a:extLst>
              <a:ext uri="{FF2B5EF4-FFF2-40B4-BE49-F238E27FC236}">
                <a16:creationId xmlns:a16="http://schemas.microsoft.com/office/drawing/2014/main" id="{EBAEF016-703F-4B14-8353-A365A4D13582}"/>
              </a:ext>
            </a:extLst>
          </p:cNvPr>
          <p:cNvSpPr>
            <a:spLocks noGrp="1"/>
          </p:cNvSpPr>
          <p:nvPr>
            <p:ph type="ctrTitle"/>
          </p:nvPr>
        </p:nvSpPr>
        <p:spPr>
          <a:xfrm>
            <a:off x="232475" y="4619761"/>
            <a:ext cx="6785306" cy="2238240"/>
          </a:xfrm>
        </p:spPr>
        <p:txBody>
          <a:bodyPr>
            <a:noAutofit/>
          </a:bodyPr>
          <a:lstStyle/>
          <a:p>
            <a:pPr algn="l"/>
            <a:r>
              <a:rPr lang="lv-LV" sz="3200"/>
              <a:t>IM Būvniecības amatu kartē Latvijas Jumiķu apvienībai ir noteikta atbildība par jumiķu kvalifikācijām, bet nav MK noteikumi kas noteiktu prasību pēc šīm kvalifikācijām.</a:t>
            </a:r>
            <a:br>
              <a:rPr lang="lv-LV" sz="3200"/>
            </a:br>
            <a:br>
              <a:rPr lang="lv-LV" sz="3200"/>
            </a:br>
            <a:br>
              <a:rPr lang="lv-LV" sz="3200"/>
            </a:br>
            <a:br>
              <a:rPr lang="lv-LV" sz="3200"/>
            </a:br>
            <a:br>
              <a:rPr lang="lv-LV" sz="3200"/>
            </a:br>
            <a:r>
              <a:rPr lang="lv-LV" sz="3200"/>
              <a:t>Līdz ar to saistošajos dokumentos ir jānosaka prasība pēc LJA izsniegtajām kvalifikācijām Jumiķa profesijas noteiktajās prasmēs.</a:t>
            </a:r>
            <a:br>
              <a:rPr lang="lv-LV" sz="3200"/>
            </a:br>
            <a:br>
              <a:rPr lang="lv-LV" sz="3200"/>
            </a:br>
            <a:endParaRPr lang="LID4096" sz="3200" dirty="0"/>
          </a:p>
        </p:txBody>
      </p:sp>
      <p:pic>
        <p:nvPicPr>
          <p:cNvPr id="2" name="Picture 1">
            <a:extLst>
              <a:ext uri="{FF2B5EF4-FFF2-40B4-BE49-F238E27FC236}">
                <a16:creationId xmlns:a16="http://schemas.microsoft.com/office/drawing/2014/main" id="{FBDBF09F-0B12-49A7-B201-7846A4F7E74C}"/>
              </a:ext>
            </a:extLst>
          </p:cNvPr>
          <p:cNvPicPr>
            <a:picLocks noChangeAspect="1"/>
          </p:cNvPicPr>
          <p:nvPr/>
        </p:nvPicPr>
        <p:blipFill rotWithShape="1">
          <a:blip r:embed="rId3"/>
          <a:srcRect r="13936" b="29284"/>
          <a:stretch/>
        </p:blipFill>
        <p:spPr>
          <a:xfrm>
            <a:off x="6571281" y="2238239"/>
            <a:ext cx="5388244" cy="2774196"/>
          </a:xfrm>
          <a:prstGeom prst="rect">
            <a:avLst/>
          </a:prstGeom>
        </p:spPr>
      </p:pic>
    </p:spTree>
    <p:extLst>
      <p:ext uri="{BB962C8B-B14F-4D97-AF65-F5344CB8AC3E}">
        <p14:creationId xmlns:p14="http://schemas.microsoft.com/office/powerpoint/2010/main" val="130381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37114C3-4F43-4C3B-A4FF-B2CE432D5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05" y="159044"/>
            <a:ext cx="1479954" cy="1479644"/>
          </a:xfrm>
          <a:prstGeom prst="rect">
            <a:avLst/>
          </a:prstGeom>
        </p:spPr>
      </p:pic>
      <p:sp>
        <p:nvSpPr>
          <p:cNvPr id="7" name="Title 6">
            <a:extLst>
              <a:ext uri="{FF2B5EF4-FFF2-40B4-BE49-F238E27FC236}">
                <a16:creationId xmlns:a16="http://schemas.microsoft.com/office/drawing/2014/main" id="{EBAEF016-703F-4B14-8353-A365A4D13582}"/>
              </a:ext>
            </a:extLst>
          </p:cNvPr>
          <p:cNvSpPr>
            <a:spLocks noGrp="1"/>
          </p:cNvSpPr>
          <p:nvPr>
            <p:ph type="ctrTitle"/>
          </p:nvPr>
        </p:nvSpPr>
        <p:spPr>
          <a:xfrm>
            <a:off x="-141516" y="5834084"/>
            <a:ext cx="11190515" cy="523220"/>
          </a:xfrm>
        </p:spPr>
        <p:txBody>
          <a:bodyPr>
            <a:noAutofit/>
          </a:bodyPr>
          <a:lstStyle/>
          <a:p>
            <a:pPr marL="514350" indent="-514350" algn="l">
              <a:buFont typeface="+mj-lt"/>
              <a:buAutoNum type="arabicPeriod"/>
            </a:pPr>
            <a:br>
              <a:rPr lang="lv-LV" sz="3200" dirty="0"/>
            </a:br>
            <a:br>
              <a:rPr lang="lv-LV" sz="3200" dirty="0"/>
            </a:br>
            <a:br>
              <a:rPr lang="lv-LV" sz="3200" dirty="0"/>
            </a:br>
            <a:br>
              <a:rPr lang="lv-LV" sz="3200" dirty="0"/>
            </a:br>
            <a:r>
              <a:rPr lang="lv-LV" sz="3200" dirty="0"/>
              <a:t> </a:t>
            </a:r>
            <a:br>
              <a:rPr lang="lv-LV" sz="3200" dirty="0"/>
            </a:br>
            <a:br>
              <a:rPr lang="lv-LV" sz="3200" dirty="0"/>
            </a:br>
            <a:br>
              <a:rPr lang="lv-LV" sz="3200" dirty="0"/>
            </a:br>
            <a:br>
              <a:rPr lang="lv-LV" sz="3200" dirty="0"/>
            </a:br>
            <a:br>
              <a:rPr lang="lv-LV" sz="3200" dirty="0"/>
            </a:br>
            <a:br>
              <a:rPr lang="lv-LV" sz="3200" dirty="0"/>
            </a:br>
            <a:br>
              <a:rPr lang="lv-LV" sz="3200" dirty="0"/>
            </a:br>
            <a:br>
              <a:rPr lang="lv-LV" sz="3200" dirty="0"/>
            </a:br>
            <a:br>
              <a:rPr lang="lv-LV" sz="3200" dirty="0"/>
            </a:br>
            <a:r>
              <a:rPr lang="lv-LV" sz="3200" dirty="0"/>
              <a:t>                                     </a:t>
            </a:r>
            <a:r>
              <a:rPr lang="lv-LV" sz="3200" b="1" dirty="0"/>
              <a:t>Latvijas Jumiķu apvienības mērķi :</a:t>
            </a:r>
            <a:br>
              <a:rPr lang="lv-LV" sz="3200" dirty="0"/>
            </a:br>
            <a:br>
              <a:rPr lang="lv-LV" sz="3200" dirty="0"/>
            </a:br>
            <a:r>
              <a:rPr lang="lv-LV" sz="3200" dirty="0"/>
              <a:t> 1. Nodrošināt nodarbināto darba drošības prasību pārzināšanu un nepieciešamo zināšanu pārbaudi. Tā samazinot iespējamo traumu skaitu.</a:t>
            </a:r>
            <a:br>
              <a:rPr lang="lv-LV" sz="3200" dirty="0"/>
            </a:br>
            <a:r>
              <a:rPr lang="lv-LV" sz="3200" dirty="0"/>
              <a:t>2</a:t>
            </a:r>
            <a:r>
              <a:rPr lang="lv-LV" sz="3200" i="1" dirty="0"/>
              <a:t>. Uzlabot veikto darbu kvalitātes prasību ievērošanu un samazināt riskus, ko rada tehnoloģisko prasību nepārzināšana.</a:t>
            </a:r>
            <a:br>
              <a:rPr lang="lv-LV" sz="3200" i="1" dirty="0"/>
            </a:br>
            <a:br>
              <a:rPr lang="lv-LV" sz="3200" i="1" dirty="0"/>
            </a:br>
            <a:r>
              <a:rPr lang="lv-LV" sz="3200" dirty="0"/>
              <a:t>3. Veikt patērētāju informēšanu par kvalificēto darbinieku prasmēm, tā samazinot nepamatotus tēriņus veikto darbu pārtaisīšanai un samazinot potenciālo vēja radīto risku dzīvības apdraudējumu.</a:t>
            </a:r>
            <a:endParaRPr lang="LID4096" sz="3200" dirty="0"/>
          </a:p>
        </p:txBody>
      </p:sp>
    </p:spTree>
    <p:extLst>
      <p:ext uri="{BB962C8B-B14F-4D97-AF65-F5344CB8AC3E}">
        <p14:creationId xmlns:p14="http://schemas.microsoft.com/office/powerpoint/2010/main" val="247446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3D2811-0EDF-46E9-8F4C-A2E98B4136FD}"/>
              </a:ext>
            </a:extLst>
          </p:cNvPr>
          <p:cNvSpPr/>
          <p:nvPr/>
        </p:nvSpPr>
        <p:spPr>
          <a:xfrm>
            <a:off x="166343" y="209336"/>
            <a:ext cx="9772314" cy="830997"/>
          </a:xfrm>
          <a:prstGeom prst="rect">
            <a:avLst/>
          </a:prstGeom>
        </p:spPr>
        <p:txBody>
          <a:bodyPr wrap="square">
            <a:spAutoFit/>
          </a:bodyPr>
          <a:lstStyle/>
          <a:p>
            <a:r>
              <a:rPr lang="lv-LV" sz="2400" b="1" dirty="0"/>
              <a:t>3.Kādi ir iespējamie instrumenti problēmas risināšanai, kāda veidā un ar kādiem pasākumiem problēmu varētu atrisināt. Kādi ir jūsu priekšlikumi.</a:t>
            </a:r>
          </a:p>
        </p:txBody>
      </p:sp>
      <p:pic>
        <p:nvPicPr>
          <p:cNvPr id="3" name="Picture 2">
            <a:extLst>
              <a:ext uri="{FF2B5EF4-FFF2-40B4-BE49-F238E27FC236}">
                <a16:creationId xmlns:a16="http://schemas.microsoft.com/office/drawing/2014/main" id="{8A197B13-EE62-4B7B-82B5-E0C6B298A38B}"/>
              </a:ext>
            </a:extLst>
          </p:cNvPr>
          <p:cNvPicPr>
            <a:picLocks noChangeAspect="1"/>
          </p:cNvPicPr>
          <p:nvPr/>
        </p:nvPicPr>
        <p:blipFill>
          <a:blip r:embed="rId2"/>
          <a:stretch>
            <a:fillRect/>
          </a:stretch>
        </p:blipFill>
        <p:spPr>
          <a:xfrm>
            <a:off x="9699552" y="436274"/>
            <a:ext cx="1731414" cy="1731414"/>
          </a:xfrm>
          <a:prstGeom prst="rect">
            <a:avLst/>
          </a:prstGeom>
        </p:spPr>
      </p:pic>
      <p:sp>
        <p:nvSpPr>
          <p:cNvPr id="4" name="Rectangle 3">
            <a:extLst>
              <a:ext uri="{FF2B5EF4-FFF2-40B4-BE49-F238E27FC236}">
                <a16:creationId xmlns:a16="http://schemas.microsoft.com/office/drawing/2014/main" id="{F2FDFA3B-1568-4D1F-8316-48BE714B18DE}"/>
              </a:ext>
            </a:extLst>
          </p:cNvPr>
          <p:cNvSpPr/>
          <p:nvPr/>
        </p:nvSpPr>
        <p:spPr>
          <a:xfrm>
            <a:off x="1149802" y="3971008"/>
            <a:ext cx="10281164" cy="2677656"/>
          </a:xfrm>
          <a:prstGeom prst="rect">
            <a:avLst/>
          </a:prstGeom>
        </p:spPr>
        <p:txBody>
          <a:bodyPr wrap="square">
            <a:spAutoFit/>
          </a:bodyPr>
          <a:lstStyle/>
          <a:p>
            <a:r>
              <a:rPr lang="lv-LV" sz="2400" dirty="0"/>
              <a:t>Lai uzlabotu patērētāju informēšanu un aizsardzību, kā arī veicinātu amata veicēju profesionālo izglītošanu, LJA tuvākajā laikā uzsāks profesionālo uzņēmumu un personu reģistru. Reģistra mērķis ir noteikt uzņēmumiem viņu darbības sfēras vai specializācijas, noteiktā kvalifikācijas līmenī, ko noteiks uzņēmumā nodarbināto speciālistu prasmes un kvalifikācijas. Katrs speciālists saņems individuālu personas numuru, pēc kura reģistrā viņš būs atrodams, un jebkurš pasūtītājs vai darba devējs varēs pārliecināties par personas kvalifikāciju un specializēšanos. </a:t>
            </a:r>
            <a:endParaRPr lang="LID4096" sz="2400" dirty="0"/>
          </a:p>
        </p:txBody>
      </p:sp>
      <p:pic>
        <p:nvPicPr>
          <p:cNvPr id="5" name="Picture 4">
            <a:extLst>
              <a:ext uri="{FF2B5EF4-FFF2-40B4-BE49-F238E27FC236}">
                <a16:creationId xmlns:a16="http://schemas.microsoft.com/office/drawing/2014/main" id="{7E42E94C-4FB3-4D9C-8EBD-6474570F847B}"/>
              </a:ext>
            </a:extLst>
          </p:cNvPr>
          <p:cNvPicPr>
            <a:picLocks noChangeAspect="1"/>
          </p:cNvPicPr>
          <p:nvPr/>
        </p:nvPicPr>
        <p:blipFill rotWithShape="1">
          <a:blip r:embed="rId3"/>
          <a:srcRect t="10396" r="6242" b="6362"/>
          <a:stretch/>
        </p:blipFill>
        <p:spPr>
          <a:xfrm>
            <a:off x="2829034" y="1040333"/>
            <a:ext cx="5237185" cy="2861547"/>
          </a:xfrm>
          <a:prstGeom prst="rect">
            <a:avLst/>
          </a:prstGeom>
        </p:spPr>
      </p:pic>
    </p:spTree>
    <p:extLst>
      <p:ext uri="{BB962C8B-B14F-4D97-AF65-F5344CB8AC3E}">
        <p14:creationId xmlns:p14="http://schemas.microsoft.com/office/powerpoint/2010/main" val="371558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97B13-EE62-4B7B-82B5-E0C6B298A38B}"/>
              </a:ext>
            </a:extLst>
          </p:cNvPr>
          <p:cNvPicPr>
            <a:picLocks noChangeAspect="1"/>
          </p:cNvPicPr>
          <p:nvPr/>
        </p:nvPicPr>
        <p:blipFill>
          <a:blip r:embed="rId3"/>
          <a:stretch>
            <a:fillRect/>
          </a:stretch>
        </p:blipFill>
        <p:spPr>
          <a:xfrm>
            <a:off x="9830180" y="119157"/>
            <a:ext cx="1731414" cy="1731414"/>
          </a:xfrm>
          <a:prstGeom prst="rect">
            <a:avLst/>
          </a:prstGeom>
        </p:spPr>
      </p:pic>
      <p:pic>
        <p:nvPicPr>
          <p:cNvPr id="5" name="Picture 4">
            <a:extLst>
              <a:ext uri="{FF2B5EF4-FFF2-40B4-BE49-F238E27FC236}">
                <a16:creationId xmlns:a16="http://schemas.microsoft.com/office/drawing/2014/main" id="{B23DAA92-A4E1-4F37-845F-79B9DCD05F75}"/>
              </a:ext>
            </a:extLst>
          </p:cNvPr>
          <p:cNvPicPr>
            <a:picLocks noChangeAspect="1"/>
          </p:cNvPicPr>
          <p:nvPr/>
        </p:nvPicPr>
        <p:blipFill rotWithShape="1">
          <a:blip r:embed="rId4"/>
          <a:srcRect l="50769" t="20663" r="27314" b="12157"/>
          <a:stretch/>
        </p:blipFill>
        <p:spPr>
          <a:xfrm rot="16200000">
            <a:off x="1026281" y="1379456"/>
            <a:ext cx="4615545" cy="5927877"/>
          </a:xfrm>
          <a:prstGeom prst="rect">
            <a:avLst/>
          </a:prstGeom>
        </p:spPr>
      </p:pic>
      <p:pic>
        <p:nvPicPr>
          <p:cNvPr id="6" name="Picture 5">
            <a:extLst>
              <a:ext uri="{FF2B5EF4-FFF2-40B4-BE49-F238E27FC236}">
                <a16:creationId xmlns:a16="http://schemas.microsoft.com/office/drawing/2014/main" id="{BFBD7E3D-5F17-44DF-92E0-60D93044CEB2}"/>
              </a:ext>
            </a:extLst>
          </p:cNvPr>
          <p:cNvPicPr>
            <a:picLocks noChangeAspect="1"/>
          </p:cNvPicPr>
          <p:nvPr/>
        </p:nvPicPr>
        <p:blipFill rotWithShape="1">
          <a:blip r:embed="rId4"/>
          <a:srcRect l="21993" t="20731" r="50106" b="12001"/>
          <a:stretch/>
        </p:blipFill>
        <p:spPr>
          <a:xfrm rot="16200000">
            <a:off x="6931363" y="1553817"/>
            <a:ext cx="4615545" cy="5579157"/>
          </a:xfrm>
          <a:prstGeom prst="rect">
            <a:avLst/>
          </a:prstGeom>
        </p:spPr>
      </p:pic>
      <p:sp>
        <p:nvSpPr>
          <p:cNvPr id="7" name="TextBox 6">
            <a:extLst>
              <a:ext uri="{FF2B5EF4-FFF2-40B4-BE49-F238E27FC236}">
                <a16:creationId xmlns:a16="http://schemas.microsoft.com/office/drawing/2014/main" id="{21D02C50-8958-45A1-8959-031E92A2DD33}"/>
              </a:ext>
            </a:extLst>
          </p:cNvPr>
          <p:cNvSpPr txBox="1"/>
          <p:nvPr/>
        </p:nvSpPr>
        <p:spPr>
          <a:xfrm>
            <a:off x="2547257" y="838200"/>
            <a:ext cx="5453865" cy="646331"/>
          </a:xfrm>
          <a:prstGeom prst="rect">
            <a:avLst/>
          </a:prstGeom>
          <a:noFill/>
        </p:spPr>
        <p:txBody>
          <a:bodyPr wrap="none" rtlCol="0">
            <a:spAutoFit/>
          </a:bodyPr>
          <a:lstStyle/>
          <a:p>
            <a:r>
              <a:rPr lang="lv-LV" sz="3600" dirty="0"/>
              <a:t>Jumiķa amata specializācijas</a:t>
            </a:r>
            <a:endParaRPr lang="LID4096" sz="3600" dirty="0"/>
          </a:p>
        </p:txBody>
      </p:sp>
    </p:spTree>
    <p:extLst>
      <p:ext uri="{BB962C8B-B14F-4D97-AF65-F5344CB8AC3E}">
        <p14:creationId xmlns:p14="http://schemas.microsoft.com/office/powerpoint/2010/main" val="375753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1179576" y="822960"/>
            <a:ext cx="9829800" cy="1325880"/>
          </a:xfrm>
        </p:spPr>
        <p:txBody>
          <a:bodyPr>
            <a:normAutofit/>
          </a:bodyPr>
          <a:lstStyle/>
          <a:p>
            <a:pPr algn="ctr"/>
            <a:r>
              <a:rPr lang="lv-LV" sz="4000" dirty="0">
                <a:solidFill>
                  <a:srgbClr val="FFFFFF"/>
                </a:solidFill>
              </a:rPr>
              <a:t>Latvijas Jumiķu apvienība</a:t>
            </a:r>
            <a:endParaRPr lang="LID4096" sz="4000" dirty="0">
              <a:solidFill>
                <a:srgbClr val="FFFFFF"/>
              </a:solidFill>
            </a:endParaRPr>
          </a:p>
        </p:txBody>
      </p:sp>
      <p:sp>
        <p:nvSpPr>
          <p:cNvPr id="3" name="Content Placeholder 2">
            <a:extLst>
              <a:ext uri="{FF2B5EF4-FFF2-40B4-BE49-F238E27FC236}">
                <a16:creationId xmlns:a16="http://schemas.microsoft.com/office/drawing/2014/main" id="{64A69057-494B-4F1C-A640-BE38CCF63B1D}"/>
              </a:ext>
            </a:extLst>
          </p:cNvPr>
          <p:cNvSpPr>
            <a:spLocks noGrp="1"/>
          </p:cNvSpPr>
          <p:nvPr>
            <p:ph idx="1"/>
          </p:nvPr>
        </p:nvSpPr>
        <p:spPr>
          <a:xfrm>
            <a:off x="620159" y="549124"/>
            <a:ext cx="8671389" cy="1456905"/>
          </a:xfrm>
        </p:spPr>
        <p:txBody>
          <a:bodyPr anchor="ctr">
            <a:normAutofit/>
          </a:bodyPr>
          <a:lstStyle/>
          <a:p>
            <a:r>
              <a:rPr lang="lv-LV" dirty="0">
                <a:solidFill>
                  <a:srgbClr val="000000"/>
                </a:solidFill>
              </a:rPr>
              <a:t>1)	Ieskicēt problēmas būtību, kāda ir problēma, kuru jūs gribat risināt;</a:t>
            </a:r>
          </a:p>
          <a:p>
            <a:pPr marL="0" indent="0">
              <a:buNone/>
            </a:pPr>
            <a:endParaRPr lang="LID4096" sz="1900" dirty="0">
              <a:solidFill>
                <a:srgbClr val="000000"/>
              </a:solidFill>
            </a:endParaRPr>
          </a:p>
        </p:txBody>
      </p:sp>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a:blip r:embed="rId2"/>
          <a:stretch>
            <a:fillRect/>
          </a:stretch>
        </p:blipFill>
        <p:spPr>
          <a:xfrm>
            <a:off x="9739993" y="177229"/>
            <a:ext cx="1828800" cy="1828800"/>
          </a:xfrm>
          <a:prstGeom prst="rect">
            <a:avLst/>
          </a:prstGeom>
        </p:spPr>
      </p:pic>
      <p:sp>
        <p:nvSpPr>
          <p:cNvPr id="5" name="TextBox 4">
            <a:extLst>
              <a:ext uri="{FF2B5EF4-FFF2-40B4-BE49-F238E27FC236}">
                <a16:creationId xmlns:a16="http://schemas.microsoft.com/office/drawing/2014/main" id="{ACE0719D-5131-4CBC-96F7-71422172FF2D}"/>
              </a:ext>
            </a:extLst>
          </p:cNvPr>
          <p:cNvSpPr txBox="1"/>
          <p:nvPr/>
        </p:nvSpPr>
        <p:spPr>
          <a:xfrm>
            <a:off x="728283" y="1822511"/>
            <a:ext cx="9624031" cy="4154984"/>
          </a:xfrm>
          <a:prstGeom prst="rect">
            <a:avLst/>
          </a:prstGeom>
          <a:noFill/>
        </p:spPr>
        <p:txBody>
          <a:bodyPr wrap="square" rtlCol="0">
            <a:spAutoFit/>
          </a:bodyPr>
          <a:lstStyle/>
          <a:p>
            <a:r>
              <a:rPr lang="lv-LV" sz="2400" dirty="0"/>
              <a:t>Jumiķa un līdz ar to arī jumiķa prasmēs paredzētās fasādes, sastatņu un jumta konstrukciju montāžas prasmes, tiek uzskatītas par paaugstināta riska profesiju. </a:t>
            </a:r>
          </a:p>
          <a:p>
            <a:r>
              <a:rPr lang="lv-LV" sz="2400" dirty="0"/>
              <a:t>Riskus rada ne tikai paši jumiķi sev, atrodoties savā darba vietā, veicot savus amata pienākumus, bet tiek pakļauti riskam arī zem jumta esošie cilvēki. </a:t>
            </a:r>
          </a:p>
          <a:p>
            <a:r>
              <a:rPr lang="lv-LV" sz="2400" dirty="0"/>
              <a:t>Risks palielinās no neprasmīgi veikta darba un nepietiekamas zināšanas vai pieredzes drošības aprīkojuma izmantošanā. </a:t>
            </a:r>
          </a:p>
          <a:p>
            <a:endParaRPr lang="lv-LV" sz="2400" dirty="0"/>
          </a:p>
          <a:p>
            <a:r>
              <a:rPr lang="lv-LV" sz="2400" dirty="0"/>
              <a:t>Arī pēc būves nodošanas ekspluatācijā var tikt apdraudēti cilvēki, citas ēkas un transporta vienības, ja jumiķi savu darbu nav veikuši atbilstoši tehnoloģijām un normatīvajiem aktiem.</a:t>
            </a:r>
          </a:p>
        </p:txBody>
      </p:sp>
    </p:spTree>
    <p:extLst>
      <p:ext uri="{BB962C8B-B14F-4D97-AF65-F5344CB8AC3E}">
        <p14:creationId xmlns:p14="http://schemas.microsoft.com/office/powerpoint/2010/main" val="292442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97B13-EE62-4B7B-82B5-E0C6B298A38B}"/>
              </a:ext>
            </a:extLst>
          </p:cNvPr>
          <p:cNvPicPr>
            <a:picLocks noChangeAspect="1"/>
          </p:cNvPicPr>
          <p:nvPr/>
        </p:nvPicPr>
        <p:blipFill>
          <a:blip r:embed="rId3"/>
          <a:stretch>
            <a:fillRect/>
          </a:stretch>
        </p:blipFill>
        <p:spPr>
          <a:xfrm>
            <a:off x="9368645" y="233750"/>
            <a:ext cx="1731414" cy="1731414"/>
          </a:xfrm>
          <a:prstGeom prst="rect">
            <a:avLst/>
          </a:prstGeom>
        </p:spPr>
      </p:pic>
      <p:pic>
        <p:nvPicPr>
          <p:cNvPr id="4" name="Picture 3">
            <a:extLst>
              <a:ext uri="{FF2B5EF4-FFF2-40B4-BE49-F238E27FC236}">
                <a16:creationId xmlns:a16="http://schemas.microsoft.com/office/drawing/2014/main" id="{B011057D-B080-43F5-808B-8CD5E24CCD01}"/>
              </a:ext>
            </a:extLst>
          </p:cNvPr>
          <p:cNvPicPr>
            <a:picLocks noChangeAspect="1"/>
          </p:cNvPicPr>
          <p:nvPr/>
        </p:nvPicPr>
        <p:blipFill rotWithShape="1">
          <a:blip r:embed="rId4"/>
          <a:srcRect l="1526" t="21728" r="57160" b="12542"/>
          <a:stretch/>
        </p:blipFill>
        <p:spPr>
          <a:xfrm>
            <a:off x="254609" y="1099457"/>
            <a:ext cx="5726340" cy="5124664"/>
          </a:xfrm>
          <a:prstGeom prst="rect">
            <a:avLst/>
          </a:prstGeom>
        </p:spPr>
      </p:pic>
      <p:pic>
        <p:nvPicPr>
          <p:cNvPr id="7" name="Picture 6">
            <a:extLst>
              <a:ext uri="{FF2B5EF4-FFF2-40B4-BE49-F238E27FC236}">
                <a16:creationId xmlns:a16="http://schemas.microsoft.com/office/drawing/2014/main" id="{DEC43736-F403-47A4-A615-DFBD34727B87}"/>
              </a:ext>
            </a:extLst>
          </p:cNvPr>
          <p:cNvPicPr>
            <a:picLocks noChangeAspect="1"/>
          </p:cNvPicPr>
          <p:nvPr/>
        </p:nvPicPr>
        <p:blipFill rotWithShape="1">
          <a:blip r:embed="rId5"/>
          <a:srcRect l="1526" t="23955" r="57160" b="23842"/>
          <a:stretch/>
        </p:blipFill>
        <p:spPr>
          <a:xfrm>
            <a:off x="6096000" y="2089502"/>
            <a:ext cx="5817104" cy="4134619"/>
          </a:xfrm>
          <a:prstGeom prst="rect">
            <a:avLst/>
          </a:prstGeom>
        </p:spPr>
      </p:pic>
      <p:sp>
        <p:nvSpPr>
          <p:cNvPr id="8" name="TextBox 7">
            <a:extLst>
              <a:ext uri="{FF2B5EF4-FFF2-40B4-BE49-F238E27FC236}">
                <a16:creationId xmlns:a16="http://schemas.microsoft.com/office/drawing/2014/main" id="{237FC636-8BE8-40CA-8C73-8D0CAFF869EB}"/>
              </a:ext>
            </a:extLst>
          </p:cNvPr>
          <p:cNvSpPr txBox="1"/>
          <p:nvPr/>
        </p:nvSpPr>
        <p:spPr>
          <a:xfrm>
            <a:off x="1534886" y="310220"/>
            <a:ext cx="7663380" cy="646331"/>
          </a:xfrm>
          <a:prstGeom prst="rect">
            <a:avLst/>
          </a:prstGeom>
          <a:noFill/>
        </p:spPr>
        <p:txBody>
          <a:bodyPr wrap="none" rtlCol="0">
            <a:spAutoFit/>
          </a:bodyPr>
          <a:lstStyle/>
          <a:p>
            <a:r>
              <a:rPr lang="lv-LV" sz="3600" b="1" dirty="0"/>
              <a:t>Jumiķa kvalifikācijas līmeņi un prasmes</a:t>
            </a:r>
            <a:endParaRPr lang="LID4096" sz="3600" b="1" dirty="0"/>
          </a:p>
        </p:txBody>
      </p:sp>
    </p:spTree>
    <p:extLst>
      <p:ext uri="{BB962C8B-B14F-4D97-AF65-F5344CB8AC3E}">
        <p14:creationId xmlns:p14="http://schemas.microsoft.com/office/powerpoint/2010/main" val="314961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C85A90-486E-4B94-8589-8142AB91D9E7}"/>
              </a:ext>
            </a:extLst>
          </p:cNvPr>
          <p:cNvSpPr txBox="1"/>
          <p:nvPr/>
        </p:nvSpPr>
        <p:spPr>
          <a:xfrm>
            <a:off x="1136429" y="240106"/>
            <a:ext cx="747417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err="1">
                <a:solidFill>
                  <a:schemeClr val="tx1"/>
                </a:solidFill>
                <a:latin typeface="+mj-lt"/>
                <a:ea typeface="+mj-ea"/>
                <a:cs typeface="+mj-cs"/>
              </a:rPr>
              <a:t>Kopsavilkums</a:t>
            </a:r>
            <a:endParaRPr lang="en-US" sz="4400" b="1" kern="1200" dirty="0">
              <a:solidFill>
                <a:schemeClr val="tx1"/>
              </a:solidFill>
              <a:latin typeface="+mj-lt"/>
              <a:ea typeface="+mj-ea"/>
              <a:cs typeface="+mj-cs"/>
            </a:endParaRPr>
          </a:p>
        </p:txBody>
      </p:sp>
      <p:sp>
        <p:nvSpPr>
          <p:cNvPr id="2" name="Rectangle 1">
            <a:extLst>
              <a:ext uri="{FF2B5EF4-FFF2-40B4-BE49-F238E27FC236}">
                <a16:creationId xmlns:a16="http://schemas.microsoft.com/office/drawing/2014/main" id="{2ECE5B7A-33F3-4DED-80E9-81D9DA8DB5F2}"/>
              </a:ext>
            </a:extLst>
          </p:cNvPr>
          <p:cNvSpPr/>
          <p:nvPr/>
        </p:nvSpPr>
        <p:spPr>
          <a:xfrm>
            <a:off x="1136429" y="2278173"/>
            <a:ext cx="6467867" cy="3450613"/>
          </a:xfrm>
          <a:prstGeom prst="rect">
            <a:avLst/>
          </a:prstGeom>
        </p:spPr>
        <p:txBody>
          <a:bodyPr vert="horz" lIns="91440" tIns="45720" rIns="91440" bIns="45720" rtlCol="0" anchor="ctr">
            <a:noAutofit/>
          </a:bodyPr>
          <a:lstStyle/>
          <a:p>
            <a:pPr marL="457200" indent="-457200">
              <a:lnSpc>
                <a:spcPct val="90000"/>
              </a:lnSpc>
              <a:spcAft>
                <a:spcPts val="600"/>
              </a:spcAft>
              <a:buAutoNum type="arabicPeriod"/>
            </a:pPr>
            <a:r>
              <a:rPr lang="lv-LV" sz="2400" dirty="0"/>
              <a:t>Noteikt Jumiķa profesiju par reglamentēto profesiju;</a:t>
            </a:r>
          </a:p>
          <a:p>
            <a:pPr marL="457200" indent="-457200">
              <a:lnSpc>
                <a:spcPct val="90000"/>
              </a:lnSpc>
              <a:spcAft>
                <a:spcPts val="600"/>
              </a:spcAft>
              <a:buAutoNum type="arabicPeriod"/>
            </a:pPr>
            <a:endParaRPr lang="lv-LV" sz="2400" dirty="0"/>
          </a:p>
          <a:p>
            <a:pPr>
              <a:lnSpc>
                <a:spcPct val="90000"/>
              </a:lnSpc>
              <a:spcAft>
                <a:spcPts val="600"/>
              </a:spcAft>
            </a:pPr>
            <a:r>
              <a:rPr lang="lv-LV" sz="2400" dirty="0"/>
              <a:t>2. Noteikt LJA par atbildīgo institūciju </a:t>
            </a:r>
            <a:r>
              <a:rPr lang="en-US" sz="2400" dirty="0" err="1"/>
              <a:t>Jumiķu</a:t>
            </a:r>
            <a:r>
              <a:rPr lang="en-US" sz="2400" dirty="0"/>
              <a:t> </a:t>
            </a:r>
            <a:r>
              <a:rPr lang="en-US" sz="2400" dirty="0" err="1"/>
              <a:t>profesijas</a:t>
            </a:r>
            <a:r>
              <a:rPr lang="en-US" sz="2400" dirty="0"/>
              <a:t> </a:t>
            </a:r>
            <a:r>
              <a:rPr lang="lv-LV" sz="2400" dirty="0"/>
              <a:t>kvalifikāciju piešķiršanā;</a:t>
            </a:r>
          </a:p>
          <a:p>
            <a:pPr>
              <a:lnSpc>
                <a:spcPct val="90000"/>
              </a:lnSpc>
              <a:spcAft>
                <a:spcPts val="600"/>
              </a:spcAft>
            </a:pPr>
            <a:r>
              <a:rPr lang="lv-LV" sz="2400" dirty="0"/>
              <a:t>( IZM tas jau ir atrunāts Būvniecības amatu kartē)</a:t>
            </a:r>
          </a:p>
          <a:p>
            <a:pPr>
              <a:lnSpc>
                <a:spcPct val="90000"/>
              </a:lnSpc>
              <a:spcAft>
                <a:spcPts val="600"/>
              </a:spcAft>
            </a:pPr>
            <a:endParaRPr lang="lv-LV" sz="2400" dirty="0"/>
          </a:p>
          <a:p>
            <a:pPr>
              <a:lnSpc>
                <a:spcPct val="90000"/>
              </a:lnSpc>
              <a:spcAft>
                <a:spcPts val="600"/>
              </a:spcAft>
            </a:pPr>
            <a:r>
              <a:rPr lang="lv-LV" sz="2400" dirty="0"/>
              <a:t>3. B</a:t>
            </a:r>
            <a:r>
              <a:rPr lang="en-US" sz="2400" dirty="0" err="1"/>
              <a:t>ūvobjektos</a:t>
            </a:r>
            <a:r>
              <a:rPr lang="en-US" sz="2400" dirty="0"/>
              <a:t> </a:t>
            </a:r>
            <a:r>
              <a:rPr lang="en-US" sz="2400" dirty="0" err="1"/>
              <a:t>noteikt</a:t>
            </a:r>
            <a:r>
              <a:rPr lang="en-US" sz="2400" dirty="0"/>
              <a:t> </a:t>
            </a:r>
            <a:r>
              <a:rPr lang="en-US" sz="2400" dirty="0" err="1"/>
              <a:t>prasības</a:t>
            </a:r>
            <a:r>
              <a:rPr lang="en-US" sz="2400" dirty="0"/>
              <a:t> </a:t>
            </a:r>
            <a:r>
              <a:rPr lang="en-US" sz="2400" dirty="0" err="1"/>
              <a:t>pret</a:t>
            </a:r>
            <a:r>
              <a:rPr lang="en-US" sz="2400" dirty="0"/>
              <a:t> </a:t>
            </a:r>
            <a:r>
              <a:rPr lang="lv-LV" sz="2400" dirty="0"/>
              <a:t>Jumiķa amatā ( prasmēs) </a:t>
            </a:r>
            <a:r>
              <a:rPr lang="en-US" sz="2400" dirty="0" err="1"/>
              <a:t>nodarbinātajiem</a:t>
            </a:r>
            <a:r>
              <a:rPr lang="lv-LV" sz="2400" dirty="0"/>
              <a:t>, pielaist tikai pie tiem darbiem, par kuriem ir izsniegta pielaide atbilstoši kvalifikācijai</a:t>
            </a:r>
            <a:r>
              <a:rPr lang="en-US" sz="2400" dirty="0"/>
              <a:t>, </a:t>
            </a:r>
            <a:r>
              <a:rPr lang="en-US" sz="2400" dirty="0" err="1"/>
              <a:t>tā</a:t>
            </a:r>
            <a:r>
              <a:rPr lang="en-US" sz="2400" dirty="0"/>
              <a:t> </a:t>
            </a:r>
            <a:r>
              <a:rPr lang="en-US" sz="2400" dirty="0" err="1"/>
              <a:t>nodrošinot</a:t>
            </a:r>
            <a:r>
              <a:rPr lang="en-US" sz="2400" dirty="0"/>
              <a:t> </a:t>
            </a:r>
            <a:r>
              <a:rPr lang="en-US" sz="2400" dirty="0" err="1"/>
              <a:t>darbinieku</a:t>
            </a:r>
            <a:r>
              <a:rPr lang="en-US" sz="2400" dirty="0"/>
              <a:t> </a:t>
            </a:r>
            <a:r>
              <a:rPr lang="en-US" sz="2400" dirty="0" err="1"/>
              <a:t>drošību</a:t>
            </a:r>
            <a:r>
              <a:rPr lang="en-US" sz="2400" dirty="0"/>
              <a:t> un </a:t>
            </a:r>
            <a:r>
              <a:rPr lang="en-US" sz="2400" dirty="0" err="1"/>
              <a:t>izpildīto</a:t>
            </a:r>
            <a:r>
              <a:rPr lang="en-US" sz="2400" dirty="0"/>
              <a:t> </a:t>
            </a:r>
            <a:r>
              <a:rPr lang="en-US" sz="2400" dirty="0" err="1"/>
              <a:t>darbu</a:t>
            </a:r>
            <a:r>
              <a:rPr lang="en-US" sz="2400" dirty="0"/>
              <a:t> </a:t>
            </a:r>
            <a:r>
              <a:rPr lang="en-US" sz="2400" dirty="0" err="1"/>
              <a:t>kvalitāti</a:t>
            </a:r>
            <a:r>
              <a:rPr lang="lv-LV" sz="2400" dirty="0"/>
              <a:t>.</a:t>
            </a:r>
          </a:p>
          <a:p>
            <a:pPr marL="228600" indent="-457200">
              <a:lnSpc>
                <a:spcPct val="90000"/>
              </a:lnSpc>
              <a:spcAft>
                <a:spcPts val="600"/>
              </a:spcAft>
              <a:buFont typeface="+mj-lt"/>
              <a:buAutoNum type="arabicPeriod"/>
            </a:pPr>
            <a:endParaRPr lang="lv-LV" sz="2400" dirty="0"/>
          </a:p>
          <a:p>
            <a:pPr>
              <a:lnSpc>
                <a:spcPct val="90000"/>
              </a:lnSpc>
              <a:spcAft>
                <a:spcPts val="600"/>
              </a:spcAft>
            </a:pPr>
            <a:endParaRPr lang="en-U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C30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559E261-7974-4523-85C3-FAE843407D4B}"/>
              </a:ext>
            </a:extLst>
          </p:cNvPr>
          <p:cNvPicPr>
            <a:picLocks noChangeAspect="1"/>
          </p:cNvPicPr>
          <p:nvPr/>
        </p:nvPicPr>
        <p:blipFill>
          <a:blip r:embed="rId2"/>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72743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1179576" y="822960"/>
            <a:ext cx="9829800" cy="1325880"/>
          </a:xfrm>
        </p:spPr>
        <p:txBody>
          <a:bodyPr>
            <a:normAutofit/>
          </a:bodyPr>
          <a:lstStyle/>
          <a:p>
            <a:pPr algn="ctr"/>
            <a:r>
              <a:rPr lang="lv-LV" sz="4000" dirty="0">
                <a:solidFill>
                  <a:srgbClr val="FFFFFF"/>
                </a:solidFill>
              </a:rPr>
              <a:t>Latvijas Jumiķu apvienība</a:t>
            </a:r>
            <a:endParaRPr lang="LID4096" sz="4000" dirty="0">
              <a:solidFill>
                <a:srgbClr val="FFFFFF"/>
              </a:solidFill>
            </a:endParaRPr>
          </a:p>
        </p:txBody>
      </p:sp>
      <p:sp>
        <p:nvSpPr>
          <p:cNvPr id="3" name="Content Placeholder 2">
            <a:extLst>
              <a:ext uri="{FF2B5EF4-FFF2-40B4-BE49-F238E27FC236}">
                <a16:creationId xmlns:a16="http://schemas.microsoft.com/office/drawing/2014/main" id="{64A69057-494B-4F1C-A640-BE38CCF63B1D}"/>
              </a:ext>
            </a:extLst>
          </p:cNvPr>
          <p:cNvSpPr>
            <a:spLocks noGrp="1"/>
          </p:cNvSpPr>
          <p:nvPr>
            <p:ph idx="1"/>
          </p:nvPr>
        </p:nvSpPr>
        <p:spPr>
          <a:xfrm>
            <a:off x="620159" y="549124"/>
            <a:ext cx="8671389" cy="1456905"/>
          </a:xfrm>
        </p:spPr>
        <p:txBody>
          <a:bodyPr anchor="ctr">
            <a:normAutofit/>
          </a:bodyPr>
          <a:lstStyle/>
          <a:p>
            <a:r>
              <a:rPr lang="lv-LV" dirty="0">
                <a:solidFill>
                  <a:srgbClr val="000000"/>
                </a:solidFill>
              </a:rPr>
              <a:t>1)	Ieskicēt problēmas būtību, kāda ir problēma, kuru jūs gribat risināt;</a:t>
            </a:r>
          </a:p>
          <a:p>
            <a:pPr marL="0" indent="0">
              <a:buNone/>
            </a:pPr>
            <a:endParaRPr lang="LID4096" sz="1900" dirty="0">
              <a:solidFill>
                <a:srgbClr val="000000"/>
              </a:solidFill>
            </a:endParaRPr>
          </a:p>
        </p:txBody>
      </p:sp>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a:blip r:embed="rId2"/>
          <a:stretch>
            <a:fillRect/>
          </a:stretch>
        </p:blipFill>
        <p:spPr>
          <a:xfrm>
            <a:off x="9739993" y="177229"/>
            <a:ext cx="1828800" cy="1828800"/>
          </a:xfrm>
          <a:prstGeom prst="rect">
            <a:avLst/>
          </a:prstGeom>
        </p:spPr>
      </p:pic>
      <p:sp>
        <p:nvSpPr>
          <p:cNvPr id="5" name="TextBox 4">
            <a:extLst>
              <a:ext uri="{FF2B5EF4-FFF2-40B4-BE49-F238E27FC236}">
                <a16:creationId xmlns:a16="http://schemas.microsoft.com/office/drawing/2014/main" id="{ACE0719D-5131-4CBC-96F7-71422172FF2D}"/>
              </a:ext>
            </a:extLst>
          </p:cNvPr>
          <p:cNvSpPr txBox="1"/>
          <p:nvPr/>
        </p:nvSpPr>
        <p:spPr>
          <a:xfrm>
            <a:off x="815369" y="1594036"/>
            <a:ext cx="9434803" cy="4708981"/>
          </a:xfrm>
          <a:prstGeom prst="rect">
            <a:avLst/>
          </a:prstGeom>
          <a:noFill/>
        </p:spPr>
        <p:txBody>
          <a:bodyPr wrap="square" rtlCol="0">
            <a:spAutoFit/>
          </a:bodyPr>
          <a:lstStyle/>
          <a:p>
            <a:r>
              <a:rPr lang="lv-LV" sz="2000" dirty="0"/>
              <a:t>Pēc Valsts darba inspekcijas rīcībā esošās informācijas laikā no 2018.gada 1.janvāra līdz 18. septembrim nelaimes gadījumos darbā bojā gājuši 24 nodarbinātie un vēl 21 darbinieks tika atrasts miris darba vietā (iespējamas dabiskās nāves darba vietās). 2017.gadā šajā periodā bojā bija gājuši 17 nodarbinātie. Vēl 129 cilvēki 2018.gadā ir guvuši smagus miesas bojājumus (2017.gadā - 144).</a:t>
            </a:r>
          </a:p>
          <a:p>
            <a:endParaRPr lang="lv-LV" sz="2000" dirty="0"/>
          </a:p>
          <a:p>
            <a:pPr marL="342900" indent="-342900">
              <a:buFont typeface="Wingdings" panose="05000000000000000000" pitchFamily="2" charset="2"/>
              <a:buChar char="q"/>
            </a:pPr>
            <a:r>
              <a:rPr lang="lv-LV" sz="2000" dirty="0"/>
              <a:t> vīrietis, 38, palīgstrādnieks, nokrita būvobjektā no 3. stāva un gāja bojā;</a:t>
            </a:r>
          </a:p>
          <a:p>
            <a:pPr marL="342900" indent="-342900">
              <a:buFont typeface="Wingdings" panose="05000000000000000000" pitchFamily="2" charset="2"/>
              <a:buChar char="q"/>
            </a:pPr>
            <a:r>
              <a:rPr lang="lv-LV" sz="2000" dirty="0"/>
              <a:t> vīrietis, 37, valdes loceklis, uzkāpjot pa kāpnēm un liekot kāju uz kāpņu priekšpēdējā pakāpiena, 2,36 m augstumā, zaudēja līdzsvaru un nokrita kopā ar kāpnēm;</a:t>
            </a:r>
          </a:p>
          <a:p>
            <a:pPr marL="342900" indent="-342900">
              <a:buFont typeface="Wingdings" panose="05000000000000000000" pitchFamily="2" charset="2"/>
              <a:buChar char="q"/>
            </a:pPr>
            <a:r>
              <a:rPr lang="lv-LV" sz="2000" dirty="0"/>
              <a:t> vīrietis, 43, būvdarbu vadītājs, kāpa pa kāpnēm, lai pārbaudītu jumta logu. Aptuveni 1,7 m augstumā darbinieks sajuta kāpnes kustamies, un tad sekoja kritiens. Kāpnēm bija izlūzis viens augšējais fiksators;</a:t>
            </a:r>
          </a:p>
          <a:p>
            <a:pPr marL="342900" indent="-342900">
              <a:buFont typeface="Wingdings" panose="05000000000000000000" pitchFamily="2" charset="2"/>
              <a:buChar char="q"/>
            </a:pPr>
            <a:r>
              <a:rPr lang="lv-LV" sz="2000" dirty="0"/>
              <a:t> vīrietis, 35, montētājs, būvobjektā nokrita no 5 m augstuma;</a:t>
            </a:r>
          </a:p>
          <a:p>
            <a:pPr marL="342900" indent="-342900">
              <a:buFont typeface="Wingdings" panose="05000000000000000000" pitchFamily="2" charset="2"/>
              <a:buChar char="q"/>
            </a:pPr>
            <a:r>
              <a:rPr lang="lv-LV" sz="2000" dirty="0"/>
              <a:t> 35 gadus vecs vīrietis, veicot saimniecības darbus, nokritis no jumta un guvis nopietnas vairāku ķermeņa daļu traumas</a:t>
            </a:r>
          </a:p>
        </p:txBody>
      </p:sp>
    </p:spTree>
    <p:extLst>
      <p:ext uri="{BB962C8B-B14F-4D97-AF65-F5344CB8AC3E}">
        <p14:creationId xmlns:p14="http://schemas.microsoft.com/office/powerpoint/2010/main" val="175147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1181100" y="559813"/>
            <a:ext cx="9829800" cy="1325880"/>
          </a:xfrm>
        </p:spPr>
        <p:txBody>
          <a:bodyPr>
            <a:normAutofit/>
          </a:bodyPr>
          <a:lstStyle/>
          <a:p>
            <a:pPr algn="ctr"/>
            <a:r>
              <a:rPr lang="lv-LV" sz="4000" dirty="0">
                <a:solidFill>
                  <a:srgbClr val="FFFFFF"/>
                </a:solidFill>
              </a:rPr>
              <a:t>Austrumu slimnīcā apkopota statistika par politraumu gūšanas iemesliem</a:t>
            </a:r>
            <a:endParaRPr lang="LID4096" sz="4000" dirty="0">
              <a:solidFill>
                <a:srgbClr val="FFFFFF"/>
              </a:solidFill>
            </a:endParaRPr>
          </a:p>
        </p:txBody>
      </p:sp>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a:blip r:embed="rId2"/>
          <a:stretch>
            <a:fillRect/>
          </a:stretch>
        </p:blipFill>
        <p:spPr>
          <a:xfrm>
            <a:off x="9739993" y="177229"/>
            <a:ext cx="1828800" cy="1828800"/>
          </a:xfrm>
          <a:prstGeom prst="rect">
            <a:avLst/>
          </a:prstGeom>
        </p:spPr>
      </p:pic>
      <p:pic>
        <p:nvPicPr>
          <p:cNvPr id="6" name="Picture 5">
            <a:extLst>
              <a:ext uri="{FF2B5EF4-FFF2-40B4-BE49-F238E27FC236}">
                <a16:creationId xmlns:a16="http://schemas.microsoft.com/office/drawing/2014/main" id="{65A33D72-11A6-4BA8-A232-7460573B4C3F}"/>
              </a:ext>
            </a:extLst>
          </p:cNvPr>
          <p:cNvPicPr>
            <a:picLocks noChangeAspect="1"/>
          </p:cNvPicPr>
          <p:nvPr/>
        </p:nvPicPr>
        <p:blipFill>
          <a:blip r:embed="rId3"/>
          <a:stretch>
            <a:fillRect/>
          </a:stretch>
        </p:blipFill>
        <p:spPr>
          <a:xfrm>
            <a:off x="356332" y="1885693"/>
            <a:ext cx="5889264" cy="4381130"/>
          </a:xfrm>
          <a:prstGeom prst="rect">
            <a:avLst/>
          </a:prstGeom>
        </p:spPr>
      </p:pic>
      <p:sp>
        <p:nvSpPr>
          <p:cNvPr id="7" name="Rectangle 6">
            <a:extLst>
              <a:ext uri="{FF2B5EF4-FFF2-40B4-BE49-F238E27FC236}">
                <a16:creationId xmlns:a16="http://schemas.microsoft.com/office/drawing/2014/main" id="{52A1146B-BF09-489B-92E3-00E051B267EB}"/>
              </a:ext>
            </a:extLst>
          </p:cNvPr>
          <p:cNvSpPr/>
          <p:nvPr/>
        </p:nvSpPr>
        <p:spPr>
          <a:xfrm>
            <a:off x="745557" y="507849"/>
            <a:ext cx="8674814" cy="830997"/>
          </a:xfrm>
          <a:prstGeom prst="rect">
            <a:avLst/>
          </a:prstGeom>
        </p:spPr>
        <p:txBody>
          <a:bodyPr wrap="square">
            <a:spAutoFit/>
          </a:bodyPr>
          <a:lstStyle/>
          <a:p>
            <a:r>
              <a:rPr lang="lv-LV" sz="2400" b="1" i="0" u="none" strike="noStrike" dirty="0">
                <a:solidFill>
                  <a:srgbClr val="003F72"/>
                </a:solidFill>
                <a:effectLst/>
                <a:latin typeface="Corbel" panose="020B0503020204020204" pitchFamily="34" charset="0"/>
              </a:rPr>
              <a:t>Austrumu slimnīcā apkopota statistika par politraumu gūšanas iemesliem 2018.gadā.</a:t>
            </a:r>
          </a:p>
        </p:txBody>
      </p:sp>
      <p:sp>
        <p:nvSpPr>
          <p:cNvPr id="8" name="Rectangle 7">
            <a:extLst>
              <a:ext uri="{FF2B5EF4-FFF2-40B4-BE49-F238E27FC236}">
                <a16:creationId xmlns:a16="http://schemas.microsoft.com/office/drawing/2014/main" id="{E9E11AC0-1A61-428F-8E0D-E460419C5065}"/>
              </a:ext>
            </a:extLst>
          </p:cNvPr>
          <p:cNvSpPr/>
          <p:nvPr/>
        </p:nvSpPr>
        <p:spPr>
          <a:xfrm>
            <a:off x="6803489" y="2085070"/>
            <a:ext cx="4976118" cy="1200329"/>
          </a:xfrm>
          <a:prstGeom prst="rect">
            <a:avLst/>
          </a:prstGeom>
        </p:spPr>
        <p:txBody>
          <a:bodyPr wrap="square">
            <a:spAutoFit/>
          </a:bodyPr>
          <a:lstStyle/>
          <a:p>
            <a:pPr marL="285750" indent="-285750">
              <a:buFont typeface="Wingdings" panose="05000000000000000000" pitchFamily="2" charset="2"/>
              <a:buChar char="q"/>
            </a:pPr>
            <a:r>
              <a:rPr lang="lv-LV" dirty="0"/>
              <a:t>Liepājas reģionālās slimnīcas traumataloģijas nodaļā nogādāts 1969. gadā dzimis vīrietis, kurš Pāvilostas novada Vērgales pagastā, labojot ēkas jumtu, nokrita no piecu metru augstuma.</a:t>
            </a:r>
            <a:endParaRPr lang="LID4096" dirty="0"/>
          </a:p>
        </p:txBody>
      </p:sp>
      <p:sp>
        <p:nvSpPr>
          <p:cNvPr id="9" name="Rectangle 8">
            <a:extLst>
              <a:ext uri="{FF2B5EF4-FFF2-40B4-BE49-F238E27FC236}">
                <a16:creationId xmlns:a16="http://schemas.microsoft.com/office/drawing/2014/main" id="{7FC3523C-A9B1-4286-A96F-5E9112E472E1}"/>
              </a:ext>
            </a:extLst>
          </p:cNvPr>
          <p:cNvSpPr/>
          <p:nvPr/>
        </p:nvSpPr>
        <p:spPr>
          <a:xfrm>
            <a:off x="6803489" y="3312454"/>
            <a:ext cx="4976118" cy="923330"/>
          </a:xfrm>
          <a:prstGeom prst="rect">
            <a:avLst/>
          </a:prstGeom>
        </p:spPr>
        <p:txBody>
          <a:bodyPr wrap="square">
            <a:spAutoFit/>
          </a:bodyPr>
          <a:lstStyle/>
          <a:p>
            <a:pPr marL="285750" indent="-285750">
              <a:buFont typeface="Wingdings" panose="05000000000000000000" pitchFamily="2" charset="2"/>
              <a:buChar char="q"/>
            </a:pPr>
            <a:r>
              <a:rPr lang="lv-LV" dirty="0"/>
              <a:t>Cēsīs, veicot jumta apšūšanu, no kādas privātmājas ēkas jumta nokritis un smagas traumas guvis kāds 1972.gadā dzimis vīrietis.</a:t>
            </a:r>
            <a:endParaRPr lang="LID4096" dirty="0"/>
          </a:p>
        </p:txBody>
      </p:sp>
      <p:sp>
        <p:nvSpPr>
          <p:cNvPr id="10" name="Rectangle 9">
            <a:extLst>
              <a:ext uri="{FF2B5EF4-FFF2-40B4-BE49-F238E27FC236}">
                <a16:creationId xmlns:a16="http://schemas.microsoft.com/office/drawing/2014/main" id="{F10B771C-AEDC-4780-B7B3-0FF6BD6A9DD7}"/>
              </a:ext>
            </a:extLst>
          </p:cNvPr>
          <p:cNvSpPr/>
          <p:nvPr/>
        </p:nvSpPr>
        <p:spPr>
          <a:xfrm>
            <a:off x="6803489" y="4309535"/>
            <a:ext cx="4976118" cy="646331"/>
          </a:xfrm>
          <a:prstGeom prst="rect">
            <a:avLst/>
          </a:prstGeom>
        </p:spPr>
        <p:txBody>
          <a:bodyPr wrap="square">
            <a:spAutoFit/>
          </a:bodyPr>
          <a:lstStyle/>
          <a:p>
            <a:pPr marL="285750" indent="-285750">
              <a:buFont typeface="Wingdings" panose="05000000000000000000" pitchFamily="2" charset="2"/>
              <a:buChar char="q"/>
            </a:pPr>
            <a:r>
              <a:rPr lang="lv-LV" dirty="0"/>
              <a:t> Rīgā, kāds strādnieks nokritis no jumta un, krītot cauri sastatnēm, guvis traumas</a:t>
            </a:r>
            <a:endParaRPr lang="LID4096" dirty="0"/>
          </a:p>
        </p:txBody>
      </p:sp>
      <p:sp>
        <p:nvSpPr>
          <p:cNvPr id="11" name="Rectangle 10">
            <a:extLst>
              <a:ext uri="{FF2B5EF4-FFF2-40B4-BE49-F238E27FC236}">
                <a16:creationId xmlns:a16="http://schemas.microsoft.com/office/drawing/2014/main" id="{120D73DF-75BE-4D3D-8DF7-997C82FAED35}"/>
              </a:ext>
            </a:extLst>
          </p:cNvPr>
          <p:cNvSpPr/>
          <p:nvPr/>
        </p:nvSpPr>
        <p:spPr>
          <a:xfrm>
            <a:off x="6803489" y="5040043"/>
            <a:ext cx="4976118" cy="923330"/>
          </a:xfrm>
          <a:prstGeom prst="rect">
            <a:avLst/>
          </a:prstGeom>
        </p:spPr>
        <p:txBody>
          <a:bodyPr wrap="square">
            <a:spAutoFit/>
          </a:bodyPr>
          <a:lstStyle/>
          <a:p>
            <a:pPr marL="285750" indent="-285750">
              <a:buFont typeface="Wingdings" panose="05000000000000000000" pitchFamily="2" charset="2"/>
              <a:buChar char="q"/>
            </a:pPr>
            <a:r>
              <a:rPr lang="lv-LV" b="1" dirty="0">
                <a:solidFill>
                  <a:srgbClr val="FF0000"/>
                </a:solidFill>
              </a:rPr>
              <a:t>Ziemeļkurzemes Reģionālajā slimnīcā miris vīrietis, kurš atvest no Ugāles pēc kritiena no šķūņa jumta.</a:t>
            </a:r>
            <a:endParaRPr lang="LID4096" b="1" dirty="0">
              <a:solidFill>
                <a:srgbClr val="FF0000"/>
              </a:solidFill>
            </a:endParaRPr>
          </a:p>
        </p:txBody>
      </p:sp>
      <p:sp>
        <p:nvSpPr>
          <p:cNvPr id="12" name="Rectangle 11">
            <a:extLst>
              <a:ext uri="{FF2B5EF4-FFF2-40B4-BE49-F238E27FC236}">
                <a16:creationId xmlns:a16="http://schemas.microsoft.com/office/drawing/2014/main" id="{98CA819D-DFF4-4826-B0C0-E26FD790EC74}"/>
              </a:ext>
            </a:extLst>
          </p:cNvPr>
          <p:cNvSpPr/>
          <p:nvPr/>
        </p:nvSpPr>
        <p:spPr>
          <a:xfrm>
            <a:off x="6803489" y="5984599"/>
            <a:ext cx="5170797" cy="646331"/>
          </a:xfrm>
          <a:prstGeom prst="rect">
            <a:avLst/>
          </a:prstGeom>
        </p:spPr>
        <p:txBody>
          <a:bodyPr wrap="square">
            <a:spAutoFit/>
          </a:bodyPr>
          <a:lstStyle/>
          <a:p>
            <a:pPr marL="285750" indent="-285750">
              <a:buFont typeface="Wingdings" panose="05000000000000000000" pitchFamily="2" charset="2"/>
              <a:buChar char="q"/>
            </a:pPr>
            <a:r>
              <a:rPr lang="lv-LV" b="1" dirty="0">
                <a:solidFill>
                  <a:srgbClr val="FF0000"/>
                </a:solidFill>
              </a:rPr>
              <a:t>Brīvības ielā no jumta nokrīt 18 gadus vecs jaunietis.</a:t>
            </a:r>
            <a:endParaRPr lang="LID4096" b="1" dirty="0">
              <a:solidFill>
                <a:srgbClr val="FF0000"/>
              </a:solidFill>
            </a:endParaRPr>
          </a:p>
        </p:txBody>
      </p:sp>
    </p:spTree>
    <p:extLst>
      <p:ext uri="{BB962C8B-B14F-4D97-AF65-F5344CB8AC3E}">
        <p14:creationId xmlns:p14="http://schemas.microsoft.com/office/powerpoint/2010/main" val="296924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1179576" y="822960"/>
            <a:ext cx="9829800" cy="1325880"/>
          </a:xfrm>
        </p:spPr>
        <p:txBody>
          <a:bodyPr>
            <a:normAutofit/>
          </a:bodyPr>
          <a:lstStyle/>
          <a:p>
            <a:pPr algn="ctr"/>
            <a:r>
              <a:rPr lang="lv-LV" sz="4000" dirty="0">
                <a:solidFill>
                  <a:srgbClr val="FFFFFF"/>
                </a:solidFill>
              </a:rPr>
              <a:t>Austrumu slimnīcā apkopota statistika par politraumu gūšanas iemesliem</a:t>
            </a:r>
            <a:endParaRPr lang="LID4096" sz="4000" dirty="0">
              <a:solidFill>
                <a:srgbClr val="FFFFFF"/>
              </a:solidFill>
            </a:endParaRPr>
          </a:p>
        </p:txBody>
      </p:sp>
      <p:sp>
        <p:nvSpPr>
          <p:cNvPr id="3" name="Content Placeholder 2">
            <a:extLst>
              <a:ext uri="{FF2B5EF4-FFF2-40B4-BE49-F238E27FC236}">
                <a16:creationId xmlns:a16="http://schemas.microsoft.com/office/drawing/2014/main" id="{64A69057-494B-4F1C-A640-BE38CCF63B1D}"/>
              </a:ext>
            </a:extLst>
          </p:cNvPr>
          <p:cNvSpPr>
            <a:spLocks noGrp="1"/>
          </p:cNvSpPr>
          <p:nvPr>
            <p:ph idx="1"/>
          </p:nvPr>
        </p:nvSpPr>
        <p:spPr>
          <a:xfrm>
            <a:off x="620159" y="490660"/>
            <a:ext cx="8671389" cy="1456905"/>
          </a:xfrm>
        </p:spPr>
        <p:txBody>
          <a:bodyPr anchor="ctr">
            <a:normAutofit/>
          </a:bodyPr>
          <a:lstStyle/>
          <a:p>
            <a:r>
              <a:rPr lang="lv-LV" dirty="0">
                <a:solidFill>
                  <a:srgbClr val="000000"/>
                </a:solidFill>
              </a:rPr>
              <a:t>1)	Ieskicēt problēmas būtību, kāda ir problēma, kuru jūs gribat risināt;</a:t>
            </a:r>
          </a:p>
          <a:p>
            <a:pPr marL="0" indent="0">
              <a:buNone/>
            </a:pPr>
            <a:endParaRPr lang="LID4096" sz="1900" dirty="0">
              <a:solidFill>
                <a:srgbClr val="000000"/>
              </a:solidFill>
            </a:endParaRPr>
          </a:p>
        </p:txBody>
      </p:sp>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a:blip r:embed="rId3"/>
          <a:stretch>
            <a:fillRect/>
          </a:stretch>
        </p:blipFill>
        <p:spPr>
          <a:xfrm>
            <a:off x="9739993" y="177229"/>
            <a:ext cx="1828800" cy="1828800"/>
          </a:xfrm>
          <a:prstGeom prst="rect">
            <a:avLst/>
          </a:prstGeom>
        </p:spPr>
      </p:pic>
      <p:pic>
        <p:nvPicPr>
          <p:cNvPr id="5" name="Picture 4">
            <a:extLst>
              <a:ext uri="{FF2B5EF4-FFF2-40B4-BE49-F238E27FC236}">
                <a16:creationId xmlns:a16="http://schemas.microsoft.com/office/drawing/2014/main" id="{D59C280B-D6ED-4185-BA73-62FF9CB93942}"/>
              </a:ext>
            </a:extLst>
          </p:cNvPr>
          <p:cNvPicPr>
            <a:picLocks noChangeAspect="1"/>
          </p:cNvPicPr>
          <p:nvPr/>
        </p:nvPicPr>
        <p:blipFill rotWithShape="1">
          <a:blip r:embed="rId4"/>
          <a:srcRect l="2780" t="14082" r="16594" b="21349"/>
          <a:stretch/>
        </p:blipFill>
        <p:spPr>
          <a:xfrm>
            <a:off x="2897404" y="2651760"/>
            <a:ext cx="8671389" cy="3906318"/>
          </a:xfrm>
          <a:prstGeom prst="rect">
            <a:avLst/>
          </a:prstGeom>
        </p:spPr>
      </p:pic>
      <p:sp>
        <p:nvSpPr>
          <p:cNvPr id="8" name="Rectangle 7">
            <a:extLst>
              <a:ext uri="{FF2B5EF4-FFF2-40B4-BE49-F238E27FC236}">
                <a16:creationId xmlns:a16="http://schemas.microsoft.com/office/drawing/2014/main" id="{C96B465F-B9EB-4184-99D4-A7AB0BF26404}"/>
              </a:ext>
            </a:extLst>
          </p:cNvPr>
          <p:cNvSpPr/>
          <p:nvPr/>
        </p:nvSpPr>
        <p:spPr>
          <a:xfrm>
            <a:off x="3364285" y="1834809"/>
            <a:ext cx="6096000" cy="646331"/>
          </a:xfrm>
          <a:prstGeom prst="rect">
            <a:avLst/>
          </a:prstGeom>
        </p:spPr>
        <p:txBody>
          <a:bodyPr>
            <a:spAutoFit/>
          </a:bodyPr>
          <a:lstStyle/>
          <a:p>
            <a:r>
              <a:rPr lang="lv-LV" dirty="0"/>
              <a:t>Novēršamo traumu izplatība Latvijā Mirstība no kritieniem</a:t>
            </a:r>
          </a:p>
          <a:p>
            <a:r>
              <a:rPr lang="lv-LV" dirty="0"/>
              <a:t>                                              2008-2016</a:t>
            </a:r>
            <a:endParaRPr lang="LID4096" dirty="0"/>
          </a:p>
        </p:txBody>
      </p:sp>
      <p:pic>
        <p:nvPicPr>
          <p:cNvPr id="9" name="Picture 8">
            <a:extLst>
              <a:ext uri="{FF2B5EF4-FFF2-40B4-BE49-F238E27FC236}">
                <a16:creationId xmlns:a16="http://schemas.microsoft.com/office/drawing/2014/main" id="{8B0426BD-BB2F-43D9-BFF7-7D645FE5BA79}"/>
              </a:ext>
            </a:extLst>
          </p:cNvPr>
          <p:cNvPicPr>
            <a:picLocks noChangeAspect="1"/>
          </p:cNvPicPr>
          <p:nvPr/>
        </p:nvPicPr>
        <p:blipFill rotWithShape="1">
          <a:blip r:embed="rId5"/>
          <a:srcRect l="36573" t="28399" r="40337" b="18652"/>
          <a:stretch/>
        </p:blipFill>
        <p:spPr>
          <a:xfrm>
            <a:off x="718549" y="1898765"/>
            <a:ext cx="1808893" cy="2333343"/>
          </a:xfrm>
          <a:prstGeom prst="rect">
            <a:avLst/>
          </a:prstGeom>
        </p:spPr>
      </p:pic>
    </p:spTree>
    <p:extLst>
      <p:ext uri="{BB962C8B-B14F-4D97-AF65-F5344CB8AC3E}">
        <p14:creationId xmlns:p14="http://schemas.microsoft.com/office/powerpoint/2010/main" val="322682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EF9BB4-2119-498A-A97B-DC6D5227ABDC}"/>
              </a:ext>
            </a:extLst>
          </p:cNvPr>
          <p:cNvSpPr/>
          <p:nvPr/>
        </p:nvSpPr>
        <p:spPr>
          <a:xfrm>
            <a:off x="503355" y="572785"/>
            <a:ext cx="9517294" cy="2523768"/>
          </a:xfrm>
          <a:prstGeom prst="rect">
            <a:avLst/>
          </a:prstGeom>
        </p:spPr>
        <p:txBody>
          <a:bodyPr wrap="square">
            <a:spAutoFit/>
          </a:bodyPr>
          <a:lstStyle/>
          <a:p>
            <a:endParaRPr lang="lv-LV"/>
          </a:p>
          <a:p>
            <a:r>
              <a:rPr lang="lv-LV" sz="2800" b="1">
                <a:solidFill>
                  <a:srgbClr val="FF0000"/>
                </a:solidFill>
              </a:rPr>
              <a:t>2011. gada 20. aprīlī 12:41</a:t>
            </a:r>
          </a:p>
          <a:p>
            <a:r>
              <a:rPr lang="lv-LV" sz="2800" b="1">
                <a:solidFill>
                  <a:srgbClr val="FF0000"/>
                </a:solidFill>
              </a:rPr>
              <a:t> </a:t>
            </a:r>
          </a:p>
          <a:p>
            <a:r>
              <a:rPr lang="lv-LV" sz="2800" b="1">
                <a:solidFill>
                  <a:srgbClr val="FF0000"/>
                </a:solidFill>
              </a:rPr>
              <a:t>Rīgā otrdien no ēkas jumta, kurā izvietota Valsts darba inspekcija un Nodarbinātības valsts aģentūra, nokritis un gājis bojā strādnieks.</a:t>
            </a:r>
            <a:endParaRPr lang="LID4096" sz="2800" b="1" dirty="0">
              <a:solidFill>
                <a:srgbClr val="FF0000"/>
              </a:solidFill>
            </a:endParaRPr>
          </a:p>
        </p:txBody>
      </p:sp>
      <p:pic>
        <p:nvPicPr>
          <p:cNvPr id="3" name="Picture 2">
            <a:extLst>
              <a:ext uri="{FF2B5EF4-FFF2-40B4-BE49-F238E27FC236}">
                <a16:creationId xmlns:a16="http://schemas.microsoft.com/office/drawing/2014/main" id="{86AD595E-9777-4E4B-AEC9-1408D63D3832}"/>
              </a:ext>
            </a:extLst>
          </p:cNvPr>
          <p:cNvPicPr>
            <a:picLocks noChangeAspect="1"/>
          </p:cNvPicPr>
          <p:nvPr/>
        </p:nvPicPr>
        <p:blipFill>
          <a:blip r:embed="rId2"/>
          <a:stretch>
            <a:fillRect/>
          </a:stretch>
        </p:blipFill>
        <p:spPr>
          <a:xfrm>
            <a:off x="10020649" y="326125"/>
            <a:ext cx="1828959" cy="1828959"/>
          </a:xfrm>
          <a:prstGeom prst="rect">
            <a:avLst/>
          </a:prstGeom>
        </p:spPr>
      </p:pic>
      <p:sp>
        <p:nvSpPr>
          <p:cNvPr id="4" name="Rectangle 3">
            <a:extLst>
              <a:ext uri="{FF2B5EF4-FFF2-40B4-BE49-F238E27FC236}">
                <a16:creationId xmlns:a16="http://schemas.microsoft.com/office/drawing/2014/main" id="{127CDDF5-BD85-4D69-979A-C07966B4C356}"/>
              </a:ext>
            </a:extLst>
          </p:cNvPr>
          <p:cNvSpPr/>
          <p:nvPr/>
        </p:nvSpPr>
        <p:spPr>
          <a:xfrm>
            <a:off x="558551" y="3761448"/>
            <a:ext cx="7232079" cy="2246769"/>
          </a:xfrm>
          <a:prstGeom prst="rect">
            <a:avLst/>
          </a:prstGeom>
        </p:spPr>
        <p:txBody>
          <a:bodyPr wrap="square">
            <a:spAutoFit/>
          </a:bodyPr>
          <a:lstStyle/>
          <a:p>
            <a:r>
              <a:rPr lang="lv-LV" sz="2800" b="1" dirty="0">
                <a:solidFill>
                  <a:srgbClr val="FF0000"/>
                </a:solidFill>
              </a:rPr>
              <a:t>2019. 8. novembrī 14:46</a:t>
            </a:r>
          </a:p>
          <a:p>
            <a:endParaRPr lang="lv-LV" sz="2800" b="1" dirty="0">
              <a:solidFill>
                <a:srgbClr val="FF0000"/>
              </a:solidFill>
            </a:endParaRPr>
          </a:p>
          <a:p>
            <a:r>
              <a:rPr lang="lv-LV" sz="2800" b="1" dirty="0">
                <a:solidFill>
                  <a:srgbClr val="FF0000"/>
                </a:solidFill>
              </a:rPr>
              <a:t>Veicot Finanšu ministrijas ēkas jumta nomaiņas darbus, viens no darbu veicējiem ir nokritis no jumta un gājis bojā, informēja ministrijā.</a:t>
            </a:r>
            <a:endParaRPr lang="LID4096" sz="2800" b="1" dirty="0">
              <a:solidFill>
                <a:srgbClr val="FF0000"/>
              </a:solidFill>
            </a:endParaRPr>
          </a:p>
        </p:txBody>
      </p:sp>
      <p:pic>
        <p:nvPicPr>
          <p:cNvPr id="6" name="Picture 5" descr="A picture containing man, jumping, ramp, game&#10;&#10;Description automatically generated">
            <a:extLst>
              <a:ext uri="{FF2B5EF4-FFF2-40B4-BE49-F238E27FC236}">
                <a16:creationId xmlns:a16="http://schemas.microsoft.com/office/drawing/2014/main" id="{32C1E6D1-79BB-428A-AA67-7223F40C5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982" y="3278966"/>
            <a:ext cx="3790626" cy="2729251"/>
          </a:xfrm>
          <a:prstGeom prst="rect">
            <a:avLst/>
          </a:prstGeom>
        </p:spPr>
      </p:pic>
    </p:spTree>
    <p:extLst>
      <p:ext uri="{BB962C8B-B14F-4D97-AF65-F5344CB8AC3E}">
        <p14:creationId xmlns:p14="http://schemas.microsoft.com/office/powerpoint/2010/main" val="349698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1179576" y="822960"/>
            <a:ext cx="9829800" cy="1325880"/>
          </a:xfrm>
        </p:spPr>
        <p:txBody>
          <a:bodyPr>
            <a:normAutofit/>
          </a:bodyPr>
          <a:lstStyle/>
          <a:p>
            <a:pPr algn="ctr"/>
            <a:r>
              <a:rPr lang="lv-LV" sz="4000" dirty="0">
                <a:solidFill>
                  <a:srgbClr val="FFFFFF"/>
                </a:solidFill>
              </a:rPr>
              <a:t>Latvijas Jumiķu apvienība</a:t>
            </a:r>
            <a:endParaRPr lang="LID4096" sz="4000" dirty="0">
              <a:solidFill>
                <a:srgbClr val="FFFFFF"/>
              </a:solidFill>
            </a:endParaRPr>
          </a:p>
        </p:txBody>
      </p:sp>
      <p:sp>
        <p:nvSpPr>
          <p:cNvPr id="3" name="Content Placeholder 2">
            <a:extLst>
              <a:ext uri="{FF2B5EF4-FFF2-40B4-BE49-F238E27FC236}">
                <a16:creationId xmlns:a16="http://schemas.microsoft.com/office/drawing/2014/main" id="{64A69057-494B-4F1C-A640-BE38CCF63B1D}"/>
              </a:ext>
            </a:extLst>
          </p:cNvPr>
          <p:cNvSpPr>
            <a:spLocks noGrp="1"/>
          </p:cNvSpPr>
          <p:nvPr>
            <p:ph idx="1"/>
          </p:nvPr>
        </p:nvSpPr>
        <p:spPr>
          <a:xfrm>
            <a:off x="620159" y="549124"/>
            <a:ext cx="8671389" cy="1456905"/>
          </a:xfrm>
        </p:spPr>
        <p:txBody>
          <a:bodyPr anchor="ctr">
            <a:normAutofit/>
          </a:bodyPr>
          <a:lstStyle/>
          <a:p>
            <a:r>
              <a:rPr lang="lv-LV" dirty="0">
                <a:solidFill>
                  <a:srgbClr val="000000"/>
                </a:solidFill>
              </a:rPr>
              <a:t>1)	Ieskicēt problēmas būtību, kāda ir problēma, kuru jūs gribat risināt;</a:t>
            </a:r>
          </a:p>
          <a:p>
            <a:pPr marL="0" indent="0">
              <a:buNone/>
            </a:pPr>
            <a:endParaRPr lang="LID4096" sz="1900" dirty="0">
              <a:solidFill>
                <a:srgbClr val="000000"/>
              </a:solidFill>
            </a:endParaRPr>
          </a:p>
        </p:txBody>
      </p:sp>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a:blip r:embed="rId2"/>
          <a:stretch>
            <a:fillRect/>
          </a:stretch>
        </p:blipFill>
        <p:spPr>
          <a:xfrm>
            <a:off x="9739993" y="177229"/>
            <a:ext cx="1828800" cy="1828800"/>
          </a:xfrm>
          <a:prstGeom prst="rect">
            <a:avLst/>
          </a:prstGeom>
        </p:spPr>
      </p:pic>
      <p:sp>
        <p:nvSpPr>
          <p:cNvPr id="5" name="TextBox 4">
            <a:extLst>
              <a:ext uri="{FF2B5EF4-FFF2-40B4-BE49-F238E27FC236}">
                <a16:creationId xmlns:a16="http://schemas.microsoft.com/office/drawing/2014/main" id="{ACE0719D-5131-4CBC-96F7-71422172FF2D}"/>
              </a:ext>
            </a:extLst>
          </p:cNvPr>
          <p:cNvSpPr txBox="1"/>
          <p:nvPr/>
        </p:nvSpPr>
        <p:spPr>
          <a:xfrm>
            <a:off x="815369" y="1594036"/>
            <a:ext cx="9434803" cy="4154984"/>
          </a:xfrm>
          <a:prstGeom prst="rect">
            <a:avLst/>
          </a:prstGeom>
          <a:noFill/>
        </p:spPr>
        <p:txBody>
          <a:bodyPr wrap="square" rtlCol="0">
            <a:spAutoFit/>
          </a:bodyPr>
          <a:lstStyle/>
          <a:p>
            <a:endParaRPr lang="lv-LV" sz="2400" dirty="0"/>
          </a:p>
          <a:p>
            <a:r>
              <a:rPr lang="lv-LV" sz="2400" dirty="0"/>
              <a:t>Veicot Jumiķa darbus ir noteikti ierobežojumi :</a:t>
            </a:r>
          </a:p>
          <a:p>
            <a:pPr marL="285750" indent="-285750">
              <a:buFont typeface="Arial" panose="020B0604020202020204" pitchFamily="34" charset="0"/>
              <a:buChar char="•"/>
            </a:pPr>
            <a:r>
              <a:rPr lang="lv-LV" sz="2400" dirty="0"/>
              <a:t> Ministru kabineta noteikumi Nr.143, Rīgā 2014.gada 18.martā (prot. Nr.17 10.§),Darba aizsardzības prasības, strādājot augstumā.</a:t>
            </a:r>
          </a:p>
          <a:p>
            <a:endParaRPr lang="lv-LV" sz="2400" dirty="0"/>
          </a:p>
          <a:p>
            <a:pPr marL="285750" indent="-285750">
              <a:buFont typeface="Arial" panose="020B0604020202020204" pitchFamily="34" charset="0"/>
              <a:buChar char="•"/>
            </a:pPr>
            <a:r>
              <a:rPr lang="lv-LV" sz="2400" dirty="0"/>
              <a:t>Eiropas Parlamenta un Padomes 2001. gada 27. jūnija Direktīvas </a:t>
            </a:r>
            <a:r>
              <a:rPr lang="lv-LV" sz="2400" u="sng" dirty="0">
                <a:hlinkClick r:id="rId3"/>
              </a:rPr>
              <a:t>2001/45/EK</a:t>
            </a:r>
            <a:endParaRPr lang="lv-LV" sz="2400" u="sng" dirty="0"/>
          </a:p>
          <a:p>
            <a:endParaRPr lang="lv-LV" sz="2400" u="sng" dirty="0"/>
          </a:p>
          <a:p>
            <a:pPr marL="285750" indent="-285750">
              <a:buFont typeface="Arial" panose="020B0604020202020204" pitchFamily="34" charset="0"/>
              <a:buChar char="•"/>
            </a:pPr>
            <a:r>
              <a:rPr lang="lv-LV" sz="2400" dirty="0"/>
              <a:t>Padomes Direktīva 89/686/EEK (1989. gada 21. decembris) par</a:t>
            </a:r>
          </a:p>
          <a:p>
            <a:r>
              <a:rPr lang="lv-LV" sz="2400" dirty="0"/>
              <a:t>   dalībvalstu tiesību aktu tuvināšanu attiecībā uz individuālajiem        aizsardzības līdzekļiem</a:t>
            </a:r>
          </a:p>
        </p:txBody>
      </p:sp>
    </p:spTree>
    <p:extLst>
      <p:ext uri="{BB962C8B-B14F-4D97-AF65-F5344CB8AC3E}">
        <p14:creationId xmlns:p14="http://schemas.microsoft.com/office/powerpoint/2010/main" val="280302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1179576" y="822960"/>
            <a:ext cx="9829800" cy="1325880"/>
          </a:xfrm>
        </p:spPr>
        <p:txBody>
          <a:bodyPr>
            <a:normAutofit/>
          </a:bodyPr>
          <a:lstStyle/>
          <a:p>
            <a:pPr algn="ctr"/>
            <a:r>
              <a:rPr lang="lv-LV" sz="4000" dirty="0">
                <a:solidFill>
                  <a:srgbClr val="FFFFFF"/>
                </a:solidFill>
              </a:rPr>
              <a:t>Latvijas Jumiķu apvienība</a:t>
            </a:r>
            <a:endParaRPr lang="LID4096" sz="4000" dirty="0">
              <a:solidFill>
                <a:srgbClr val="FFFFFF"/>
              </a:solidFill>
            </a:endParaRPr>
          </a:p>
        </p:txBody>
      </p:sp>
      <p:sp>
        <p:nvSpPr>
          <p:cNvPr id="3" name="Content Placeholder 2">
            <a:extLst>
              <a:ext uri="{FF2B5EF4-FFF2-40B4-BE49-F238E27FC236}">
                <a16:creationId xmlns:a16="http://schemas.microsoft.com/office/drawing/2014/main" id="{64A69057-494B-4F1C-A640-BE38CCF63B1D}"/>
              </a:ext>
            </a:extLst>
          </p:cNvPr>
          <p:cNvSpPr>
            <a:spLocks noGrp="1"/>
          </p:cNvSpPr>
          <p:nvPr>
            <p:ph idx="1"/>
          </p:nvPr>
        </p:nvSpPr>
        <p:spPr>
          <a:xfrm>
            <a:off x="620159" y="549124"/>
            <a:ext cx="8671389" cy="1456905"/>
          </a:xfrm>
        </p:spPr>
        <p:txBody>
          <a:bodyPr anchor="ctr">
            <a:normAutofit/>
          </a:bodyPr>
          <a:lstStyle/>
          <a:p>
            <a:r>
              <a:rPr lang="lv-LV" dirty="0">
                <a:solidFill>
                  <a:srgbClr val="000000"/>
                </a:solidFill>
              </a:rPr>
              <a:t>1)	Ieskicēt problēmas būtību, kāda ir problēma, kuru jūs gribat risināt;</a:t>
            </a:r>
          </a:p>
          <a:p>
            <a:pPr marL="0" indent="0">
              <a:buNone/>
            </a:pPr>
            <a:endParaRPr lang="LID4096" sz="1900" dirty="0">
              <a:solidFill>
                <a:srgbClr val="000000"/>
              </a:solidFill>
            </a:endParaRPr>
          </a:p>
        </p:txBody>
      </p:sp>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a:blip r:embed="rId3"/>
          <a:stretch>
            <a:fillRect/>
          </a:stretch>
        </p:blipFill>
        <p:spPr>
          <a:xfrm>
            <a:off x="9739993" y="177229"/>
            <a:ext cx="1828800" cy="1828800"/>
          </a:xfrm>
          <a:prstGeom prst="rect">
            <a:avLst/>
          </a:prstGeom>
        </p:spPr>
      </p:pic>
      <p:pic>
        <p:nvPicPr>
          <p:cNvPr id="6" name="Picture 5">
            <a:extLst>
              <a:ext uri="{FF2B5EF4-FFF2-40B4-BE49-F238E27FC236}">
                <a16:creationId xmlns:a16="http://schemas.microsoft.com/office/drawing/2014/main" id="{B324457A-C772-4D90-8573-999CC1FEA775}"/>
              </a:ext>
            </a:extLst>
          </p:cNvPr>
          <p:cNvPicPr>
            <a:picLocks noChangeAspect="1"/>
          </p:cNvPicPr>
          <p:nvPr/>
        </p:nvPicPr>
        <p:blipFill rotWithShape="1">
          <a:blip r:embed="rId4"/>
          <a:srcRect l="35141" t="13783" r="36292" b="14606"/>
          <a:stretch/>
        </p:blipFill>
        <p:spPr>
          <a:xfrm rot="1014307">
            <a:off x="2575982" y="1844562"/>
            <a:ext cx="3120751" cy="4400352"/>
          </a:xfrm>
          <a:prstGeom prst="rect">
            <a:avLst/>
          </a:prstGeom>
        </p:spPr>
      </p:pic>
      <p:pic>
        <p:nvPicPr>
          <p:cNvPr id="7" name="Picture 6">
            <a:extLst>
              <a:ext uri="{FF2B5EF4-FFF2-40B4-BE49-F238E27FC236}">
                <a16:creationId xmlns:a16="http://schemas.microsoft.com/office/drawing/2014/main" id="{9E924241-32E2-40FF-937B-57AC6BE9E34E}"/>
              </a:ext>
            </a:extLst>
          </p:cNvPr>
          <p:cNvPicPr>
            <a:picLocks noChangeAspect="1"/>
          </p:cNvPicPr>
          <p:nvPr/>
        </p:nvPicPr>
        <p:blipFill rotWithShape="1">
          <a:blip r:embed="rId5"/>
          <a:srcRect l="35056" t="16716" r="36377" b="12000"/>
          <a:stretch/>
        </p:blipFill>
        <p:spPr>
          <a:xfrm rot="20817978">
            <a:off x="7095829" y="1790907"/>
            <a:ext cx="3221370" cy="4521524"/>
          </a:xfrm>
          <a:prstGeom prst="rect">
            <a:avLst/>
          </a:prstGeom>
        </p:spPr>
      </p:pic>
    </p:spTree>
    <p:extLst>
      <p:ext uri="{BB962C8B-B14F-4D97-AF65-F5344CB8AC3E}">
        <p14:creationId xmlns:p14="http://schemas.microsoft.com/office/powerpoint/2010/main" val="213305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A8AFA79-8FA9-4B31-81A0-39705E89E8D1}"/>
              </a:ext>
            </a:extLst>
          </p:cNvPr>
          <p:cNvPicPr>
            <a:picLocks noChangeAspect="1"/>
          </p:cNvPicPr>
          <p:nvPr/>
        </p:nvPicPr>
        <p:blipFill rotWithShape="1">
          <a:blip r:embed="rId2"/>
          <a:srcRect t="31686" r="1"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Picture 6">
            <a:extLst>
              <a:ext uri="{FF2B5EF4-FFF2-40B4-BE49-F238E27FC236}">
                <a16:creationId xmlns:a16="http://schemas.microsoft.com/office/drawing/2014/main" id="{5847A09C-EDFB-429C-A441-54E78C1B9EA4}"/>
              </a:ext>
            </a:extLst>
          </p:cNvPr>
          <p:cNvPicPr>
            <a:picLocks noChangeAspect="1"/>
          </p:cNvPicPr>
          <p:nvPr/>
        </p:nvPicPr>
        <p:blipFill rotWithShape="1">
          <a:blip r:embed="rId3"/>
          <a:srcRect l="12241" r="7152" b="-1"/>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6" name="Picture 5">
            <a:extLst>
              <a:ext uri="{FF2B5EF4-FFF2-40B4-BE49-F238E27FC236}">
                <a16:creationId xmlns:a16="http://schemas.microsoft.com/office/drawing/2014/main" id="{8A84098E-29B8-4134-B55F-FA19C192872A}"/>
              </a:ext>
            </a:extLst>
          </p:cNvPr>
          <p:cNvPicPr>
            <a:picLocks noChangeAspect="1"/>
          </p:cNvPicPr>
          <p:nvPr/>
        </p:nvPicPr>
        <p:blipFill rotWithShape="1">
          <a:blip r:embed="rId4"/>
          <a:srcRect l="4516"/>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5" name="Freeform: Shape 14">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049642-4940-411B-A840-22E012867529}"/>
              </a:ext>
            </a:extLst>
          </p:cNvPr>
          <p:cNvSpPr>
            <a:spLocks noGrp="1"/>
          </p:cNvSpPr>
          <p:nvPr>
            <p:ph type="title"/>
          </p:nvPr>
        </p:nvSpPr>
        <p:spPr>
          <a:xfrm>
            <a:off x="448056" y="685800"/>
            <a:ext cx="2807208" cy="1325563"/>
          </a:xfrm>
        </p:spPr>
        <p:txBody>
          <a:bodyPr>
            <a:normAutofit/>
          </a:bodyPr>
          <a:lstStyle/>
          <a:p>
            <a:r>
              <a:rPr lang="lv-LV" sz="2800"/>
              <a:t>Latvijas Jumiķu apvienība</a:t>
            </a:r>
            <a:endParaRPr lang="LID4096" sz="2800"/>
          </a:p>
        </p:txBody>
      </p:sp>
      <p:sp>
        <p:nvSpPr>
          <p:cNvPr id="19" name="Rectangle 18">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3B1C697-7823-4A8C-ABB2-A86D39F1B135}"/>
              </a:ext>
            </a:extLst>
          </p:cNvPr>
          <p:cNvPicPr>
            <a:picLocks noChangeAspect="1"/>
          </p:cNvPicPr>
          <p:nvPr/>
        </p:nvPicPr>
        <p:blipFill rotWithShape="1">
          <a:blip r:embed="rId5"/>
          <a:srcRect l="9855" r="11325" b="-2"/>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9" name="Content Placeholder 8">
            <a:extLst>
              <a:ext uri="{FF2B5EF4-FFF2-40B4-BE49-F238E27FC236}">
                <a16:creationId xmlns:a16="http://schemas.microsoft.com/office/drawing/2014/main" id="{71737128-AF78-4109-823E-E5120E426C6B}"/>
              </a:ext>
            </a:extLst>
          </p:cNvPr>
          <p:cNvSpPr>
            <a:spLocks noGrp="1"/>
          </p:cNvSpPr>
          <p:nvPr>
            <p:ph idx="1"/>
          </p:nvPr>
        </p:nvSpPr>
        <p:spPr>
          <a:xfrm>
            <a:off x="345643" y="2258349"/>
            <a:ext cx="2834640" cy="4351338"/>
          </a:xfrm>
        </p:spPr>
        <p:txBody>
          <a:bodyPr/>
          <a:lstStyle/>
          <a:p>
            <a:r>
              <a:rPr lang="lv-LV" dirty="0"/>
              <a:t>Nekvalitatīvu veiktu darbu rezultātā tiek bojāti īpašumi un apdraudēta cilvēku dzīvība un veselība.</a:t>
            </a:r>
            <a:endParaRPr lang="LID4096" dirty="0"/>
          </a:p>
        </p:txBody>
      </p:sp>
    </p:spTree>
    <p:extLst>
      <p:ext uri="{BB962C8B-B14F-4D97-AF65-F5344CB8AC3E}">
        <p14:creationId xmlns:p14="http://schemas.microsoft.com/office/powerpoint/2010/main" val="3050505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1599</Words>
  <Application>Microsoft Office PowerPoint</Application>
  <PresentationFormat>Widescreen</PresentationFormat>
  <Paragraphs>104</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Corbel</vt:lpstr>
      <vt:lpstr>Wingdings</vt:lpstr>
      <vt:lpstr>Office Theme</vt:lpstr>
      <vt:lpstr>Latvijas Jumiķu apvienība</vt:lpstr>
      <vt:lpstr>Latvijas Jumiķu apvienība</vt:lpstr>
      <vt:lpstr>Latvijas Jumiķu apvienība</vt:lpstr>
      <vt:lpstr>Austrumu slimnīcā apkopota statistika par politraumu gūšanas iemesliem</vt:lpstr>
      <vt:lpstr>Austrumu slimnīcā apkopota statistika par politraumu gūšanas iemesliem</vt:lpstr>
      <vt:lpstr>PowerPoint Presentation</vt:lpstr>
      <vt:lpstr>Latvijas Jumiķu apvienība</vt:lpstr>
      <vt:lpstr>Latvijas Jumiķu apvienība</vt:lpstr>
      <vt:lpstr>Latvijas Jumiķu apvienība</vt:lpstr>
      <vt:lpstr>Latvijas Jumiķu apvienība</vt:lpstr>
      <vt:lpstr>Latvijas Jumiķu apvienība</vt:lpstr>
      <vt:lpstr>PowerPoint Presentation</vt:lpstr>
      <vt:lpstr>PowerPoint Presentation</vt:lpstr>
      <vt:lpstr>Jumiķa profesijai ir noteikti ierobežojumi, bet nav noteiktas regulējošas prasības pret nodarbinātajiem.  Lielākajā daļā eiropas valstu pastāv būtiskas prasības pret Jumiķa un to saistīto darbu veicējiem, un personu kvalifikācijas dokumentiem.   Veikto darbu kvalitāte ir zema un nodarbināto darba drošību prasības netiek ievērotas. Lielākai daļai nodarbināto nav pielaides darbam augstumā vai tās izsniegtas formāli, nav atbilstošs veselības stāvoklis , tie neprot lietot personiskās drošības aprīkojumu. </vt:lpstr>
      <vt:lpstr>Nepieciešams, līdzīgi kā skursteņiem vai gāzes iekārtām, noteikt atbildīgā, augstākās kvalifikācijas Jumiķa, apliecinājumu jumta konstrukciju un seguma veikto darbu atbilstības, drošības un tehnoloģisko prasību atbilstības novērtējumu.   Tas nodrošinātu oficiālu darbinieku nodarbināšanu arī privātajā sektorā, jo bez atbilstības dokumenta nevarētu nodot ēku ekspluatācijā.  Tas nodrošinās lielākus nodokļu ieņēmumus valts budžetā, un samazinātu traumu un nāves gadījumu  risku privātajos būvobjektos.</vt:lpstr>
      <vt:lpstr>IM Būvniecības amatu kartē Latvijas Jumiķu apvienībai ir noteikta atbildība par jumiķu kvalifikācijām, bet nav MK noteikumi kas noteiktu prasību pēc šīm kvalifikācijām.     Līdz ar to saistošajos dokumentos ir jānosaka prasība pēc LJA izsniegtajām kvalifikācijām Jumiķa profesijas noteiktajās prasmēs.  </vt:lpstr>
      <vt:lpstr>                                                   Latvijas Jumiķu apvienības mērķi :   1. Nodrošināt nodarbināto darba drošības prasību pārzināšanu un nepieciešamo zināšanu pārbaudi. Tā samazinot iespējamo traumu skaitu. 2. Uzlabot veikto darbu kvalitātes prasību ievērošanu un samazināt riskus, ko rada tehnoloģisko prasību nepārzināšana.  3. Veikt patērētāju informēšanu par kvalificēto darbinieku prasmēm, tā samazinot nepamatotus tēriņus veikto darbu pārtaisīšanai un samazinot potenciālo vēja radīto risku dzīvības apdraudējumu.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Latvijas Jumiķu apvienība</dc:title>
  <dc:creator>Niedru Jumti</dc:creator>
  <cp:lastModifiedBy>Niedru Jumti</cp:lastModifiedBy>
  <cp:revision>1</cp:revision>
  <dcterms:created xsi:type="dcterms:W3CDTF">2020-06-17T18:34:45Z</dcterms:created>
  <dcterms:modified xsi:type="dcterms:W3CDTF">2020-06-17T18:50:16Z</dcterms:modified>
</cp:coreProperties>
</file>