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2.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345" r:id="rId5"/>
    <p:sldId id="486" r:id="rId6"/>
    <p:sldId id="472" r:id="rId7"/>
    <p:sldId id="464" r:id="rId8"/>
    <p:sldId id="467" r:id="rId9"/>
    <p:sldId id="493" r:id="rId10"/>
    <p:sldId id="476" r:id="rId11"/>
    <p:sldId id="475" r:id="rId12"/>
    <p:sldId id="477" r:id="rId13"/>
    <p:sldId id="478" r:id="rId14"/>
    <p:sldId id="479" r:id="rId15"/>
    <p:sldId id="480" r:id="rId16"/>
    <p:sldId id="492" r:id="rId17"/>
    <p:sldId id="4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8">
          <p15:clr>
            <a:srgbClr val="A4A3A4"/>
          </p15:clr>
        </p15:guide>
        <p15:guide id="2" orient="horz" pos="271">
          <p15:clr>
            <a:srgbClr val="A4A3A4"/>
          </p15:clr>
        </p15:guide>
        <p15:guide id="3" orient="horz" pos="1076">
          <p15:clr>
            <a:srgbClr val="A4A3A4"/>
          </p15:clr>
        </p15:guide>
        <p15:guide id="4" orient="horz" pos="4152">
          <p15:clr>
            <a:srgbClr val="A4A3A4"/>
          </p15:clr>
        </p15:guide>
        <p15:guide id="5" orient="horz" pos="715">
          <p15:clr>
            <a:srgbClr val="A4A3A4"/>
          </p15:clr>
        </p15:guide>
        <p15:guide id="6" orient="horz" pos="4026">
          <p15:clr>
            <a:srgbClr val="A4A3A4"/>
          </p15:clr>
        </p15:guide>
        <p15:guide id="7" pos="223">
          <p15:clr>
            <a:srgbClr val="A4A3A4"/>
          </p15:clr>
        </p15:guide>
        <p15:guide id="8" pos="7449">
          <p15:clr>
            <a:srgbClr val="A4A3A4"/>
          </p15:clr>
        </p15:guide>
        <p15:guide id="9"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989898"/>
    <a:srgbClr val="717171"/>
    <a:srgbClr val="E6304B"/>
    <a:srgbClr val="C0C0C0"/>
    <a:srgbClr val="000000"/>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80697" autoAdjust="0"/>
  </p:normalViewPr>
  <p:slideViewPr>
    <p:cSldViewPr snapToGrid="0" showGuides="1">
      <p:cViewPr varScale="1">
        <p:scale>
          <a:sx n="90" d="100"/>
          <a:sy n="90" d="100"/>
        </p:scale>
        <p:origin x="666" y="84"/>
      </p:cViewPr>
      <p:guideLst>
        <p:guide orient="horz" pos="3598"/>
        <p:guide orient="horz" pos="271"/>
        <p:guide orient="horz" pos="1076"/>
        <p:guide orient="horz" pos="4152"/>
        <p:guide orient="horz" pos="715"/>
        <p:guide orient="horz" pos="4026"/>
        <p:guide pos="223"/>
        <p:guide pos="7449"/>
        <p:guide pos="3840"/>
      </p:guideLst>
    </p:cSldViewPr>
  </p:slideViewPr>
  <p:notesTextViewPr>
    <p:cViewPr>
      <p:scale>
        <a:sx n="100" d="100"/>
        <a:sy n="100" d="100"/>
      </p:scale>
      <p:origin x="0" y="0"/>
    </p:cViewPr>
  </p:notesTextViewPr>
  <p:sorterViewPr>
    <p:cViewPr>
      <p:scale>
        <a:sx n="125" d="100"/>
        <a:sy n="125" d="100"/>
      </p:scale>
      <p:origin x="0" y="44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67632789726968"/>
          <c:y val="3.6968987597526544E-2"/>
          <c:w val="0.41705418663176436"/>
          <c:h val="0.92606202480494693"/>
        </c:manualLayout>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6-4FEE-4C94-9B0A-52BD3EC2153E}"/>
              </c:ext>
            </c:extLst>
          </c:dPt>
          <c:dPt>
            <c:idx val="1"/>
            <c:invertIfNegative val="0"/>
            <c:bubble3D val="0"/>
            <c:extLst>
              <c:ext xmlns:c16="http://schemas.microsoft.com/office/drawing/2014/chart" uri="{C3380CC4-5D6E-409C-BE32-E72D297353CC}">
                <c16:uniqueId val="{00000007-4FEE-4C94-9B0A-52BD3EC2153E}"/>
              </c:ext>
            </c:extLst>
          </c:dPt>
          <c:dPt>
            <c:idx val="2"/>
            <c:invertIfNegative val="0"/>
            <c:bubble3D val="0"/>
            <c:extLst>
              <c:ext xmlns:c16="http://schemas.microsoft.com/office/drawing/2014/chart" uri="{C3380CC4-5D6E-409C-BE32-E72D297353CC}">
                <c16:uniqueId val="{00000008-4FEE-4C94-9B0A-52BD3EC2153E}"/>
              </c:ext>
            </c:extLst>
          </c:dPt>
          <c:dPt>
            <c:idx val="3"/>
            <c:invertIfNegative val="0"/>
            <c:bubble3D val="0"/>
            <c:extLst>
              <c:ext xmlns:c16="http://schemas.microsoft.com/office/drawing/2014/chart" uri="{C3380CC4-5D6E-409C-BE32-E72D297353CC}">
                <c16:uniqueId val="{00000009-4FEE-4C94-9B0A-52BD3EC2153E}"/>
              </c:ext>
            </c:extLst>
          </c:dPt>
          <c:dPt>
            <c:idx val="4"/>
            <c:invertIfNegative val="0"/>
            <c:bubble3D val="0"/>
            <c:extLst>
              <c:ext xmlns:c16="http://schemas.microsoft.com/office/drawing/2014/chart" uri="{C3380CC4-5D6E-409C-BE32-E72D297353CC}">
                <c16:uniqueId val="{00000001-1E7E-425D-9489-73BA64F1C575}"/>
              </c:ext>
            </c:extLst>
          </c:dPt>
          <c:dPt>
            <c:idx val="5"/>
            <c:invertIfNegative val="0"/>
            <c:bubble3D val="0"/>
            <c:extLst>
              <c:ext xmlns:c16="http://schemas.microsoft.com/office/drawing/2014/chart" uri="{C3380CC4-5D6E-409C-BE32-E72D297353CC}">
                <c16:uniqueId val="{00000000-8329-43F8-B449-6FA56A61B933}"/>
              </c:ext>
            </c:extLst>
          </c:dPt>
          <c:dPt>
            <c:idx val="6"/>
            <c:invertIfNegative val="0"/>
            <c:bubble3D val="0"/>
            <c:extLst>
              <c:ext xmlns:c16="http://schemas.microsoft.com/office/drawing/2014/chart" uri="{C3380CC4-5D6E-409C-BE32-E72D297353CC}">
                <c16:uniqueId val="{00000000-6BD8-4217-BCFA-02D41BB3702B}"/>
              </c:ext>
            </c:extLst>
          </c:dPt>
          <c:dPt>
            <c:idx val="7"/>
            <c:invertIfNegative val="0"/>
            <c:bubble3D val="0"/>
            <c:extLst>
              <c:ext xmlns:c16="http://schemas.microsoft.com/office/drawing/2014/chart" uri="{C3380CC4-5D6E-409C-BE32-E72D297353CC}">
                <c16:uniqueId val="{00000000-8D16-4F61-B704-2D6C0714841C}"/>
              </c:ext>
            </c:extLst>
          </c:dPt>
          <c:dPt>
            <c:idx val="8"/>
            <c:invertIfNegative val="0"/>
            <c:bubble3D val="0"/>
            <c:extLst>
              <c:ext xmlns:c16="http://schemas.microsoft.com/office/drawing/2014/chart" uri="{C3380CC4-5D6E-409C-BE32-E72D297353CC}">
                <c16:uniqueId val="{0000000A-4FEE-4C94-9B0A-52BD3EC2153E}"/>
              </c:ext>
            </c:extLst>
          </c:dPt>
          <c:dLbls>
            <c:dLbl>
              <c:idx val="7"/>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0-8D16-4F61-B704-2D6C0714841C}"/>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Būvniecības ierosinātāji (pasūtītāji)</c:v>
                </c:pt>
                <c:pt idx="1">
                  <c:v>Būvdarbu veicēji (Apakšuzņēmēji, Specializēto darbu veicēji)</c:v>
                </c:pt>
                <c:pt idx="2">
                  <c:v>Projektētāji (ģenerālprojektētāji, apakšprojektētāji)</c:v>
                </c:pt>
                <c:pt idx="3">
                  <c:v>Ģenerāluzņēmēji (būvniecības projektu vadība)</c:v>
                </c:pt>
                <c:pt idx="4">
                  <c:v>Pārvaldnieki (ēku apsaimniekotāji)</c:v>
                </c:pt>
                <c:pt idx="5">
                  <c:v>Būvuzraugi</c:v>
                </c:pt>
                <c:pt idx="6">
                  <c:v>Priekšizpētes veicēji</c:v>
                </c:pt>
                <c:pt idx="7">
                  <c:v>Būvmateriālu un būvtehnikas izplatītāji</c:v>
                </c:pt>
                <c:pt idx="8">
                  <c:v>Būvvaldes</c:v>
                </c:pt>
              </c:strCache>
            </c:strRef>
          </c:cat>
          <c:val>
            <c:numRef>
              <c:f>Sheet1!$B$2:$B$10</c:f>
              <c:numCache>
                <c:formatCode>###0.0</c:formatCode>
                <c:ptCount val="9"/>
                <c:pt idx="0">
                  <c:v>45.318113103711269</c:v>
                </c:pt>
                <c:pt idx="1">
                  <c:v>43.254097607447484</c:v>
                </c:pt>
                <c:pt idx="2">
                  <c:v>18.103818447999657</c:v>
                </c:pt>
                <c:pt idx="3">
                  <c:v>11.562032607507971</c:v>
                </c:pt>
                <c:pt idx="4">
                  <c:v>11.041161331580923</c:v>
                </c:pt>
                <c:pt idx="5">
                  <c:v>9.8178308010908673</c:v>
                </c:pt>
                <c:pt idx="6">
                  <c:v>9.7659463722579485</c:v>
                </c:pt>
                <c:pt idx="7">
                  <c:v>8.133092153056209</c:v>
                </c:pt>
                <c:pt idx="8">
                  <c:v>0.98813004834307805</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4527371759514611"/>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36E5-4571-9746-57D1591BFB25}"/>
              </c:ext>
            </c:extLst>
          </c:dPt>
          <c:dPt>
            <c:idx val="1"/>
            <c:invertIfNegative val="0"/>
            <c:bubble3D val="0"/>
            <c:extLst>
              <c:ext xmlns:c16="http://schemas.microsoft.com/office/drawing/2014/chart" uri="{C3380CC4-5D6E-409C-BE32-E72D297353CC}">
                <c16:uniqueId val="{00000001-36E5-4571-9746-57D1591BFB25}"/>
              </c:ext>
            </c:extLst>
          </c:dPt>
          <c:dPt>
            <c:idx val="2"/>
            <c:invertIfNegative val="0"/>
            <c:bubble3D val="0"/>
            <c:extLst>
              <c:ext xmlns:c16="http://schemas.microsoft.com/office/drawing/2014/chart" uri="{C3380CC4-5D6E-409C-BE32-E72D297353CC}">
                <c16:uniqueId val="{00000002-36E5-4571-9746-57D1591BFB25}"/>
              </c:ext>
            </c:extLst>
          </c:dPt>
          <c:dPt>
            <c:idx val="3"/>
            <c:invertIfNegative val="0"/>
            <c:bubble3D val="0"/>
            <c:extLst>
              <c:ext xmlns:c16="http://schemas.microsoft.com/office/drawing/2014/chart" uri="{C3380CC4-5D6E-409C-BE32-E72D297353CC}">
                <c16:uniqueId val="{00000003-36E5-4571-9746-57D1591BFB25}"/>
              </c:ext>
            </c:extLst>
          </c:dPt>
          <c:dPt>
            <c:idx val="4"/>
            <c:invertIfNegative val="0"/>
            <c:bubble3D val="0"/>
            <c:extLst>
              <c:ext xmlns:c16="http://schemas.microsoft.com/office/drawing/2014/chart" uri="{C3380CC4-5D6E-409C-BE32-E72D297353CC}">
                <c16:uniqueId val="{00000004-36E5-4571-9746-57D1591BFB25}"/>
              </c:ext>
            </c:extLst>
          </c:dPt>
          <c:dPt>
            <c:idx val="5"/>
            <c:invertIfNegative val="0"/>
            <c:bubble3D val="0"/>
            <c:extLst>
              <c:ext xmlns:c16="http://schemas.microsoft.com/office/drawing/2014/chart" uri="{C3380CC4-5D6E-409C-BE32-E72D297353CC}">
                <c16:uniqueId val="{00000005-36E5-4571-9746-57D1591BFB25}"/>
              </c:ext>
            </c:extLst>
          </c:dPt>
          <c:dPt>
            <c:idx val="6"/>
            <c:invertIfNegative val="0"/>
            <c:bubble3D val="0"/>
            <c:extLst>
              <c:ext xmlns:c16="http://schemas.microsoft.com/office/drawing/2014/chart" uri="{C3380CC4-5D6E-409C-BE32-E72D297353CC}">
                <c16:uniqueId val="{00000006-36E5-4571-9746-57D1591BFB25}"/>
              </c:ext>
            </c:extLst>
          </c:dPt>
          <c:dPt>
            <c:idx val="7"/>
            <c:invertIfNegative val="0"/>
            <c:bubble3D val="0"/>
            <c:extLst>
              <c:ext xmlns:c16="http://schemas.microsoft.com/office/drawing/2014/chart" uri="{C3380CC4-5D6E-409C-BE32-E72D297353CC}">
                <c16:uniqueId val="{00000007-36E5-4571-9746-57D1591BFB25}"/>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Autoruzraudzība</c:v>
                </c:pt>
                <c:pt idx="1">
                  <c:v>Būvuzraudzība</c:v>
                </c:pt>
                <c:pt idx="2">
                  <c:v>Būvvalde</c:v>
                </c:pt>
                <c:pt idx="3">
                  <c:v>BVKB</c:v>
                </c:pt>
              </c:strCache>
            </c:strRef>
          </c:cat>
          <c:val>
            <c:numRef>
              <c:f>Sheet1!$B$2:$B$5</c:f>
              <c:numCache>
                <c:formatCode>0.00</c:formatCode>
                <c:ptCount val="4"/>
                <c:pt idx="0">
                  <c:v>7.1979556302359846</c:v>
                </c:pt>
                <c:pt idx="1">
                  <c:v>8.2448393801801938</c:v>
                </c:pt>
                <c:pt idx="2">
                  <c:v>7.7551197725269541</c:v>
                </c:pt>
                <c:pt idx="3">
                  <c:v>7.2781800789814959</c:v>
                </c:pt>
              </c:numCache>
            </c:numRef>
          </c:val>
          <c:extLst>
            <c:ext xmlns:c16="http://schemas.microsoft.com/office/drawing/2014/chart" uri="{C3380CC4-5D6E-409C-BE32-E72D297353CC}">
              <c16:uniqueId val="{00000008-36E5-4571-9746-57D1591BFB25}"/>
            </c:ext>
          </c:extLst>
        </c:ser>
        <c:ser>
          <c:idx val="1"/>
          <c:order val="1"/>
          <c:tx>
            <c:strRef>
              <c:f>Sheet1!$C$1</c:f>
              <c:strCache>
                <c:ptCount val="1"/>
                <c:pt idx="0">
                  <c:v>Pašvērtējums</c:v>
                </c:pt>
              </c:strCache>
            </c:strRef>
          </c:tx>
          <c:spPr>
            <a:solidFill>
              <a:srgbClr val="BD9B08">
                <a:lumMod val="5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Autoruzraudzība</c:v>
                </c:pt>
                <c:pt idx="1">
                  <c:v>Būvuzraudzība</c:v>
                </c:pt>
                <c:pt idx="2">
                  <c:v>Būvvalde</c:v>
                </c:pt>
                <c:pt idx="3">
                  <c:v>BVKB</c:v>
                </c:pt>
              </c:strCache>
            </c:strRef>
          </c:cat>
          <c:val>
            <c:numRef>
              <c:f>Sheet1!$C$2:$C$5</c:f>
              <c:numCache>
                <c:formatCode>0.00</c:formatCode>
                <c:ptCount val="4"/>
                <c:pt idx="0">
                  <c:v>8.1716664536052246</c:v>
                </c:pt>
                <c:pt idx="1">
                  <c:v>8.4947580707455614</c:v>
                </c:pt>
                <c:pt idx="2">
                  <c:v>4.865593461802435</c:v>
                </c:pt>
                <c:pt idx="3">
                  <c:v>10</c:v>
                </c:pt>
              </c:numCache>
            </c:numRef>
          </c:val>
          <c:extLst>
            <c:ext xmlns:c16="http://schemas.microsoft.com/office/drawing/2014/chart" uri="{C3380CC4-5D6E-409C-BE32-E72D297353CC}">
              <c16:uniqueId val="{00000009-36E5-4571-9746-57D1591BFB25}"/>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ayout>
        <c:manualLayout>
          <c:xMode val="edge"/>
          <c:yMode val="edge"/>
          <c:x val="0.79378922366545446"/>
          <c:y val="1.7492631692739916E-2"/>
          <c:w val="0.16946564077473503"/>
          <c:h val="0.23098770161556653"/>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46234687608561"/>
          <c:y val="4.9306810481138469E-2"/>
          <c:w val="0.51372935858355662"/>
          <c:h val="0.90138637903772312"/>
        </c:manualLayout>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0-CE80-47BA-ADFE-B0AB751E0AD9}"/>
              </c:ext>
            </c:extLst>
          </c:dPt>
          <c:dPt>
            <c:idx val="1"/>
            <c:invertIfNegative val="0"/>
            <c:bubble3D val="0"/>
            <c:extLst>
              <c:ext xmlns:c16="http://schemas.microsoft.com/office/drawing/2014/chart" uri="{C3380CC4-5D6E-409C-BE32-E72D297353CC}">
                <c16:uniqueId val="{00000001-CE80-47BA-ADFE-B0AB751E0AD9}"/>
              </c:ext>
            </c:extLst>
          </c:dPt>
          <c:dPt>
            <c:idx val="2"/>
            <c:invertIfNegative val="0"/>
            <c:bubble3D val="0"/>
            <c:extLst>
              <c:ext xmlns:c16="http://schemas.microsoft.com/office/drawing/2014/chart" uri="{C3380CC4-5D6E-409C-BE32-E72D297353CC}">
                <c16:uniqueId val="{00000002-CE80-47BA-ADFE-B0AB751E0AD9}"/>
              </c:ext>
            </c:extLst>
          </c:dPt>
          <c:dPt>
            <c:idx val="3"/>
            <c:invertIfNegative val="0"/>
            <c:bubble3D val="0"/>
            <c:extLst>
              <c:ext xmlns:c16="http://schemas.microsoft.com/office/drawing/2014/chart" uri="{C3380CC4-5D6E-409C-BE32-E72D297353CC}">
                <c16:uniqueId val="{00000003-CE80-47BA-ADFE-B0AB751E0AD9}"/>
              </c:ext>
            </c:extLst>
          </c:dPt>
          <c:dPt>
            <c:idx val="4"/>
            <c:invertIfNegative val="0"/>
            <c:bubble3D val="0"/>
            <c:extLst>
              <c:ext xmlns:c16="http://schemas.microsoft.com/office/drawing/2014/chart" uri="{C3380CC4-5D6E-409C-BE32-E72D297353CC}">
                <c16:uniqueId val="{00000004-CE80-47BA-ADFE-B0AB751E0AD9}"/>
              </c:ext>
            </c:extLst>
          </c:dPt>
          <c:dPt>
            <c:idx val="5"/>
            <c:invertIfNegative val="0"/>
            <c:bubble3D val="0"/>
            <c:extLst>
              <c:ext xmlns:c16="http://schemas.microsoft.com/office/drawing/2014/chart" uri="{C3380CC4-5D6E-409C-BE32-E72D297353CC}">
                <c16:uniqueId val="{00000005-CE80-47BA-ADFE-B0AB751E0AD9}"/>
              </c:ext>
            </c:extLst>
          </c:dPt>
          <c:dPt>
            <c:idx val="6"/>
            <c:invertIfNegative val="0"/>
            <c:bubble3D val="0"/>
            <c:spPr>
              <a:solidFill>
                <a:srgbClr val="717171"/>
              </a:solidFill>
            </c:spPr>
            <c:extLst>
              <c:ext xmlns:c16="http://schemas.microsoft.com/office/drawing/2014/chart" uri="{C3380CC4-5D6E-409C-BE32-E72D297353CC}">
                <c16:uniqueId val="{00000007-CE80-47BA-ADFE-B0AB751E0AD9}"/>
              </c:ext>
            </c:extLst>
          </c:dPt>
          <c:dLbls>
            <c:dLbl>
              <c:idx val="7"/>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8-CE80-47BA-ADFE-B0AB751E0AD9}"/>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Mazāk nekā 1 gadu</c:v>
                </c:pt>
                <c:pt idx="1">
                  <c:v>1 - 3 gadus</c:v>
                </c:pt>
                <c:pt idx="2">
                  <c:v>4 – 5 gadus</c:v>
                </c:pt>
                <c:pt idx="3">
                  <c:v>5 – 7 gadus</c:v>
                </c:pt>
                <c:pt idx="4">
                  <c:v>7 – 10 gadus</c:v>
                </c:pt>
                <c:pt idx="5">
                  <c:v>Vairāk nekā 10 gadus</c:v>
                </c:pt>
                <c:pt idx="6">
                  <c:v>Nezinu, grūti pateikt</c:v>
                </c:pt>
              </c:strCache>
            </c:strRef>
          </c:cat>
          <c:val>
            <c:numRef>
              <c:f>Sheet1!$B$2:$B$8</c:f>
              <c:numCache>
                <c:formatCode>###0.0</c:formatCode>
                <c:ptCount val="7"/>
                <c:pt idx="0">
                  <c:v>2.3776218149579034</c:v>
                </c:pt>
                <c:pt idx="1">
                  <c:v>1.7900246660974217</c:v>
                </c:pt>
                <c:pt idx="2">
                  <c:v>5.6947182402214525</c:v>
                </c:pt>
                <c:pt idx="3">
                  <c:v>3.7525992968409159</c:v>
                </c:pt>
                <c:pt idx="4">
                  <c:v>14.162783934460149</c:v>
                </c:pt>
                <c:pt idx="5">
                  <c:v>71.49927930797908</c:v>
                </c:pt>
                <c:pt idx="6">
                  <c:v>0.72297273944311002</c:v>
                </c:pt>
              </c:numCache>
            </c:numRef>
          </c:val>
          <c:extLst>
            <c:ext xmlns:c16="http://schemas.microsoft.com/office/drawing/2014/chart" uri="{C3380CC4-5D6E-409C-BE32-E72D297353CC}">
              <c16:uniqueId val="{00000009-CE80-47BA-ADFE-B0AB751E0AD9}"/>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54869403247078"/>
          <c:y val="4.9306810481138469E-2"/>
          <c:w val="0.48969622536083957"/>
          <c:h val="0.90138637903772312"/>
        </c:manualLayout>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4-490B-4AC3-914C-FC49087A1658}"/>
              </c:ext>
            </c:extLst>
          </c:dPt>
          <c:dPt>
            <c:idx val="1"/>
            <c:invertIfNegative val="0"/>
            <c:bubble3D val="0"/>
            <c:extLst>
              <c:ext xmlns:c16="http://schemas.microsoft.com/office/drawing/2014/chart" uri="{C3380CC4-5D6E-409C-BE32-E72D297353CC}">
                <c16:uniqueId val="{00000005-490B-4AC3-914C-FC49087A1658}"/>
              </c:ext>
            </c:extLst>
          </c:dPt>
          <c:dPt>
            <c:idx val="2"/>
            <c:invertIfNegative val="0"/>
            <c:bubble3D val="0"/>
            <c:extLst>
              <c:ext xmlns:c16="http://schemas.microsoft.com/office/drawing/2014/chart" uri="{C3380CC4-5D6E-409C-BE32-E72D297353CC}">
                <c16:uniqueId val="{00000006-490B-4AC3-914C-FC49087A1658}"/>
              </c:ext>
            </c:extLst>
          </c:dPt>
          <c:dPt>
            <c:idx val="3"/>
            <c:invertIfNegative val="0"/>
            <c:bubble3D val="0"/>
            <c:extLst>
              <c:ext xmlns:c16="http://schemas.microsoft.com/office/drawing/2014/chart" uri="{C3380CC4-5D6E-409C-BE32-E72D297353CC}">
                <c16:uniqueId val="{00000007-490B-4AC3-914C-FC49087A1658}"/>
              </c:ext>
            </c:extLst>
          </c:dPt>
          <c:dPt>
            <c:idx val="4"/>
            <c:invertIfNegative val="0"/>
            <c:bubble3D val="0"/>
            <c:extLst>
              <c:ext xmlns:c16="http://schemas.microsoft.com/office/drawing/2014/chart" uri="{C3380CC4-5D6E-409C-BE32-E72D297353CC}">
                <c16:uniqueId val="{00000001-1E7E-425D-9489-73BA64F1C575}"/>
              </c:ext>
            </c:extLst>
          </c:dPt>
          <c:dPt>
            <c:idx val="5"/>
            <c:invertIfNegative val="0"/>
            <c:bubble3D val="0"/>
            <c:extLst>
              <c:ext xmlns:c16="http://schemas.microsoft.com/office/drawing/2014/chart" uri="{C3380CC4-5D6E-409C-BE32-E72D297353CC}">
                <c16:uniqueId val="{00000008-490B-4AC3-914C-FC49087A1658}"/>
              </c:ext>
            </c:extLst>
          </c:dPt>
          <c:dPt>
            <c:idx val="6"/>
            <c:invertIfNegative val="0"/>
            <c:bubble3D val="0"/>
            <c:spPr>
              <a:solidFill>
                <a:srgbClr val="717171"/>
              </a:solidFill>
            </c:spPr>
            <c:extLst>
              <c:ext xmlns:c16="http://schemas.microsoft.com/office/drawing/2014/chart" uri="{C3380CC4-5D6E-409C-BE32-E72D297353CC}">
                <c16:uniqueId val="{00000000-6BD8-4217-BCFA-02D41BB3702B}"/>
              </c:ext>
            </c:extLst>
          </c:dPt>
          <c:dLbls>
            <c:dLbl>
              <c:idx val="7"/>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0-8D16-4F61-B704-2D6C0714841C}"/>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Mazāk par 5 darbiniekiem</c:v>
                </c:pt>
                <c:pt idx="1">
                  <c:v>5 – 9 darbinieki</c:v>
                </c:pt>
                <c:pt idx="2">
                  <c:v>10 – 49 darbinieki</c:v>
                </c:pt>
                <c:pt idx="3">
                  <c:v>50 – 99 darbinieki</c:v>
                </c:pt>
                <c:pt idx="4">
                  <c:v>100 – 249 darbinieki</c:v>
                </c:pt>
                <c:pt idx="5">
                  <c:v>250 un vairāk darbinieku</c:v>
                </c:pt>
                <c:pt idx="6">
                  <c:v>Grūti pateikt/nevēlamies norādīt</c:v>
                </c:pt>
              </c:strCache>
            </c:strRef>
          </c:cat>
          <c:val>
            <c:numRef>
              <c:f>Sheet1!$B$2:$B$8</c:f>
              <c:numCache>
                <c:formatCode>###0.0</c:formatCode>
                <c:ptCount val="7"/>
                <c:pt idx="0">
                  <c:v>40.353576981643862</c:v>
                </c:pt>
                <c:pt idx="1">
                  <c:v>27.517338597645718</c:v>
                </c:pt>
                <c:pt idx="2">
                  <c:v>24.369266235972901</c:v>
                </c:pt>
                <c:pt idx="3">
                  <c:v>3.6694952822523339</c:v>
                </c:pt>
                <c:pt idx="4">
                  <c:v>1.6578224814361355</c:v>
                </c:pt>
                <c:pt idx="5">
                  <c:v>1.4218710230263689</c:v>
                </c:pt>
                <c:pt idx="6">
                  <c:v>1.0106293980227607</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4-1BFC-4E22-BAAE-6F71964F8079}"/>
              </c:ext>
            </c:extLst>
          </c:dPt>
          <c:dPt>
            <c:idx val="1"/>
            <c:invertIfNegative val="0"/>
            <c:bubble3D val="0"/>
            <c:extLst>
              <c:ext xmlns:c16="http://schemas.microsoft.com/office/drawing/2014/chart" uri="{C3380CC4-5D6E-409C-BE32-E72D297353CC}">
                <c16:uniqueId val="{00000005-1BFC-4E22-BAAE-6F71964F8079}"/>
              </c:ext>
            </c:extLst>
          </c:dPt>
          <c:dPt>
            <c:idx val="2"/>
            <c:invertIfNegative val="0"/>
            <c:bubble3D val="0"/>
            <c:extLst>
              <c:ext xmlns:c16="http://schemas.microsoft.com/office/drawing/2014/chart" uri="{C3380CC4-5D6E-409C-BE32-E72D297353CC}">
                <c16:uniqueId val="{00000006-1BFC-4E22-BAAE-6F71964F8079}"/>
              </c:ext>
            </c:extLst>
          </c:dPt>
          <c:dPt>
            <c:idx val="3"/>
            <c:invertIfNegative val="0"/>
            <c:bubble3D val="0"/>
            <c:extLst>
              <c:ext xmlns:c16="http://schemas.microsoft.com/office/drawing/2014/chart" uri="{C3380CC4-5D6E-409C-BE32-E72D297353CC}">
                <c16:uniqueId val="{00000007-1BFC-4E22-BAAE-6F71964F8079}"/>
              </c:ext>
            </c:extLst>
          </c:dPt>
          <c:dPt>
            <c:idx val="4"/>
            <c:invertIfNegative val="0"/>
            <c:bubble3D val="0"/>
            <c:extLst>
              <c:ext xmlns:c16="http://schemas.microsoft.com/office/drawing/2014/chart" uri="{C3380CC4-5D6E-409C-BE32-E72D297353CC}">
                <c16:uniqueId val="{00000001-1E7E-425D-9489-73BA64F1C575}"/>
              </c:ext>
            </c:extLst>
          </c:dPt>
          <c:dPt>
            <c:idx val="5"/>
            <c:invertIfNegative val="0"/>
            <c:bubble3D val="0"/>
            <c:extLst>
              <c:ext xmlns:c16="http://schemas.microsoft.com/office/drawing/2014/chart" uri="{C3380CC4-5D6E-409C-BE32-E72D297353CC}">
                <c16:uniqueId val="{00000008-1BFC-4E22-BAAE-6F71964F8079}"/>
              </c:ext>
            </c:extLst>
          </c:dPt>
          <c:dPt>
            <c:idx val="6"/>
            <c:invertIfNegative val="0"/>
            <c:bubble3D val="0"/>
            <c:extLst>
              <c:ext xmlns:c16="http://schemas.microsoft.com/office/drawing/2014/chart" uri="{C3380CC4-5D6E-409C-BE32-E72D297353CC}">
                <c16:uniqueId val="{00000009-1BFC-4E22-BAAE-6F71964F8079}"/>
              </c:ext>
            </c:extLst>
          </c:dPt>
          <c:dPt>
            <c:idx val="7"/>
            <c:invertIfNegative val="0"/>
            <c:bubble3D val="0"/>
            <c:spPr>
              <a:solidFill>
                <a:srgbClr val="717171"/>
              </a:solidFill>
            </c:spPr>
            <c:extLst>
              <c:ext xmlns:c16="http://schemas.microsoft.com/office/drawing/2014/chart" uri="{C3380CC4-5D6E-409C-BE32-E72D297353CC}">
                <c16:uniqueId val="{00000000-8D16-4F61-B704-2D6C0714841C}"/>
              </c:ext>
            </c:extLst>
          </c:dPt>
          <c:dLbls>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Rīgā</c:v>
                </c:pt>
                <c:pt idx="1">
                  <c:v>Pierīgā (Rīgas reģions)</c:v>
                </c:pt>
                <c:pt idx="2">
                  <c:v>Vidzemē</c:v>
                </c:pt>
                <c:pt idx="3">
                  <c:v>Kurzemē</c:v>
                </c:pt>
                <c:pt idx="4">
                  <c:v>Zemgalē</c:v>
                </c:pt>
                <c:pt idx="5">
                  <c:v>Latgalē</c:v>
                </c:pt>
                <c:pt idx="6">
                  <c:v>Ārpus Latvijas</c:v>
                </c:pt>
                <c:pt idx="7">
                  <c:v>Nevēlamies norādīt/Neattiecas</c:v>
                </c:pt>
              </c:strCache>
            </c:strRef>
          </c:cat>
          <c:val>
            <c:numRef>
              <c:f>Sheet1!$B$2:$B$9</c:f>
              <c:numCache>
                <c:formatCode>###0.0</c:formatCode>
                <c:ptCount val="8"/>
                <c:pt idx="0">
                  <c:v>47.732689223242289</c:v>
                </c:pt>
                <c:pt idx="1">
                  <c:v>34.06481458909532</c:v>
                </c:pt>
                <c:pt idx="2">
                  <c:v>19.983351696937117</c:v>
                </c:pt>
                <c:pt idx="3">
                  <c:v>15.094734957375511</c:v>
                </c:pt>
                <c:pt idx="4">
                  <c:v>13.337307626483566</c:v>
                </c:pt>
                <c:pt idx="5">
                  <c:v>12.390736396987595</c:v>
                </c:pt>
                <c:pt idx="6">
                  <c:v>4.0806943448573083</c:v>
                </c:pt>
                <c:pt idx="7">
                  <c:v>29.745310935326007</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717171"/>
            </a:solidFill>
          </c:spPr>
          <c:invertIfNegative val="0"/>
          <c:dPt>
            <c:idx val="0"/>
            <c:invertIfNegative val="0"/>
            <c:bubble3D val="0"/>
            <c:spPr>
              <a:solidFill>
                <a:srgbClr val="BD9B08"/>
              </a:solidFill>
            </c:spPr>
            <c:extLst>
              <c:ext xmlns:c16="http://schemas.microsoft.com/office/drawing/2014/chart" uri="{C3380CC4-5D6E-409C-BE32-E72D297353CC}">
                <c16:uniqueId val="{00000001-A37C-47A5-A487-2C38D1F18D19}"/>
              </c:ext>
            </c:extLst>
          </c:dPt>
          <c:dPt>
            <c:idx val="1"/>
            <c:invertIfNegative val="0"/>
            <c:bubble3D val="0"/>
            <c:extLst>
              <c:ext xmlns:c16="http://schemas.microsoft.com/office/drawing/2014/chart" uri="{C3380CC4-5D6E-409C-BE32-E72D297353CC}">
                <c16:uniqueId val="{00000003-A37C-47A5-A487-2C38D1F18D19}"/>
              </c:ext>
            </c:extLst>
          </c:dPt>
          <c:dPt>
            <c:idx val="2"/>
            <c:invertIfNegative val="0"/>
            <c:bubble3D val="0"/>
            <c:extLst>
              <c:ext xmlns:c16="http://schemas.microsoft.com/office/drawing/2014/chart" uri="{C3380CC4-5D6E-409C-BE32-E72D297353CC}">
                <c16:uniqueId val="{00000005-A37C-47A5-A487-2C38D1F18D19}"/>
              </c:ext>
            </c:extLst>
          </c:dPt>
          <c:dPt>
            <c:idx val="3"/>
            <c:invertIfNegative val="0"/>
            <c:bubble3D val="0"/>
            <c:extLst>
              <c:ext xmlns:c16="http://schemas.microsoft.com/office/drawing/2014/chart" uri="{C3380CC4-5D6E-409C-BE32-E72D297353CC}">
                <c16:uniqueId val="{00000007-A37C-47A5-A487-2C38D1F18D19}"/>
              </c:ext>
            </c:extLst>
          </c:dPt>
          <c:dPt>
            <c:idx val="4"/>
            <c:invertIfNegative val="0"/>
            <c:bubble3D val="0"/>
            <c:extLst>
              <c:ext xmlns:c16="http://schemas.microsoft.com/office/drawing/2014/chart" uri="{C3380CC4-5D6E-409C-BE32-E72D297353CC}">
                <c16:uniqueId val="{00000009-A37C-47A5-A487-2C38D1F18D19}"/>
              </c:ext>
            </c:extLst>
          </c:dPt>
          <c:dPt>
            <c:idx val="5"/>
            <c:invertIfNegative val="0"/>
            <c:bubble3D val="0"/>
            <c:extLst>
              <c:ext xmlns:c16="http://schemas.microsoft.com/office/drawing/2014/chart" uri="{C3380CC4-5D6E-409C-BE32-E72D297353CC}">
                <c16:uniqueId val="{0000000B-A37C-47A5-A487-2C38D1F18D19}"/>
              </c:ext>
            </c:extLst>
          </c:dPt>
          <c:dPt>
            <c:idx val="6"/>
            <c:invertIfNegative val="0"/>
            <c:bubble3D val="0"/>
            <c:extLst>
              <c:ext xmlns:c16="http://schemas.microsoft.com/office/drawing/2014/chart" uri="{C3380CC4-5D6E-409C-BE32-E72D297353CC}">
                <c16:uniqueId val="{0000000D-A37C-47A5-A487-2C38D1F18D19}"/>
              </c:ext>
            </c:extLst>
          </c:dPt>
          <c:dPt>
            <c:idx val="7"/>
            <c:invertIfNegative val="0"/>
            <c:bubble3D val="0"/>
            <c:extLst>
              <c:ext xmlns:c16="http://schemas.microsoft.com/office/drawing/2014/chart" uri="{C3380CC4-5D6E-409C-BE32-E72D297353CC}">
                <c16:uniqueId val="{0000000F-A37C-47A5-A487-2C38D1F18D19}"/>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Kopējais vērtējums</c:v>
                </c:pt>
                <c:pt idx="1">
                  <c:v>Vispārējā klienta apmierinātība</c:v>
                </c:pt>
                <c:pt idx="2">
                  <c:v>Vispārējā apmierinātība ar saņemto pakalpojumu</c:v>
                </c:pt>
                <c:pt idx="3">
                  <c:v>Nodevuma vērtējums</c:v>
                </c:pt>
                <c:pt idx="4">
                  <c:v>Sadarbība</c:v>
                </c:pt>
                <c:pt idx="5">
                  <c:v>Resursi</c:v>
                </c:pt>
                <c:pt idx="6">
                  <c:v>Plānošana</c:v>
                </c:pt>
                <c:pt idx="7">
                  <c:v>Kompetence</c:v>
                </c:pt>
              </c:strCache>
            </c:strRef>
          </c:cat>
          <c:val>
            <c:numRef>
              <c:f>Sheet1!$B$2:$B$9</c:f>
              <c:numCache>
                <c:formatCode>###0.00</c:formatCode>
                <c:ptCount val="8"/>
                <c:pt idx="0">
                  <c:v>7.8761737486212997</c:v>
                </c:pt>
                <c:pt idx="1">
                  <c:v>7.8283490633038744</c:v>
                </c:pt>
                <c:pt idx="2">
                  <c:v>7.8327091466236718</c:v>
                </c:pt>
                <c:pt idx="3">
                  <c:v>7.8262772265823157</c:v>
                </c:pt>
                <c:pt idx="4">
                  <c:v>8.170961125694383</c:v>
                </c:pt>
                <c:pt idx="5">
                  <c:v>7.7946430045668516</c:v>
                </c:pt>
                <c:pt idx="6">
                  <c:v>7.7572856796328473</c:v>
                </c:pt>
                <c:pt idx="7">
                  <c:v>8.0965953537287039</c:v>
                </c:pt>
              </c:numCache>
            </c:numRef>
          </c:val>
          <c:extLst>
            <c:ext xmlns:c16="http://schemas.microsoft.com/office/drawing/2014/chart" uri="{C3380CC4-5D6E-409C-BE32-E72D297353CC}">
              <c16:uniqueId val="{00000010-A37C-47A5-A487-2C38D1F18D19}"/>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616742550188501"/>
          <c:w val="1"/>
          <c:h val="0.807164923802286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5"/>
            <c:invertIfNegative val="0"/>
            <c:bubble3D val="0"/>
            <c:spPr>
              <a:solidFill>
                <a:srgbClr val="717171"/>
              </a:solidFill>
              <a:ln>
                <a:noFill/>
              </a:ln>
              <a:effectLst/>
            </c:spPr>
            <c:extLst>
              <c:ext xmlns:c16="http://schemas.microsoft.com/office/drawing/2014/chart" uri="{C3380CC4-5D6E-409C-BE32-E72D297353CC}">
                <c16:uniqueId val="{0000000C-B7FC-4023-ABCE-F2FF096670D0}"/>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Būvniecības nozares kvalitātes indekss (kopumā)</c:v>
                </c:pt>
                <c:pt idx="1">
                  <c:v>Būvniecības pasūtītāji</c:v>
                </c:pt>
                <c:pt idx="2">
                  <c:v>Priekšdarbi</c:v>
                </c:pt>
                <c:pt idx="3">
                  <c:v>Projektēšana</c:v>
                </c:pt>
                <c:pt idx="4">
                  <c:v>Būvdarbi</c:v>
                </c:pt>
                <c:pt idx="5">
                  <c:v>Uzraudzība</c:v>
                </c:pt>
              </c:strCache>
            </c:strRef>
          </c:cat>
          <c:val>
            <c:numRef>
              <c:f>Sheet1!$B$2:$B$7</c:f>
              <c:numCache>
                <c:formatCode>0.00%</c:formatCode>
                <c:ptCount val="6"/>
                <c:pt idx="0" formatCode="General">
                  <c:v>78.259999999999991</c:v>
                </c:pt>
                <c:pt idx="1">
                  <c:v>77.526194272535406</c:v>
                </c:pt>
                <c:pt idx="2">
                  <c:v>79.61</c:v>
                </c:pt>
                <c:pt idx="3" formatCode="General">
                  <c:v>75.48</c:v>
                </c:pt>
                <c:pt idx="4" formatCode="General">
                  <c:v>82.46</c:v>
                </c:pt>
                <c:pt idx="5" formatCode="General">
                  <c:v>76.19</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839703656"/>
        <c:axId val="1944405784"/>
      </c:barChart>
      <c:catAx>
        <c:axId val="183970365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944405784"/>
        <c:crosses val="autoZero"/>
        <c:auto val="1"/>
        <c:lblAlgn val="ctr"/>
        <c:lblOffset val="100"/>
        <c:noMultiLvlLbl val="0"/>
      </c:catAx>
      <c:valAx>
        <c:axId val="1944405784"/>
        <c:scaling>
          <c:orientation val="minMax"/>
          <c:max val="100"/>
          <c:min val="0"/>
        </c:scaling>
        <c:delete val="1"/>
        <c:axPos val="l"/>
        <c:numFmt formatCode="General" sourceLinked="1"/>
        <c:majorTickMark val="out"/>
        <c:minorTickMark val="none"/>
        <c:tickLblPos val="nextTo"/>
        <c:crossAx val="18397036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51517040133868"/>
          <c:y val="2.1890512961941534E-2"/>
          <c:w val="0.35751869614677645"/>
          <c:h val="0.59867392903107186"/>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F038-43A8-B40A-3775BB9E6394}"/>
              </c:ext>
            </c:extLst>
          </c:dPt>
          <c:dPt>
            <c:idx val="1"/>
            <c:invertIfNegative val="0"/>
            <c:bubble3D val="0"/>
            <c:extLst>
              <c:ext xmlns:c16="http://schemas.microsoft.com/office/drawing/2014/chart" uri="{C3380CC4-5D6E-409C-BE32-E72D297353CC}">
                <c16:uniqueId val="{00000001-F038-43A8-B40A-3775BB9E6394}"/>
              </c:ext>
            </c:extLst>
          </c:dPt>
          <c:dPt>
            <c:idx val="2"/>
            <c:invertIfNegative val="0"/>
            <c:bubble3D val="0"/>
            <c:extLst>
              <c:ext xmlns:c16="http://schemas.microsoft.com/office/drawing/2014/chart" uri="{C3380CC4-5D6E-409C-BE32-E72D297353CC}">
                <c16:uniqueId val="{00000002-F038-43A8-B40A-3775BB9E6394}"/>
              </c:ext>
            </c:extLst>
          </c:dPt>
          <c:dPt>
            <c:idx val="3"/>
            <c:invertIfNegative val="0"/>
            <c:bubble3D val="0"/>
            <c:extLst>
              <c:ext xmlns:c16="http://schemas.microsoft.com/office/drawing/2014/chart" uri="{C3380CC4-5D6E-409C-BE32-E72D297353CC}">
                <c16:uniqueId val="{00000003-F038-43A8-B40A-3775BB9E6394}"/>
              </c:ext>
            </c:extLst>
          </c:dPt>
          <c:dPt>
            <c:idx val="4"/>
            <c:invertIfNegative val="0"/>
            <c:bubble3D val="0"/>
            <c:extLst>
              <c:ext xmlns:c16="http://schemas.microsoft.com/office/drawing/2014/chart" uri="{C3380CC4-5D6E-409C-BE32-E72D297353CC}">
                <c16:uniqueId val="{00000004-F038-43A8-B40A-3775BB9E6394}"/>
              </c:ext>
            </c:extLst>
          </c:dPt>
          <c:dPt>
            <c:idx val="5"/>
            <c:invertIfNegative val="0"/>
            <c:bubble3D val="0"/>
            <c:extLst>
              <c:ext xmlns:c16="http://schemas.microsoft.com/office/drawing/2014/chart" uri="{C3380CC4-5D6E-409C-BE32-E72D297353CC}">
                <c16:uniqueId val="{00000005-F038-43A8-B40A-3775BB9E6394}"/>
              </c:ext>
            </c:extLst>
          </c:dPt>
          <c:dPt>
            <c:idx val="6"/>
            <c:invertIfNegative val="0"/>
            <c:bubble3D val="0"/>
            <c:extLst>
              <c:ext xmlns:c16="http://schemas.microsoft.com/office/drawing/2014/chart" uri="{C3380CC4-5D6E-409C-BE32-E72D297353CC}">
                <c16:uniqueId val="{00000006-F038-43A8-B40A-3775BB9E6394}"/>
              </c:ext>
            </c:extLst>
          </c:dPt>
          <c:dPt>
            <c:idx val="7"/>
            <c:invertIfNegative val="0"/>
            <c:bubble3D val="0"/>
            <c:extLst>
              <c:ext xmlns:c16="http://schemas.microsoft.com/office/drawing/2014/chart" uri="{C3380CC4-5D6E-409C-BE32-E72D297353CC}">
                <c16:uniqueId val="{00000007-F038-43A8-B40A-3775BB9E6394}"/>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Būvniecības ierosinātāju novērtējums</c:v>
                </c:pt>
                <c:pt idx="1">
                  <c:v>Būvobjekta priekšizpēte (zeme)</c:v>
                </c:pt>
                <c:pt idx="2">
                  <c:v>Būvobjekta priekšizpēte (ēka)</c:v>
                </c:pt>
              </c:strCache>
            </c:strRef>
          </c:cat>
          <c:val>
            <c:numRef>
              <c:f>Sheet1!$B$2:$B$4</c:f>
              <c:numCache>
                <c:formatCode>###0.00</c:formatCode>
                <c:ptCount val="3"/>
                <c:pt idx="0">
                  <c:v>7.75</c:v>
                </c:pt>
                <c:pt idx="1">
                  <c:v>8.2899999999999991</c:v>
                </c:pt>
                <c:pt idx="2">
                  <c:v>7.63</c:v>
                </c:pt>
              </c:numCache>
            </c:numRef>
          </c:val>
          <c:extLst>
            <c:ext xmlns:c16="http://schemas.microsoft.com/office/drawing/2014/chart" uri="{C3380CC4-5D6E-409C-BE32-E72D297353CC}">
              <c16:uniqueId val="{00000008-F038-43A8-B40A-3775BB9E6394}"/>
            </c:ext>
          </c:extLst>
        </c:ser>
        <c:ser>
          <c:idx val="1"/>
          <c:order val="1"/>
          <c:tx>
            <c:strRef>
              <c:f>Sheet1!$C$1</c:f>
              <c:strCache>
                <c:ptCount val="1"/>
                <c:pt idx="0">
                  <c:v>Pašvērtējums</c:v>
                </c:pt>
              </c:strCache>
            </c:strRef>
          </c:tx>
          <c:spPr>
            <a:solidFill>
              <a:srgbClr val="BD9B08">
                <a:lumMod val="5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Būvniecības ierosinātāju novērtējums</c:v>
                </c:pt>
                <c:pt idx="1">
                  <c:v>Būvobjekta priekšizpēte (zeme)</c:v>
                </c:pt>
                <c:pt idx="2">
                  <c:v>Būvobjekta priekšizpēte (ēka)</c:v>
                </c:pt>
              </c:strCache>
            </c:strRef>
          </c:cat>
          <c:val>
            <c:numRef>
              <c:f>Sheet1!$C$2:$C$4</c:f>
              <c:numCache>
                <c:formatCode>General</c:formatCode>
                <c:ptCount val="3"/>
                <c:pt idx="0">
                  <c:v>8.59</c:v>
                </c:pt>
                <c:pt idx="1">
                  <c:v>8.59</c:v>
                </c:pt>
                <c:pt idx="2">
                  <c:v>7.74</c:v>
                </c:pt>
              </c:numCache>
            </c:numRef>
          </c:val>
          <c:extLst>
            <c:ext xmlns:c16="http://schemas.microsoft.com/office/drawing/2014/chart" uri="{C3380CC4-5D6E-409C-BE32-E72D297353CC}">
              <c16:uniqueId val="{00000009-F038-43A8-B40A-3775BB9E6394}"/>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egendEntry>
        <c:idx val="0"/>
        <c:txPr>
          <a:bodyPr/>
          <a:lstStyle/>
          <a:p>
            <a:pPr>
              <a:defRPr sz="1200">
                <a:solidFill>
                  <a:srgbClr val="717171"/>
                </a:solidFill>
              </a:defRPr>
            </a:pPr>
            <a:endParaRPr lang="lv-LV"/>
          </a:p>
        </c:txPr>
      </c:legendEntry>
      <c:legendEntry>
        <c:idx val="1"/>
        <c:txPr>
          <a:bodyPr/>
          <a:lstStyle/>
          <a:p>
            <a:pPr>
              <a:defRPr sz="1200">
                <a:solidFill>
                  <a:srgbClr val="717171"/>
                </a:solidFill>
              </a:defRPr>
            </a:pPr>
            <a:endParaRPr lang="lv-LV"/>
          </a:p>
        </c:txPr>
      </c:legendEntry>
      <c:layout>
        <c:manualLayout>
          <c:xMode val="edge"/>
          <c:yMode val="edge"/>
          <c:x val="0.79565628557802859"/>
          <c:y val="4.0631607372678805E-2"/>
          <c:w val="0.18114436494388209"/>
          <c:h val="0.14065315315315316"/>
        </c:manualLayout>
      </c:layout>
      <c:overlay val="0"/>
      <c:txPr>
        <a:bodyPr/>
        <a:lstStyle/>
        <a:p>
          <a:pPr>
            <a:defRPr sz="1200">
              <a:solidFill>
                <a:schemeClr val="tx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525705552491267"/>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B173-43A2-A647-93B3B23CBA41}"/>
              </c:ext>
            </c:extLst>
          </c:dPt>
          <c:dPt>
            <c:idx val="1"/>
            <c:invertIfNegative val="0"/>
            <c:bubble3D val="0"/>
            <c:extLst>
              <c:ext xmlns:c16="http://schemas.microsoft.com/office/drawing/2014/chart" uri="{C3380CC4-5D6E-409C-BE32-E72D297353CC}">
                <c16:uniqueId val="{00000001-B173-43A2-A647-93B3B23CBA41}"/>
              </c:ext>
            </c:extLst>
          </c:dPt>
          <c:dPt>
            <c:idx val="2"/>
            <c:invertIfNegative val="0"/>
            <c:bubble3D val="0"/>
            <c:extLst>
              <c:ext xmlns:c16="http://schemas.microsoft.com/office/drawing/2014/chart" uri="{C3380CC4-5D6E-409C-BE32-E72D297353CC}">
                <c16:uniqueId val="{00000002-B173-43A2-A647-93B3B23CBA41}"/>
              </c:ext>
            </c:extLst>
          </c:dPt>
          <c:dPt>
            <c:idx val="3"/>
            <c:invertIfNegative val="0"/>
            <c:bubble3D val="0"/>
            <c:extLst>
              <c:ext xmlns:c16="http://schemas.microsoft.com/office/drawing/2014/chart" uri="{C3380CC4-5D6E-409C-BE32-E72D297353CC}">
                <c16:uniqueId val="{00000003-B173-43A2-A647-93B3B23CBA41}"/>
              </c:ext>
            </c:extLst>
          </c:dPt>
          <c:dPt>
            <c:idx val="4"/>
            <c:invertIfNegative val="0"/>
            <c:bubble3D val="0"/>
            <c:extLst>
              <c:ext xmlns:c16="http://schemas.microsoft.com/office/drawing/2014/chart" uri="{C3380CC4-5D6E-409C-BE32-E72D297353CC}">
                <c16:uniqueId val="{00000004-B173-43A2-A647-93B3B23CBA41}"/>
              </c:ext>
            </c:extLst>
          </c:dPt>
          <c:dPt>
            <c:idx val="5"/>
            <c:invertIfNegative val="0"/>
            <c:bubble3D val="0"/>
            <c:extLst>
              <c:ext xmlns:c16="http://schemas.microsoft.com/office/drawing/2014/chart" uri="{C3380CC4-5D6E-409C-BE32-E72D297353CC}">
                <c16:uniqueId val="{00000005-B173-43A2-A647-93B3B23CBA41}"/>
              </c:ext>
            </c:extLst>
          </c:dPt>
          <c:dPt>
            <c:idx val="6"/>
            <c:invertIfNegative val="0"/>
            <c:bubble3D val="0"/>
            <c:extLst>
              <c:ext xmlns:c16="http://schemas.microsoft.com/office/drawing/2014/chart" uri="{C3380CC4-5D6E-409C-BE32-E72D297353CC}">
                <c16:uniqueId val="{00000006-B173-43A2-A647-93B3B23CBA41}"/>
              </c:ext>
            </c:extLst>
          </c:dPt>
          <c:dPt>
            <c:idx val="7"/>
            <c:invertIfNegative val="0"/>
            <c:bubble3D val="0"/>
            <c:extLst>
              <c:ext xmlns:c16="http://schemas.microsoft.com/office/drawing/2014/chart" uri="{C3380CC4-5D6E-409C-BE32-E72D297353CC}">
                <c16:uniqueId val="{00000007-B173-43A2-A647-93B3B23CBA41}"/>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Būvprojekta vadība / izstrāde (projektēšana)</c:v>
                </c:pt>
                <c:pt idx="1">
                  <c:v>Būves arhitektūra</c:v>
                </c:pt>
                <c:pt idx="2">
                  <c:v>Būvkonstrukcijas (BK)</c:v>
                </c:pt>
                <c:pt idx="3">
                  <c:v>Inženierbūves</c:v>
                </c:pt>
                <c:pt idx="4">
                  <c:v>Apkure, ventilācija, klimata kontroles sistēma </c:v>
                </c:pt>
                <c:pt idx="5">
                  <c:v>Ūdensapgāde, kanalizācija</c:v>
                </c:pt>
                <c:pt idx="6">
                  <c:v>Elektrotīkli, vājstrāvu tīkli</c:v>
                </c:pt>
                <c:pt idx="7">
                  <c:v>Teritorijas labiekārtošana</c:v>
                </c:pt>
                <c:pt idx="8">
                  <c:v>Būvprojekta ekspertīze</c:v>
                </c:pt>
              </c:strCache>
            </c:strRef>
          </c:cat>
          <c:val>
            <c:numRef>
              <c:f>Sheet1!$B$2:$B$10</c:f>
              <c:numCache>
                <c:formatCode>0.00</c:formatCode>
                <c:ptCount val="9"/>
                <c:pt idx="0">
                  <c:v>7.1103167313576909</c:v>
                </c:pt>
                <c:pt idx="1">
                  <c:v>6.8596027792264209</c:v>
                </c:pt>
                <c:pt idx="2">
                  <c:v>7.3899045498859026</c:v>
                </c:pt>
                <c:pt idx="3">
                  <c:v>8.0391405456022476</c:v>
                </c:pt>
                <c:pt idx="4">
                  <c:v>7.0731709388845427</c:v>
                </c:pt>
                <c:pt idx="5">
                  <c:v>7.480262640578287</c:v>
                </c:pt>
                <c:pt idx="6">
                  <c:v>8.1683097233342448</c:v>
                </c:pt>
                <c:pt idx="7">
                  <c:v>7.7951379558916525</c:v>
                </c:pt>
                <c:pt idx="8">
                  <c:v>8.0176619541743044</c:v>
                </c:pt>
              </c:numCache>
            </c:numRef>
          </c:val>
          <c:extLst>
            <c:ext xmlns:c16="http://schemas.microsoft.com/office/drawing/2014/chart" uri="{C3380CC4-5D6E-409C-BE32-E72D297353CC}">
              <c16:uniqueId val="{00000008-B173-43A2-A647-93B3B23CBA41}"/>
            </c:ext>
          </c:extLst>
        </c:ser>
        <c:ser>
          <c:idx val="1"/>
          <c:order val="1"/>
          <c:tx>
            <c:strRef>
              <c:f>Sheet1!$C$1</c:f>
              <c:strCache>
                <c:ptCount val="1"/>
                <c:pt idx="0">
                  <c:v>Pašvērtējums</c:v>
                </c:pt>
              </c:strCache>
            </c:strRef>
          </c:tx>
          <c:spPr>
            <a:solidFill>
              <a:srgbClr val="BD9B08">
                <a:lumMod val="5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Būvprojekta vadība / izstrāde (projektēšana)</c:v>
                </c:pt>
                <c:pt idx="1">
                  <c:v>Būves arhitektūra</c:v>
                </c:pt>
                <c:pt idx="2">
                  <c:v>Būvkonstrukcijas (BK)</c:v>
                </c:pt>
                <c:pt idx="3">
                  <c:v>Inženierbūves</c:v>
                </c:pt>
                <c:pt idx="4">
                  <c:v>Apkure, ventilācija, klimata kontroles sistēma </c:v>
                </c:pt>
                <c:pt idx="5">
                  <c:v>Ūdensapgāde, kanalizācija</c:v>
                </c:pt>
                <c:pt idx="6">
                  <c:v>Elektrotīkli, vājstrāvu tīkli</c:v>
                </c:pt>
                <c:pt idx="7">
                  <c:v>Teritorijas labiekārtošana</c:v>
                </c:pt>
                <c:pt idx="8">
                  <c:v>Būvprojekta ekspertīze</c:v>
                </c:pt>
              </c:strCache>
            </c:strRef>
          </c:cat>
          <c:val>
            <c:numRef>
              <c:f>Sheet1!$C$2:$C$10</c:f>
              <c:numCache>
                <c:formatCode>0.00</c:formatCode>
                <c:ptCount val="9"/>
                <c:pt idx="0">
                  <c:v>8.2102060835027206</c:v>
                </c:pt>
                <c:pt idx="1">
                  <c:v>7.9406443944544396</c:v>
                </c:pt>
                <c:pt idx="2">
                  <c:v>8.1784030837317001</c:v>
                </c:pt>
                <c:pt idx="3">
                  <c:v>8.5679684777413705</c:v>
                </c:pt>
                <c:pt idx="4">
                  <c:v>7.8538072756750932</c:v>
                </c:pt>
                <c:pt idx="5">
                  <c:v>7.759211694217365</c:v>
                </c:pt>
                <c:pt idx="6">
                  <c:v>7.7640800668626628</c:v>
                </c:pt>
                <c:pt idx="7">
                  <c:v>8.2837092064570879</c:v>
                </c:pt>
                <c:pt idx="8">
                  <c:v>7.0010750614320614</c:v>
                </c:pt>
              </c:numCache>
            </c:numRef>
          </c:val>
          <c:extLst>
            <c:ext xmlns:c16="http://schemas.microsoft.com/office/drawing/2014/chart" uri="{C3380CC4-5D6E-409C-BE32-E72D297353CC}">
              <c16:uniqueId val="{00000009-B173-43A2-A647-93B3B23CBA41}"/>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ayout>
        <c:manualLayout>
          <c:xMode val="edge"/>
          <c:yMode val="edge"/>
          <c:x val="0.79565628557802859"/>
          <c:y val="2.502744196541052E-3"/>
          <c:w val="0.19094347486221006"/>
          <c:h val="9.8795232476691364E-2"/>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4527371759514611"/>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51F4-4005-B27D-EE1E31E82BC1}"/>
              </c:ext>
            </c:extLst>
          </c:dPt>
          <c:dPt>
            <c:idx val="1"/>
            <c:invertIfNegative val="0"/>
            <c:bubble3D val="0"/>
            <c:extLst>
              <c:ext xmlns:c16="http://schemas.microsoft.com/office/drawing/2014/chart" uri="{C3380CC4-5D6E-409C-BE32-E72D297353CC}">
                <c16:uniqueId val="{00000001-51F4-4005-B27D-EE1E31E82BC1}"/>
              </c:ext>
            </c:extLst>
          </c:dPt>
          <c:dPt>
            <c:idx val="2"/>
            <c:invertIfNegative val="0"/>
            <c:bubble3D val="0"/>
            <c:extLst>
              <c:ext xmlns:c16="http://schemas.microsoft.com/office/drawing/2014/chart" uri="{C3380CC4-5D6E-409C-BE32-E72D297353CC}">
                <c16:uniqueId val="{00000002-51F4-4005-B27D-EE1E31E82BC1}"/>
              </c:ext>
            </c:extLst>
          </c:dPt>
          <c:dPt>
            <c:idx val="3"/>
            <c:invertIfNegative val="0"/>
            <c:bubble3D val="0"/>
            <c:extLst>
              <c:ext xmlns:c16="http://schemas.microsoft.com/office/drawing/2014/chart" uri="{C3380CC4-5D6E-409C-BE32-E72D297353CC}">
                <c16:uniqueId val="{00000003-51F4-4005-B27D-EE1E31E82BC1}"/>
              </c:ext>
            </c:extLst>
          </c:dPt>
          <c:dPt>
            <c:idx val="4"/>
            <c:invertIfNegative val="0"/>
            <c:bubble3D val="0"/>
            <c:extLst>
              <c:ext xmlns:c16="http://schemas.microsoft.com/office/drawing/2014/chart" uri="{C3380CC4-5D6E-409C-BE32-E72D297353CC}">
                <c16:uniqueId val="{00000004-51F4-4005-B27D-EE1E31E82BC1}"/>
              </c:ext>
            </c:extLst>
          </c:dPt>
          <c:dPt>
            <c:idx val="5"/>
            <c:invertIfNegative val="0"/>
            <c:bubble3D val="0"/>
            <c:extLst>
              <c:ext xmlns:c16="http://schemas.microsoft.com/office/drawing/2014/chart" uri="{C3380CC4-5D6E-409C-BE32-E72D297353CC}">
                <c16:uniqueId val="{00000005-51F4-4005-B27D-EE1E31E82BC1}"/>
              </c:ext>
            </c:extLst>
          </c:dPt>
          <c:dPt>
            <c:idx val="6"/>
            <c:invertIfNegative val="0"/>
            <c:bubble3D val="0"/>
            <c:extLst>
              <c:ext xmlns:c16="http://schemas.microsoft.com/office/drawing/2014/chart" uri="{C3380CC4-5D6E-409C-BE32-E72D297353CC}">
                <c16:uniqueId val="{00000006-51F4-4005-B27D-EE1E31E82BC1}"/>
              </c:ext>
            </c:extLst>
          </c:dPt>
          <c:dPt>
            <c:idx val="7"/>
            <c:invertIfNegative val="0"/>
            <c:bubble3D val="0"/>
            <c:extLst>
              <c:ext xmlns:c16="http://schemas.microsoft.com/office/drawing/2014/chart" uri="{C3380CC4-5D6E-409C-BE32-E72D297353CC}">
                <c16:uniqueId val="{00000007-51F4-4005-B27D-EE1E31E82BC1}"/>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Ēku būvdarbi</c:v>
                </c:pt>
                <c:pt idx="1">
                  <c:v>Inženierbūves</c:v>
                </c:pt>
                <c:pt idx="2">
                  <c:v>Teritorijas labiekārtošana </c:v>
                </c:pt>
                <c:pt idx="3">
                  <c:v>Inženierbūvju būvdarbi</c:v>
                </c:pt>
                <c:pt idx="4">
                  <c:v>Ēkas būvdarbi, pamati, karkass, nesošās konstrukcijas, jumts</c:v>
                </c:pt>
                <c:pt idx="5">
                  <c:v>Būvdarbi, ārējā apdare, sienas, fasādes, logi, durvis</c:v>
                </c:pt>
                <c:pt idx="6">
                  <c:v>Būvdarbi, iekšējā apdare</c:v>
                </c:pt>
                <c:pt idx="7">
                  <c:v>Apkure, ventilācija, klimata kontrole</c:v>
                </c:pt>
                <c:pt idx="8">
                  <c:v>Ūdensapgāde, kanalizācija</c:v>
                </c:pt>
                <c:pt idx="9">
                  <c:v>Elektrotīkli, vājstrāvu tīkli</c:v>
                </c:pt>
                <c:pt idx="10">
                  <c:v>Būvmateriāli, būvizstrādājumi</c:v>
                </c:pt>
                <c:pt idx="11">
                  <c:v>Darba instrumenti, tehnika </c:v>
                </c:pt>
              </c:strCache>
            </c:strRef>
          </c:cat>
          <c:val>
            <c:numRef>
              <c:f>Sheet1!$B$2:$B$13</c:f>
              <c:numCache>
                <c:formatCode>0.00</c:formatCode>
                <c:ptCount val="12"/>
                <c:pt idx="0">
                  <c:v>8.5254846689417469</c:v>
                </c:pt>
                <c:pt idx="1">
                  <c:v>7.8361383931510327</c:v>
                </c:pt>
                <c:pt idx="2">
                  <c:v>8.7131571702144903</c:v>
                </c:pt>
                <c:pt idx="3">
                  <c:v>8.4742683409057094</c:v>
                </c:pt>
                <c:pt idx="4">
                  <c:v>8.6303716070989331</c:v>
                </c:pt>
                <c:pt idx="5">
                  <c:v>8.3743653520419112</c:v>
                </c:pt>
                <c:pt idx="6">
                  <c:v>8.3956107889874296</c:v>
                </c:pt>
                <c:pt idx="7">
                  <c:v>7.6138249329601999</c:v>
                </c:pt>
                <c:pt idx="8">
                  <c:v>8.6739365761021503</c:v>
                </c:pt>
                <c:pt idx="9">
                  <c:v>8.097356948282485</c:v>
                </c:pt>
                <c:pt idx="10">
                  <c:v>7.6409865801510461</c:v>
                </c:pt>
                <c:pt idx="11">
                  <c:v>8.2727107159269924</c:v>
                </c:pt>
              </c:numCache>
            </c:numRef>
          </c:val>
          <c:extLst>
            <c:ext xmlns:c16="http://schemas.microsoft.com/office/drawing/2014/chart" uri="{C3380CC4-5D6E-409C-BE32-E72D297353CC}">
              <c16:uniqueId val="{00000008-51F4-4005-B27D-EE1E31E82BC1}"/>
            </c:ext>
          </c:extLst>
        </c:ser>
        <c:ser>
          <c:idx val="1"/>
          <c:order val="1"/>
          <c:tx>
            <c:strRef>
              <c:f>Sheet1!$C$1</c:f>
              <c:strCache>
                <c:ptCount val="1"/>
                <c:pt idx="0">
                  <c:v>Pašvērtējums</c:v>
                </c:pt>
              </c:strCache>
            </c:strRef>
          </c:tx>
          <c:spPr>
            <a:solidFill>
              <a:srgbClr val="BD9B08">
                <a:lumMod val="5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Ēku būvdarbi</c:v>
                </c:pt>
                <c:pt idx="1">
                  <c:v>Inženierbūves</c:v>
                </c:pt>
                <c:pt idx="2">
                  <c:v>Teritorijas labiekārtošana </c:v>
                </c:pt>
                <c:pt idx="3">
                  <c:v>Inženierbūvju būvdarbi</c:v>
                </c:pt>
                <c:pt idx="4">
                  <c:v>Ēkas būvdarbi, pamati, karkass, nesošās konstrukcijas, jumts</c:v>
                </c:pt>
                <c:pt idx="5">
                  <c:v>Būvdarbi, ārējā apdare, sienas, fasādes, logi, durvis</c:v>
                </c:pt>
                <c:pt idx="6">
                  <c:v>Būvdarbi, iekšējā apdare</c:v>
                </c:pt>
                <c:pt idx="7">
                  <c:v>Apkure, ventilācija, klimata kontrole</c:v>
                </c:pt>
                <c:pt idx="8">
                  <c:v>Ūdensapgāde, kanalizācija</c:v>
                </c:pt>
                <c:pt idx="9">
                  <c:v>Elektrotīkli, vājstrāvu tīkli</c:v>
                </c:pt>
                <c:pt idx="10">
                  <c:v>Būvmateriāli, būvizstrādājumi</c:v>
                </c:pt>
                <c:pt idx="11">
                  <c:v>Darba instrumenti, tehnika </c:v>
                </c:pt>
              </c:strCache>
            </c:strRef>
          </c:cat>
          <c:val>
            <c:numRef>
              <c:f>Sheet1!$C$2:$C$13</c:f>
              <c:numCache>
                <c:formatCode>0.00</c:formatCode>
                <c:ptCount val="12"/>
                <c:pt idx="0">
                  <c:v>7.691315807851467</c:v>
                </c:pt>
                <c:pt idx="1">
                  <c:v>8.1987193500545192</c:v>
                </c:pt>
                <c:pt idx="2">
                  <c:v>8.0596902071049001</c:v>
                </c:pt>
                <c:pt idx="3">
                  <c:v>7.6625563289274066</c:v>
                </c:pt>
                <c:pt idx="4">
                  <c:v>7.9489590587079579</c:v>
                </c:pt>
                <c:pt idx="5">
                  <c:v>8.0920869663508075</c:v>
                </c:pt>
                <c:pt idx="6">
                  <c:v>7.785423321501014</c:v>
                </c:pt>
                <c:pt idx="7">
                  <c:v>8.0537407523452664</c:v>
                </c:pt>
                <c:pt idx="8">
                  <c:v>7.9840691759066225</c:v>
                </c:pt>
                <c:pt idx="9">
                  <c:v>7.9642213273761788</c:v>
                </c:pt>
                <c:pt idx="10">
                  <c:v>8.0039858229735117</c:v>
                </c:pt>
                <c:pt idx="11">
                  <c:v>7.4211360654346565</c:v>
                </c:pt>
              </c:numCache>
            </c:numRef>
          </c:val>
          <c:extLst>
            <c:ext xmlns:c16="http://schemas.microsoft.com/office/drawing/2014/chart" uri="{C3380CC4-5D6E-409C-BE32-E72D297353CC}">
              <c16:uniqueId val="{00000009-51F4-4005-B27D-EE1E31E82BC1}"/>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ayout>
        <c:manualLayout>
          <c:xMode val="edge"/>
          <c:yMode val="edge"/>
          <c:x val="0.79378922366545446"/>
          <c:y val="1.7492631692739916E-2"/>
          <c:w val="0.16946564077473503"/>
          <c:h val="9.9116208008645013E-2"/>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B8728-5D2F-4BB4-8447-F9A52164FF69}"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lv-LV"/>
        </a:p>
      </dgm:t>
    </dgm:pt>
    <dgm:pt modelId="{4963D13E-7C13-4609-BA12-8D76B44AC17E}">
      <dgm:prSet phldrT="[Text]" custT="1"/>
      <dgm:spPr>
        <a:solidFill>
          <a:schemeClr val="accent1">
            <a:lumMod val="75000"/>
          </a:schemeClr>
        </a:solidFill>
      </dgm:spPr>
      <dgm:t>
        <a:bodyPr/>
        <a:lstStyle/>
        <a:p>
          <a:r>
            <a:rPr lang="lv-LV" sz="1200" dirty="0"/>
            <a:t>Būvniecības process</a:t>
          </a:r>
        </a:p>
      </dgm:t>
    </dgm:pt>
    <dgm:pt modelId="{EE2F1417-8DDF-489D-AEC5-BABB9ACBB3B2}" type="parTrans" cxnId="{F41CB11A-9A26-43A9-9416-3A8C2E99D2BE}">
      <dgm:prSet/>
      <dgm:spPr/>
      <dgm:t>
        <a:bodyPr/>
        <a:lstStyle/>
        <a:p>
          <a:endParaRPr lang="lv-LV" sz="1200"/>
        </a:p>
      </dgm:t>
    </dgm:pt>
    <dgm:pt modelId="{CA524DD5-2BF7-4270-AFF4-DA2A6FF9BC62}" type="sibTrans" cxnId="{F41CB11A-9A26-43A9-9416-3A8C2E99D2BE}">
      <dgm:prSet custT="1"/>
      <dgm:spPr/>
      <dgm:t>
        <a:bodyPr/>
        <a:lstStyle/>
        <a:p>
          <a:r>
            <a:rPr lang="lv-LV" sz="1200" dirty="0"/>
            <a:t>100</a:t>
          </a:r>
        </a:p>
      </dgm:t>
    </dgm:pt>
    <dgm:pt modelId="{4FA1C063-2450-4BB3-A88A-0A47BAAB0E7F}">
      <dgm:prSet phldrT="[Text]" custT="1"/>
      <dgm:spPr>
        <a:solidFill>
          <a:srgbClr val="989898"/>
        </a:solidFill>
      </dgm:spPr>
      <dgm:t>
        <a:bodyPr/>
        <a:lstStyle/>
        <a:p>
          <a:r>
            <a:rPr lang="lv-LV" sz="1200" dirty="0"/>
            <a:t>Priekšizpēte</a:t>
          </a:r>
        </a:p>
      </dgm:t>
    </dgm:pt>
    <dgm:pt modelId="{8DC55638-3980-4311-B230-0396125B527E}" type="parTrans" cxnId="{8A3071DE-8B87-4745-856E-601DF4530A7B}">
      <dgm:prSet/>
      <dgm:spPr/>
      <dgm:t>
        <a:bodyPr/>
        <a:lstStyle/>
        <a:p>
          <a:endParaRPr lang="lv-LV" sz="1200"/>
        </a:p>
      </dgm:t>
    </dgm:pt>
    <dgm:pt modelId="{23B3BAA5-CE31-4CC8-B194-94739B18ADF1}" type="sibTrans" cxnId="{8A3071DE-8B87-4745-856E-601DF4530A7B}">
      <dgm:prSet custT="1"/>
      <dgm:spPr/>
      <dgm:t>
        <a:bodyPr/>
        <a:lstStyle/>
        <a:p>
          <a:pPr algn="ctr"/>
          <a:r>
            <a:rPr lang="lv-LV" sz="1200" dirty="0"/>
            <a:t>10</a:t>
          </a:r>
        </a:p>
      </dgm:t>
    </dgm:pt>
    <dgm:pt modelId="{0A7603F9-DC6B-4533-BC32-91D61725EDD8}">
      <dgm:prSet phldrT="[Text]" custT="1"/>
      <dgm:spPr/>
      <dgm:t>
        <a:bodyPr/>
        <a:lstStyle/>
        <a:p>
          <a:r>
            <a:rPr lang="lv-LV" sz="1200" dirty="0"/>
            <a:t>Projektēšana</a:t>
          </a:r>
        </a:p>
      </dgm:t>
    </dgm:pt>
    <dgm:pt modelId="{D2957041-E3C5-4AB0-9BC2-9C29B1AF04C9}" type="parTrans" cxnId="{C8FB19EA-01E0-40E5-B87F-C01B79242AF6}">
      <dgm:prSet/>
      <dgm:spPr/>
      <dgm:t>
        <a:bodyPr/>
        <a:lstStyle/>
        <a:p>
          <a:endParaRPr lang="lv-LV" sz="1200"/>
        </a:p>
      </dgm:t>
    </dgm:pt>
    <dgm:pt modelId="{9A4CA189-02C9-4A9D-9C31-364D97850DF6}" type="sibTrans" cxnId="{C8FB19EA-01E0-40E5-B87F-C01B79242AF6}">
      <dgm:prSet custT="1"/>
      <dgm:spPr/>
      <dgm:t>
        <a:bodyPr/>
        <a:lstStyle/>
        <a:p>
          <a:pPr algn="ctr"/>
          <a:r>
            <a:rPr lang="lv-LV" sz="1200" dirty="0"/>
            <a:t>40</a:t>
          </a:r>
        </a:p>
      </dgm:t>
    </dgm:pt>
    <dgm:pt modelId="{01829BB3-0FEC-436B-B42C-6629A86DC2B0}">
      <dgm:prSet phldrT="[Text]" phldr="1" custT="1"/>
      <dgm:spPr>
        <a:noFill/>
        <a:ln>
          <a:noFill/>
        </a:ln>
      </dgm:spPr>
      <dgm:t>
        <a:bodyPr/>
        <a:lstStyle/>
        <a:p>
          <a:endParaRPr lang="lv-LV" sz="1200" dirty="0"/>
        </a:p>
      </dgm:t>
    </dgm:pt>
    <dgm:pt modelId="{4823228D-9154-4836-A1FE-0A53288F5A96}" type="parTrans" cxnId="{4BD12F1B-A066-4E80-9427-6945470435E2}">
      <dgm:prSet/>
      <dgm:spPr>
        <a:ln>
          <a:noFill/>
        </a:ln>
      </dgm:spPr>
      <dgm:t>
        <a:bodyPr/>
        <a:lstStyle/>
        <a:p>
          <a:endParaRPr lang="lv-LV" sz="1200"/>
        </a:p>
      </dgm:t>
    </dgm:pt>
    <dgm:pt modelId="{C14D40B7-8E47-4DD9-9A0E-4F037A17C8D3}" type="sibTrans" cxnId="{4BD12F1B-A066-4E80-9427-6945470435E2}">
      <dgm:prSet custT="1"/>
      <dgm:spPr>
        <a:noFill/>
        <a:ln>
          <a:noFill/>
        </a:ln>
      </dgm:spPr>
      <dgm:t>
        <a:bodyPr/>
        <a:lstStyle/>
        <a:p>
          <a:endParaRPr lang="lv-LV" sz="1200"/>
        </a:p>
      </dgm:t>
    </dgm:pt>
    <dgm:pt modelId="{27CA41F0-F982-4996-AAD7-2A68F36FE911}">
      <dgm:prSet phldrT="[Text]" custT="1"/>
      <dgm:spPr>
        <a:solidFill>
          <a:srgbClr val="989898"/>
        </a:solidFill>
      </dgm:spPr>
      <dgm:t>
        <a:bodyPr/>
        <a:lstStyle/>
        <a:p>
          <a:r>
            <a:rPr lang="lv-LV" sz="1200" dirty="0"/>
            <a:t>Projektēšana</a:t>
          </a:r>
        </a:p>
      </dgm:t>
    </dgm:pt>
    <dgm:pt modelId="{38FC6725-E51A-4D0F-8B58-712757AE00DC}" type="parTrans" cxnId="{FC1C4A9F-4D59-42FC-B010-5539A18E3C0D}">
      <dgm:prSet/>
      <dgm:spPr/>
      <dgm:t>
        <a:bodyPr/>
        <a:lstStyle/>
        <a:p>
          <a:endParaRPr lang="lv-LV" sz="1200"/>
        </a:p>
      </dgm:t>
    </dgm:pt>
    <dgm:pt modelId="{D93EF81A-D3D8-4561-8A77-AB7C84E9A280}" type="sibTrans" cxnId="{FC1C4A9F-4D59-42FC-B010-5539A18E3C0D}">
      <dgm:prSet custT="1"/>
      <dgm:spPr/>
      <dgm:t>
        <a:bodyPr/>
        <a:lstStyle/>
        <a:p>
          <a:pPr algn="ctr"/>
          <a:r>
            <a:rPr lang="lv-LV" sz="1200" dirty="0"/>
            <a:t>40</a:t>
          </a:r>
        </a:p>
      </dgm:t>
    </dgm:pt>
    <dgm:pt modelId="{3C1A97DF-FE06-48B1-A214-0611F85CC94F}">
      <dgm:prSet custT="1"/>
      <dgm:spPr/>
      <dgm:t>
        <a:bodyPr/>
        <a:lstStyle/>
        <a:p>
          <a:r>
            <a:rPr lang="lv-LV" sz="1200" dirty="0"/>
            <a:t>Būvdarbi</a:t>
          </a:r>
        </a:p>
      </dgm:t>
    </dgm:pt>
    <dgm:pt modelId="{6B7E943D-1166-441E-9593-E2CB6824BA36}" type="parTrans" cxnId="{793C06F5-A663-4B10-B571-38A54C35074E}">
      <dgm:prSet/>
      <dgm:spPr/>
      <dgm:t>
        <a:bodyPr/>
        <a:lstStyle/>
        <a:p>
          <a:endParaRPr lang="lv-LV" sz="1200"/>
        </a:p>
      </dgm:t>
    </dgm:pt>
    <dgm:pt modelId="{6D3F931D-F13B-4511-B8CD-8573037C5D91}" type="sibTrans" cxnId="{793C06F5-A663-4B10-B571-38A54C35074E}">
      <dgm:prSet custT="1"/>
      <dgm:spPr/>
      <dgm:t>
        <a:bodyPr/>
        <a:lstStyle/>
        <a:p>
          <a:pPr algn="ctr"/>
          <a:r>
            <a:rPr lang="lv-LV" sz="1200" dirty="0"/>
            <a:t>30</a:t>
          </a:r>
        </a:p>
      </dgm:t>
    </dgm:pt>
    <dgm:pt modelId="{4F1A50C2-B70D-4ED4-A604-33F28529A40F}">
      <dgm:prSet custT="1"/>
      <dgm:spPr>
        <a:solidFill>
          <a:srgbClr val="989898"/>
        </a:solidFill>
      </dgm:spPr>
      <dgm:t>
        <a:bodyPr/>
        <a:lstStyle/>
        <a:p>
          <a:r>
            <a:rPr lang="lv-LV" sz="1200" dirty="0"/>
            <a:t>Būvniecības projektu vadība </a:t>
          </a:r>
        </a:p>
      </dgm:t>
    </dgm:pt>
    <dgm:pt modelId="{78937FFB-CC10-4970-A3A6-12E329896FC6}" type="parTrans" cxnId="{CF7C7099-7862-4567-AF96-EB8EB577239F}">
      <dgm:prSet/>
      <dgm:spPr/>
      <dgm:t>
        <a:bodyPr/>
        <a:lstStyle/>
        <a:p>
          <a:endParaRPr lang="lv-LV" sz="1200"/>
        </a:p>
      </dgm:t>
    </dgm:pt>
    <dgm:pt modelId="{32FB1754-B99C-4F07-B2AD-18C38CF2B334}" type="sibTrans" cxnId="{CF7C7099-7862-4567-AF96-EB8EB577239F}">
      <dgm:prSet custT="1"/>
      <dgm:spPr/>
      <dgm:t>
        <a:bodyPr/>
        <a:lstStyle/>
        <a:p>
          <a:pPr algn="ctr"/>
          <a:r>
            <a:rPr lang="lv-LV" sz="1200" dirty="0"/>
            <a:t>12</a:t>
          </a:r>
        </a:p>
      </dgm:t>
    </dgm:pt>
    <dgm:pt modelId="{B0ECBFFF-8E2A-4E57-AD94-83D42EE4F632}">
      <dgm:prSet custT="1"/>
      <dgm:spPr/>
      <dgm:t>
        <a:bodyPr/>
        <a:lstStyle/>
        <a:p>
          <a:r>
            <a:rPr lang="lv-LV" sz="1200" dirty="0"/>
            <a:t>Uzraudzība</a:t>
          </a:r>
        </a:p>
      </dgm:t>
    </dgm:pt>
    <dgm:pt modelId="{203307ED-94C7-4928-B44A-7B053E1E9EEB}" type="parTrans" cxnId="{3A94DCF5-6153-4FBD-B30E-6428C235EC8D}">
      <dgm:prSet/>
      <dgm:spPr/>
      <dgm:t>
        <a:bodyPr/>
        <a:lstStyle/>
        <a:p>
          <a:endParaRPr lang="lv-LV" sz="1200"/>
        </a:p>
      </dgm:t>
    </dgm:pt>
    <dgm:pt modelId="{B4FA71A1-AB3E-41E8-83FE-8749837492E0}" type="sibTrans" cxnId="{3A94DCF5-6153-4FBD-B30E-6428C235EC8D}">
      <dgm:prSet custT="1"/>
      <dgm:spPr/>
      <dgm:t>
        <a:bodyPr/>
        <a:lstStyle/>
        <a:p>
          <a:pPr algn="ctr"/>
          <a:r>
            <a:rPr lang="lv-LV" sz="1200" dirty="0"/>
            <a:t>10</a:t>
          </a:r>
        </a:p>
      </dgm:t>
    </dgm:pt>
    <dgm:pt modelId="{B8A40547-C804-4DE2-80E6-55A9A2A680B0}">
      <dgm:prSet custT="1"/>
      <dgm:spPr>
        <a:solidFill>
          <a:srgbClr val="989898"/>
        </a:solidFill>
      </dgm:spPr>
      <dgm:t>
        <a:bodyPr/>
        <a:lstStyle/>
        <a:p>
          <a:r>
            <a:rPr lang="lv-LV" sz="1200" dirty="0"/>
            <a:t>Būvdarbu vadība un realizācija</a:t>
          </a:r>
        </a:p>
      </dgm:t>
    </dgm:pt>
    <dgm:pt modelId="{123B350A-0244-40C9-9F27-0E8C7F1F13B7}" type="parTrans" cxnId="{BC1FADF7-F32B-4E25-A411-CAC9D98C85AF}">
      <dgm:prSet/>
      <dgm:spPr/>
      <dgm:t>
        <a:bodyPr/>
        <a:lstStyle/>
        <a:p>
          <a:endParaRPr lang="lv-LV" sz="1200"/>
        </a:p>
      </dgm:t>
    </dgm:pt>
    <dgm:pt modelId="{C373158C-1A73-4AC0-AFE0-E1F82C469F1C}" type="sibTrans" cxnId="{BC1FADF7-F32B-4E25-A411-CAC9D98C85AF}">
      <dgm:prSet custT="1"/>
      <dgm:spPr/>
      <dgm:t>
        <a:bodyPr/>
        <a:lstStyle/>
        <a:p>
          <a:pPr algn="ctr"/>
          <a:r>
            <a:rPr lang="lv-LV" sz="1200" dirty="0"/>
            <a:t>14,4</a:t>
          </a:r>
        </a:p>
      </dgm:t>
    </dgm:pt>
    <dgm:pt modelId="{5FEF32C1-A0CE-4C4A-A45C-33CA5D814A0A}">
      <dgm:prSet custT="1"/>
      <dgm:spPr>
        <a:solidFill>
          <a:srgbClr val="989898"/>
        </a:solidFill>
      </dgm:spPr>
      <dgm:t>
        <a:bodyPr/>
        <a:lstStyle/>
        <a:p>
          <a:r>
            <a:rPr lang="lv-LV" sz="1200" dirty="0"/>
            <a:t>Būvmateriāli (ražotāji, izplatītāji)</a:t>
          </a:r>
        </a:p>
      </dgm:t>
    </dgm:pt>
    <dgm:pt modelId="{53BE72A5-6A9F-4D97-A756-3917E3A04949}" type="parTrans" cxnId="{3FA6C61F-80EF-4F43-BE90-105442D751D4}">
      <dgm:prSet/>
      <dgm:spPr/>
      <dgm:t>
        <a:bodyPr/>
        <a:lstStyle/>
        <a:p>
          <a:endParaRPr lang="lv-LV" sz="1200"/>
        </a:p>
      </dgm:t>
    </dgm:pt>
    <dgm:pt modelId="{2FFDDE48-AB8E-4570-B8C7-3F1F5EE7BC7F}" type="sibTrans" cxnId="{3FA6C61F-80EF-4F43-BE90-105442D751D4}">
      <dgm:prSet custT="1"/>
      <dgm:spPr/>
      <dgm:t>
        <a:bodyPr/>
        <a:lstStyle/>
        <a:p>
          <a:pPr algn="ctr"/>
          <a:r>
            <a:rPr lang="lv-LV" sz="1200" dirty="0"/>
            <a:t>3,6</a:t>
          </a:r>
        </a:p>
      </dgm:t>
    </dgm:pt>
    <dgm:pt modelId="{53B56126-CF2C-47F8-8706-7E077DECFE8D}">
      <dgm:prSet custT="1"/>
      <dgm:spPr>
        <a:solidFill>
          <a:srgbClr val="989898"/>
        </a:solidFill>
      </dgm:spPr>
      <dgm:t>
        <a:bodyPr/>
        <a:lstStyle/>
        <a:p>
          <a:r>
            <a:rPr lang="lv-LV" sz="1200" dirty="0"/>
            <a:t>Uzraudzība</a:t>
          </a:r>
        </a:p>
      </dgm:t>
    </dgm:pt>
    <dgm:pt modelId="{0AB8C0D2-C90E-4718-BADF-2CB16F2BD988}" type="parTrans" cxnId="{5D0F9A7F-8C02-41DC-93EA-94D89F0586F6}">
      <dgm:prSet/>
      <dgm:spPr/>
      <dgm:t>
        <a:bodyPr/>
        <a:lstStyle/>
        <a:p>
          <a:endParaRPr lang="lv-LV" sz="1200"/>
        </a:p>
      </dgm:t>
    </dgm:pt>
    <dgm:pt modelId="{218D4323-9CC8-43DF-B6CC-34A6E4E2062A}" type="sibTrans" cxnId="{5D0F9A7F-8C02-41DC-93EA-94D89F0586F6}">
      <dgm:prSet custT="1"/>
      <dgm:spPr/>
      <dgm:t>
        <a:bodyPr/>
        <a:lstStyle/>
        <a:p>
          <a:pPr algn="ctr"/>
          <a:r>
            <a:rPr lang="lv-LV" sz="1200" dirty="0"/>
            <a:t>5</a:t>
          </a:r>
        </a:p>
      </dgm:t>
    </dgm:pt>
    <dgm:pt modelId="{7BB2649B-6B9A-4FCD-A714-2F4DD045C1DE}">
      <dgm:prSet custT="1"/>
      <dgm:spPr>
        <a:solidFill>
          <a:srgbClr val="989898"/>
        </a:solidFill>
      </dgm:spPr>
      <dgm:t>
        <a:bodyPr/>
        <a:lstStyle/>
        <a:p>
          <a:r>
            <a:rPr lang="lv-LV" sz="1200" dirty="0"/>
            <a:t>Valsts institūcijas</a:t>
          </a:r>
        </a:p>
      </dgm:t>
    </dgm:pt>
    <dgm:pt modelId="{F4AC7EF7-6099-4C7D-9F41-9555DFDB8A3B}" type="parTrans" cxnId="{3CAF847C-820B-4F13-A9B4-97EB0FFEE45F}">
      <dgm:prSet/>
      <dgm:spPr/>
      <dgm:t>
        <a:bodyPr/>
        <a:lstStyle/>
        <a:p>
          <a:endParaRPr lang="lv-LV" sz="1200"/>
        </a:p>
      </dgm:t>
    </dgm:pt>
    <dgm:pt modelId="{856586A6-0D67-4131-8676-C57713B60DBA}" type="sibTrans" cxnId="{3CAF847C-820B-4F13-A9B4-97EB0FFEE45F}">
      <dgm:prSet custT="1"/>
      <dgm:spPr/>
      <dgm:t>
        <a:bodyPr/>
        <a:lstStyle/>
        <a:p>
          <a:pPr algn="ctr"/>
          <a:r>
            <a:rPr lang="lv-LV" sz="1200" dirty="0"/>
            <a:t>5</a:t>
          </a:r>
        </a:p>
      </dgm:t>
    </dgm:pt>
    <dgm:pt modelId="{ED5A86E2-4328-49E5-BAD0-878AB5A421F9}">
      <dgm:prSet phldrT="[Text]" custT="1"/>
      <dgm:spPr/>
      <dgm:t>
        <a:bodyPr/>
        <a:lstStyle/>
        <a:p>
          <a:r>
            <a:rPr lang="lv-LV" sz="1200" dirty="0"/>
            <a:t>Būvniecības pasūtītāji</a:t>
          </a:r>
          <a:endParaRPr lang="lv-LV" sz="1200" dirty="0">
            <a:solidFill>
              <a:srgbClr val="FF0000"/>
            </a:solidFill>
          </a:endParaRPr>
        </a:p>
      </dgm:t>
    </dgm:pt>
    <dgm:pt modelId="{3D680432-BD1D-44EC-B892-A4A9353D9B41}" type="parTrans" cxnId="{CB123704-868D-42E7-9FDE-038A4A35F8B5}">
      <dgm:prSet/>
      <dgm:spPr/>
      <dgm:t>
        <a:bodyPr/>
        <a:lstStyle/>
        <a:p>
          <a:endParaRPr lang="lv-LV"/>
        </a:p>
      </dgm:t>
    </dgm:pt>
    <dgm:pt modelId="{4697D69A-F3B7-440C-9DE1-C8F56BE5C091}" type="sibTrans" cxnId="{CB123704-868D-42E7-9FDE-038A4A35F8B5}">
      <dgm:prSet custT="1"/>
      <dgm:spPr/>
      <dgm:t>
        <a:bodyPr/>
        <a:lstStyle/>
        <a:p>
          <a:pPr algn="ctr"/>
          <a:r>
            <a:rPr lang="lv-LV" sz="1200" dirty="0"/>
            <a:t>10</a:t>
          </a:r>
        </a:p>
      </dgm:t>
    </dgm:pt>
    <dgm:pt modelId="{843D0AC2-8AE4-4BCB-B878-6F792666A90D}">
      <dgm:prSet phldrT="[Text]" custT="1"/>
      <dgm:spPr/>
      <dgm:t>
        <a:bodyPr/>
        <a:lstStyle/>
        <a:p>
          <a:r>
            <a:rPr lang="lv-LV" sz="1200" dirty="0"/>
            <a:t>Priekšizpēte</a:t>
          </a:r>
          <a:endParaRPr lang="lv-LV" sz="1200" dirty="0">
            <a:solidFill>
              <a:srgbClr val="FF0000"/>
            </a:solidFill>
          </a:endParaRPr>
        </a:p>
      </dgm:t>
    </dgm:pt>
    <dgm:pt modelId="{41D3346C-1CC5-4916-BE15-A885C1775993}" type="sibTrans" cxnId="{6C0D96C2-AC45-42A4-9478-DA1C1E305C59}">
      <dgm:prSet custT="1"/>
      <dgm:spPr/>
      <dgm:t>
        <a:bodyPr/>
        <a:lstStyle/>
        <a:p>
          <a:pPr algn="ctr"/>
          <a:r>
            <a:rPr lang="lv-LV" sz="1200" dirty="0"/>
            <a:t>10</a:t>
          </a:r>
        </a:p>
      </dgm:t>
    </dgm:pt>
    <dgm:pt modelId="{CC668C67-27CE-4004-900E-C06F108CB5D8}" type="parTrans" cxnId="{6C0D96C2-AC45-42A4-9478-DA1C1E305C59}">
      <dgm:prSet/>
      <dgm:spPr/>
      <dgm:t>
        <a:bodyPr/>
        <a:lstStyle/>
        <a:p>
          <a:endParaRPr lang="lv-LV" sz="1200"/>
        </a:p>
      </dgm:t>
    </dgm:pt>
    <dgm:pt modelId="{0F49B368-7F71-4A60-BF80-FF2450C33ED1}">
      <dgm:prSet custT="1"/>
      <dgm:spPr>
        <a:solidFill>
          <a:srgbClr val="989898"/>
        </a:solidFill>
      </dgm:spPr>
      <dgm:t>
        <a:bodyPr/>
        <a:lstStyle/>
        <a:p>
          <a:r>
            <a:rPr lang="lv-LV" sz="1200" dirty="0"/>
            <a:t>Būvniecības pasūtītāji</a:t>
          </a:r>
        </a:p>
      </dgm:t>
    </dgm:pt>
    <dgm:pt modelId="{E06659BA-817F-42E7-B6BB-FE7C9C099F94}" type="parTrans" cxnId="{C3153AC0-0A82-418F-B22C-C63A2774E7B7}">
      <dgm:prSet/>
      <dgm:spPr/>
      <dgm:t>
        <a:bodyPr/>
        <a:lstStyle/>
        <a:p>
          <a:endParaRPr lang="lv-LV"/>
        </a:p>
      </dgm:t>
    </dgm:pt>
    <dgm:pt modelId="{C2F17F57-6AD3-4779-8DD7-50E29FA3C381}" type="sibTrans" cxnId="{C3153AC0-0A82-418F-B22C-C63A2774E7B7}">
      <dgm:prSet custT="1"/>
      <dgm:spPr/>
      <dgm:t>
        <a:bodyPr/>
        <a:lstStyle/>
        <a:p>
          <a:pPr algn="ctr"/>
          <a:r>
            <a:rPr lang="lv-LV" sz="1200" dirty="0"/>
            <a:t>10</a:t>
          </a:r>
        </a:p>
      </dgm:t>
    </dgm:pt>
    <dgm:pt modelId="{E7CE85E2-6AE2-4596-9BA8-638014387A16}" type="pres">
      <dgm:prSet presAssocID="{D84B8728-5D2F-4BB4-8447-F9A52164FF69}" presName="hierChild1" presStyleCnt="0">
        <dgm:presLayoutVars>
          <dgm:orgChart val="1"/>
          <dgm:chPref val="1"/>
          <dgm:dir/>
          <dgm:animOne val="branch"/>
          <dgm:animLvl val="lvl"/>
          <dgm:resizeHandles/>
        </dgm:presLayoutVars>
      </dgm:prSet>
      <dgm:spPr/>
    </dgm:pt>
    <dgm:pt modelId="{D6EA5A21-1B24-415D-B4F4-49D222B951C8}" type="pres">
      <dgm:prSet presAssocID="{4963D13E-7C13-4609-BA12-8D76B44AC17E}" presName="hierRoot1" presStyleCnt="0">
        <dgm:presLayoutVars>
          <dgm:hierBranch val="init"/>
        </dgm:presLayoutVars>
      </dgm:prSet>
      <dgm:spPr/>
    </dgm:pt>
    <dgm:pt modelId="{C8A249D8-0773-4689-AFF6-97FEC17E7A4F}" type="pres">
      <dgm:prSet presAssocID="{4963D13E-7C13-4609-BA12-8D76B44AC17E}" presName="rootComposite1" presStyleCnt="0"/>
      <dgm:spPr/>
    </dgm:pt>
    <dgm:pt modelId="{7F38012A-7F98-45C0-9134-BBD9C4221E69}" type="pres">
      <dgm:prSet presAssocID="{4963D13E-7C13-4609-BA12-8D76B44AC17E}" presName="rootText1" presStyleLbl="node0" presStyleIdx="0" presStyleCnt="1" custScaleX="216166" custScaleY="211693">
        <dgm:presLayoutVars>
          <dgm:chMax/>
          <dgm:chPref val="3"/>
        </dgm:presLayoutVars>
      </dgm:prSet>
      <dgm:spPr/>
    </dgm:pt>
    <dgm:pt modelId="{0AF19D98-9B75-406F-88B1-D5491CED55C5}" type="pres">
      <dgm:prSet presAssocID="{4963D13E-7C13-4609-BA12-8D76B44AC17E}" presName="titleText1" presStyleLbl="fgAcc0" presStyleIdx="0" presStyleCnt="1" custScaleX="67657" custScaleY="176411" custLinFactY="39212" custLinFactNeighborX="85091" custLinFactNeighborY="100000">
        <dgm:presLayoutVars>
          <dgm:chMax val="0"/>
          <dgm:chPref val="0"/>
        </dgm:presLayoutVars>
      </dgm:prSet>
      <dgm:spPr/>
    </dgm:pt>
    <dgm:pt modelId="{E646F8E2-79E8-4223-B3BF-00470D7AF0FE}" type="pres">
      <dgm:prSet presAssocID="{4963D13E-7C13-4609-BA12-8D76B44AC17E}" presName="rootConnector1" presStyleLbl="node1" presStyleIdx="0" presStyleCnt="14"/>
      <dgm:spPr/>
    </dgm:pt>
    <dgm:pt modelId="{AC11FB29-FA59-44CB-8CEE-85509B56707D}" type="pres">
      <dgm:prSet presAssocID="{4963D13E-7C13-4609-BA12-8D76B44AC17E}" presName="hierChild2" presStyleCnt="0"/>
      <dgm:spPr/>
    </dgm:pt>
    <dgm:pt modelId="{FAA8B2F0-7877-414B-BE72-52C8BCB5C315}" type="pres">
      <dgm:prSet presAssocID="{3D680432-BD1D-44EC-B892-A4A9353D9B41}" presName="Name37" presStyleLbl="parChTrans1D2" presStyleIdx="0" presStyleCnt="5"/>
      <dgm:spPr/>
    </dgm:pt>
    <dgm:pt modelId="{09EB316E-80BC-4449-B805-DD5F0C2D2F68}" type="pres">
      <dgm:prSet presAssocID="{ED5A86E2-4328-49E5-BAD0-878AB5A421F9}" presName="hierRoot2" presStyleCnt="0">
        <dgm:presLayoutVars>
          <dgm:hierBranch val="init"/>
        </dgm:presLayoutVars>
      </dgm:prSet>
      <dgm:spPr/>
    </dgm:pt>
    <dgm:pt modelId="{5282108A-56B9-473F-BF96-F893CE244CFC}" type="pres">
      <dgm:prSet presAssocID="{ED5A86E2-4328-49E5-BAD0-878AB5A421F9}" presName="rootComposite" presStyleCnt="0"/>
      <dgm:spPr/>
    </dgm:pt>
    <dgm:pt modelId="{0C16815D-EF51-4CCD-91F7-6FE81AC9C5B5}" type="pres">
      <dgm:prSet presAssocID="{ED5A86E2-4328-49E5-BAD0-878AB5A421F9}" presName="rootText" presStyleLbl="node1" presStyleIdx="0" presStyleCnt="14" custScaleX="195046" custScaleY="210878">
        <dgm:presLayoutVars>
          <dgm:chMax/>
          <dgm:chPref val="3"/>
        </dgm:presLayoutVars>
      </dgm:prSet>
      <dgm:spPr/>
    </dgm:pt>
    <dgm:pt modelId="{AF910584-7195-4423-8D8F-F1344AC1B79C}" type="pres">
      <dgm:prSet presAssocID="{ED5A86E2-4328-49E5-BAD0-878AB5A421F9}" presName="titleText2" presStyleLbl="fgAcc1" presStyleIdx="0" presStyleCnt="14" custScaleX="67397" custScaleY="175733" custLinFactY="79195" custLinFactNeighborX="97821" custLinFactNeighborY="100000">
        <dgm:presLayoutVars>
          <dgm:chMax val="0"/>
          <dgm:chPref val="0"/>
        </dgm:presLayoutVars>
      </dgm:prSet>
      <dgm:spPr/>
    </dgm:pt>
    <dgm:pt modelId="{55AE4501-911F-44AC-966C-06C5E36D82D5}" type="pres">
      <dgm:prSet presAssocID="{ED5A86E2-4328-49E5-BAD0-878AB5A421F9}" presName="rootConnector" presStyleLbl="node2" presStyleIdx="0" presStyleCnt="0"/>
      <dgm:spPr/>
    </dgm:pt>
    <dgm:pt modelId="{9F764A9D-195B-44EE-B216-EFE27C04BC0C}" type="pres">
      <dgm:prSet presAssocID="{ED5A86E2-4328-49E5-BAD0-878AB5A421F9}" presName="hierChild4" presStyleCnt="0"/>
      <dgm:spPr/>
    </dgm:pt>
    <dgm:pt modelId="{997013F4-B184-465F-B9B9-00AFCF6AD478}" type="pres">
      <dgm:prSet presAssocID="{E06659BA-817F-42E7-B6BB-FE7C9C099F94}" presName="Name37" presStyleLbl="parChTrans1D3" presStyleIdx="0" presStyleCnt="8"/>
      <dgm:spPr/>
    </dgm:pt>
    <dgm:pt modelId="{0D08C513-F656-4D2B-95EC-0FAD4228D6CC}" type="pres">
      <dgm:prSet presAssocID="{0F49B368-7F71-4A60-BF80-FF2450C33ED1}" presName="hierRoot2" presStyleCnt="0">
        <dgm:presLayoutVars>
          <dgm:hierBranch val="init"/>
        </dgm:presLayoutVars>
      </dgm:prSet>
      <dgm:spPr/>
    </dgm:pt>
    <dgm:pt modelId="{5EF3EC5C-AA73-4BA2-8FE6-A29DBF252931}" type="pres">
      <dgm:prSet presAssocID="{0F49B368-7F71-4A60-BF80-FF2450C33ED1}" presName="rootComposite" presStyleCnt="0"/>
      <dgm:spPr/>
    </dgm:pt>
    <dgm:pt modelId="{352575BE-07A3-41BD-888D-D3097909F7E8}" type="pres">
      <dgm:prSet presAssocID="{0F49B368-7F71-4A60-BF80-FF2450C33ED1}" presName="rootText" presStyleLbl="node1" presStyleIdx="1" presStyleCnt="14" custScaleX="189708" custScaleY="234309" custLinFactY="88810" custLinFactNeighborX="-762" custLinFactNeighborY="100000">
        <dgm:presLayoutVars>
          <dgm:chMax/>
          <dgm:chPref val="3"/>
        </dgm:presLayoutVars>
      </dgm:prSet>
      <dgm:spPr/>
    </dgm:pt>
    <dgm:pt modelId="{91D1E1C1-0A12-492B-A013-5DC0473B9406}" type="pres">
      <dgm:prSet presAssocID="{0F49B368-7F71-4A60-BF80-FF2450C33ED1}" presName="titleText2" presStyleLbl="fgAcc1" presStyleIdx="1" presStyleCnt="14" custScaleX="67642" custScaleY="178083" custLinFactY="356381" custLinFactNeighborX="84741" custLinFactNeighborY="400000">
        <dgm:presLayoutVars>
          <dgm:chMax val="0"/>
          <dgm:chPref val="0"/>
        </dgm:presLayoutVars>
      </dgm:prSet>
      <dgm:spPr/>
    </dgm:pt>
    <dgm:pt modelId="{4B1C7EE0-2CAA-4FAB-812E-94D94120DE33}" type="pres">
      <dgm:prSet presAssocID="{0F49B368-7F71-4A60-BF80-FF2450C33ED1}" presName="rootConnector" presStyleLbl="node3" presStyleIdx="0" presStyleCnt="0"/>
      <dgm:spPr/>
    </dgm:pt>
    <dgm:pt modelId="{1063B5D1-B004-4502-9AF7-615506C3A1D9}" type="pres">
      <dgm:prSet presAssocID="{0F49B368-7F71-4A60-BF80-FF2450C33ED1}" presName="hierChild4" presStyleCnt="0"/>
      <dgm:spPr/>
    </dgm:pt>
    <dgm:pt modelId="{92D8B73A-3EB7-4D0F-BEF8-1B88F0693A09}" type="pres">
      <dgm:prSet presAssocID="{0F49B368-7F71-4A60-BF80-FF2450C33ED1}" presName="hierChild5" presStyleCnt="0"/>
      <dgm:spPr/>
    </dgm:pt>
    <dgm:pt modelId="{CA19FA36-78E5-4E62-9952-5902DD5CBEF5}" type="pres">
      <dgm:prSet presAssocID="{ED5A86E2-4328-49E5-BAD0-878AB5A421F9}" presName="hierChild5" presStyleCnt="0"/>
      <dgm:spPr/>
    </dgm:pt>
    <dgm:pt modelId="{C5DABF47-796D-4CCB-836A-AD62D15705DA}" type="pres">
      <dgm:prSet presAssocID="{CC668C67-27CE-4004-900E-C06F108CB5D8}" presName="Name37" presStyleLbl="parChTrans1D2" presStyleIdx="1" presStyleCnt="5"/>
      <dgm:spPr/>
    </dgm:pt>
    <dgm:pt modelId="{0892F79A-5A56-4E2B-9D97-E1BB2F8503AB}" type="pres">
      <dgm:prSet presAssocID="{843D0AC2-8AE4-4BCB-B878-6F792666A90D}" presName="hierRoot2" presStyleCnt="0">
        <dgm:presLayoutVars>
          <dgm:hierBranch val="init"/>
        </dgm:presLayoutVars>
      </dgm:prSet>
      <dgm:spPr/>
    </dgm:pt>
    <dgm:pt modelId="{CE6B3AD9-4E24-4312-9332-C9E2D2E842F3}" type="pres">
      <dgm:prSet presAssocID="{843D0AC2-8AE4-4BCB-B878-6F792666A90D}" presName="rootComposite" presStyleCnt="0"/>
      <dgm:spPr/>
    </dgm:pt>
    <dgm:pt modelId="{504BCE4A-C053-4727-B15B-5EF2A3B8153F}" type="pres">
      <dgm:prSet presAssocID="{843D0AC2-8AE4-4BCB-B878-6F792666A90D}" presName="rootText" presStyleLbl="node1" presStyleIdx="2" presStyleCnt="14" custScaleX="195046" custScaleY="210878">
        <dgm:presLayoutVars>
          <dgm:chMax/>
          <dgm:chPref val="3"/>
        </dgm:presLayoutVars>
      </dgm:prSet>
      <dgm:spPr/>
    </dgm:pt>
    <dgm:pt modelId="{E0E5CF5B-BD57-44D0-8285-E47F8B21C058}" type="pres">
      <dgm:prSet presAssocID="{843D0AC2-8AE4-4BCB-B878-6F792666A90D}" presName="titleText2" presStyleLbl="fgAcc1" presStyleIdx="2" presStyleCnt="14" custScaleX="67657" custScaleY="176411" custLinFactY="60263" custLinFactNeighborX="93432" custLinFactNeighborY="100000">
        <dgm:presLayoutVars>
          <dgm:chMax val="0"/>
          <dgm:chPref val="0"/>
        </dgm:presLayoutVars>
      </dgm:prSet>
      <dgm:spPr/>
    </dgm:pt>
    <dgm:pt modelId="{05CDDBA2-B7DE-4FD6-8B8E-55860DB4819D}" type="pres">
      <dgm:prSet presAssocID="{843D0AC2-8AE4-4BCB-B878-6F792666A90D}" presName="rootConnector" presStyleLbl="node2" presStyleIdx="0" presStyleCnt="0"/>
      <dgm:spPr/>
    </dgm:pt>
    <dgm:pt modelId="{9E31BCA9-207D-40A5-9933-C97FD4EE9595}" type="pres">
      <dgm:prSet presAssocID="{843D0AC2-8AE4-4BCB-B878-6F792666A90D}" presName="hierChild4" presStyleCnt="0"/>
      <dgm:spPr/>
    </dgm:pt>
    <dgm:pt modelId="{709347D6-7033-4A22-9102-48172643601F}" type="pres">
      <dgm:prSet presAssocID="{8DC55638-3980-4311-B230-0396125B527E}" presName="Name37" presStyleLbl="parChTrans1D3" presStyleIdx="1" presStyleCnt="8"/>
      <dgm:spPr/>
    </dgm:pt>
    <dgm:pt modelId="{6B0EAEDA-71DC-4282-A536-98A93C1201FD}" type="pres">
      <dgm:prSet presAssocID="{4FA1C063-2450-4BB3-A88A-0A47BAAB0E7F}" presName="hierRoot2" presStyleCnt="0">
        <dgm:presLayoutVars>
          <dgm:hierBranch val="init"/>
        </dgm:presLayoutVars>
      </dgm:prSet>
      <dgm:spPr/>
    </dgm:pt>
    <dgm:pt modelId="{9C5C443E-7D12-4FB5-9B29-EEA314287EEF}" type="pres">
      <dgm:prSet presAssocID="{4FA1C063-2450-4BB3-A88A-0A47BAAB0E7F}" presName="rootComposite" presStyleCnt="0"/>
      <dgm:spPr/>
    </dgm:pt>
    <dgm:pt modelId="{A4004D77-C73F-435E-A805-FFFC77C118E8}" type="pres">
      <dgm:prSet presAssocID="{4FA1C063-2450-4BB3-A88A-0A47BAAB0E7F}" presName="rootText" presStyleLbl="node1" presStyleIdx="3" presStyleCnt="14" custScaleX="189708" custScaleY="234309" custLinFactY="94314" custLinFactNeighborY="100000">
        <dgm:presLayoutVars>
          <dgm:chMax/>
          <dgm:chPref val="3"/>
        </dgm:presLayoutVars>
      </dgm:prSet>
      <dgm:spPr/>
    </dgm:pt>
    <dgm:pt modelId="{45713CEB-967C-4F47-9DF7-2561516FEA1A}" type="pres">
      <dgm:prSet presAssocID="{4FA1C063-2450-4BB3-A88A-0A47BAAB0E7F}" presName="titleText2" presStyleLbl="fgAcc1" presStyleIdx="3" presStyleCnt="14" custScaleX="67657" custScaleY="176411" custLinFactY="348255" custLinFactNeighborX="84793" custLinFactNeighborY="400000">
        <dgm:presLayoutVars>
          <dgm:chMax val="0"/>
          <dgm:chPref val="0"/>
        </dgm:presLayoutVars>
      </dgm:prSet>
      <dgm:spPr/>
    </dgm:pt>
    <dgm:pt modelId="{25299930-1065-4D58-8154-D8ACA5ACF19C}" type="pres">
      <dgm:prSet presAssocID="{4FA1C063-2450-4BB3-A88A-0A47BAAB0E7F}" presName="rootConnector" presStyleLbl="node3" presStyleIdx="0" presStyleCnt="0"/>
      <dgm:spPr/>
    </dgm:pt>
    <dgm:pt modelId="{38F8588E-5817-486D-A099-DCE8147929A9}" type="pres">
      <dgm:prSet presAssocID="{4FA1C063-2450-4BB3-A88A-0A47BAAB0E7F}" presName="hierChild4" presStyleCnt="0"/>
      <dgm:spPr/>
    </dgm:pt>
    <dgm:pt modelId="{87F726AC-0B58-4D2E-B9AB-5877852F58D7}" type="pres">
      <dgm:prSet presAssocID="{4FA1C063-2450-4BB3-A88A-0A47BAAB0E7F}" presName="hierChild5" presStyleCnt="0"/>
      <dgm:spPr/>
    </dgm:pt>
    <dgm:pt modelId="{BEE77777-5C0F-4817-9DF9-E5E6C3C7AF1B}" type="pres">
      <dgm:prSet presAssocID="{843D0AC2-8AE4-4BCB-B878-6F792666A90D}" presName="hierChild5" presStyleCnt="0"/>
      <dgm:spPr/>
    </dgm:pt>
    <dgm:pt modelId="{EE1E0238-B772-4C22-A2D4-CD26B8BF9142}" type="pres">
      <dgm:prSet presAssocID="{D2957041-E3C5-4AB0-9BC2-9C29B1AF04C9}" presName="Name37" presStyleLbl="parChTrans1D2" presStyleIdx="2" presStyleCnt="5"/>
      <dgm:spPr/>
    </dgm:pt>
    <dgm:pt modelId="{1A151476-145A-4800-B8D5-D135E597E47A}" type="pres">
      <dgm:prSet presAssocID="{0A7603F9-DC6B-4533-BC32-91D61725EDD8}" presName="hierRoot2" presStyleCnt="0">
        <dgm:presLayoutVars>
          <dgm:hierBranch val="init"/>
        </dgm:presLayoutVars>
      </dgm:prSet>
      <dgm:spPr/>
    </dgm:pt>
    <dgm:pt modelId="{0F5ED03F-27B3-44E5-8019-B0BB32A57BFF}" type="pres">
      <dgm:prSet presAssocID="{0A7603F9-DC6B-4533-BC32-91D61725EDD8}" presName="rootComposite" presStyleCnt="0"/>
      <dgm:spPr/>
    </dgm:pt>
    <dgm:pt modelId="{0620915D-EF82-4C50-BDED-AEFC8F91A57D}" type="pres">
      <dgm:prSet presAssocID="{0A7603F9-DC6B-4533-BC32-91D61725EDD8}" presName="rootText" presStyleLbl="node1" presStyleIdx="4" presStyleCnt="14" custScaleX="195046" custScaleY="210878">
        <dgm:presLayoutVars>
          <dgm:chMax/>
          <dgm:chPref val="3"/>
        </dgm:presLayoutVars>
      </dgm:prSet>
      <dgm:spPr/>
    </dgm:pt>
    <dgm:pt modelId="{ADF5148C-9D8F-47F9-9835-5B1F939A7F1B}" type="pres">
      <dgm:prSet presAssocID="{0A7603F9-DC6B-4533-BC32-91D61725EDD8}" presName="titleText2" presStyleLbl="fgAcc1" presStyleIdx="4" presStyleCnt="14" custScaleX="67657" custScaleY="176411" custLinFactY="60263" custLinFactNeighborX="93432" custLinFactNeighborY="100000">
        <dgm:presLayoutVars>
          <dgm:chMax val="0"/>
          <dgm:chPref val="0"/>
        </dgm:presLayoutVars>
      </dgm:prSet>
      <dgm:spPr/>
    </dgm:pt>
    <dgm:pt modelId="{11C3CAA8-1FAA-4BB3-B7E8-D5D819106C47}" type="pres">
      <dgm:prSet presAssocID="{0A7603F9-DC6B-4533-BC32-91D61725EDD8}" presName="rootConnector" presStyleLbl="node2" presStyleIdx="0" presStyleCnt="0"/>
      <dgm:spPr/>
    </dgm:pt>
    <dgm:pt modelId="{A480D83D-140B-4366-B163-E2A04C7D4E04}" type="pres">
      <dgm:prSet presAssocID="{0A7603F9-DC6B-4533-BC32-91D61725EDD8}" presName="hierChild4" presStyleCnt="0"/>
      <dgm:spPr/>
    </dgm:pt>
    <dgm:pt modelId="{16D25237-94C6-45A1-B7FD-8B70BE21E31B}" type="pres">
      <dgm:prSet presAssocID="{38FC6725-E51A-4D0F-8B58-712757AE00DC}" presName="Name37" presStyleLbl="parChTrans1D3" presStyleIdx="2" presStyleCnt="8"/>
      <dgm:spPr/>
    </dgm:pt>
    <dgm:pt modelId="{91CD56EC-780B-4951-B659-D69D975AD490}" type="pres">
      <dgm:prSet presAssocID="{27CA41F0-F982-4996-AAD7-2A68F36FE911}" presName="hierRoot2" presStyleCnt="0">
        <dgm:presLayoutVars>
          <dgm:hierBranch val="init"/>
        </dgm:presLayoutVars>
      </dgm:prSet>
      <dgm:spPr/>
    </dgm:pt>
    <dgm:pt modelId="{DFC27477-8BAD-468F-9357-FE12C2B4BFAD}" type="pres">
      <dgm:prSet presAssocID="{27CA41F0-F982-4996-AAD7-2A68F36FE911}" presName="rootComposite" presStyleCnt="0"/>
      <dgm:spPr/>
    </dgm:pt>
    <dgm:pt modelId="{F94087E0-914B-43FF-BEF7-6821B2A3E234}" type="pres">
      <dgm:prSet presAssocID="{27CA41F0-F982-4996-AAD7-2A68F36FE911}" presName="rootText" presStyleLbl="node1" presStyleIdx="5" presStyleCnt="14" custScaleX="189708" custScaleY="234309" custLinFactY="94314" custLinFactNeighborY="100000">
        <dgm:presLayoutVars>
          <dgm:chMax/>
          <dgm:chPref val="3"/>
        </dgm:presLayoutVars>
      </dgm:prSet>
      <dgm:spPr/>
    </dgm:pt>
    <dgm:pt modelId="{DC067B7D-A495-4D16-BC10-160747DB3101}" type="pres">
      <dgm:prSet presAssocID="{27CA41F0-F982-4996-AAD7-2A68F36FE911}" presName="titleText2" presStyleLbl="fgAcc1" presStyleIdx="5" presStyleCnt="14" custScaleX="67657" custScaleY="176411" custLinFactY="348255" custLinFactNeighborX="78170" custLinFactNeighborY="400000">
        <dgm:presLayoutVars>
          <dgm:chMax val="0"/>
          <dgm:chPref val="0"/>
        </dgm:presLayoutVars>
      </dgm:prSet>
      <dgm:spPr/>
    </dgm:pt>
    <dgm:pt modelId="{C4998361-17F7-4ECF-A80F-F5900BFE9F60}" type="pres">
      <dgm:prSet presAssocID="{27CA41F0-F982-4996-AAD7-2A68F36FE911}" presName="rootConnector" presStyleLbl="node3" presStyleIdx="0" presStyleCnt="0"/>
      <dgm:spPr/>
    </dgm:pt>
    <dgm:pt modelId="{FBAB12F1-DDE6-4205-A309-F41D3D075B15}" type="pres">
      <dgm:prSet presAssocID="{27CA41F0-F982-4996-AAD7-2A68F36FE911}" presName="hierChild4" presStyleCnt="0"/>
      <dgm:spPr/>
    </dgm:pt>
    <dgm:pt modelId="{24596E91-44A4-40F2-9A3C-AA0DA01BAC3E}" type="pres">
      <dgm:prSet presAssocID="{4823228D-9154-4836-A1FE-0A53288F5A96}" presName="Name37" presStyleLbl="parChTrans1D4" presStyleIdx="0" presStyleCnt="1"/>
      <dgm:spPr/>
    </dgm:pt>
    <dgm:pt modelId="{2DE78656-4BFA-42B9-A105-F518C98FFA52}" type="pres">
      <dgm:prSet presAssocID="{01829BB3-0FEC-436B-B42C-6629A86DC2B0}" presName="hierRoot2" presStyleCnt="0">
        <dgm:presLayoutVars>
          <dgm:hierBranch val="init"/>
        </dgm:presLayoutVars>
      </dgm:prSet>
      <dgm:spPr/>
    </dgm:pt>
    <dgm:pt modelId="{4091D83D-FD4B-4D73-AE6F-B1BC0AE71BF7}" type="pres">
      <dgm:prSet presAssocID="{01829BB3-0FEC-436B-B42C-6629A86DC2B0}" presName="rootComposite" presStyleCnt="0"/>
      <dgm:spPr/>
    </dgm:pt>
    <dgm:pt modelId="{65C154AB-B2A5-486F-91A4-96AE27EB0B70}" type="pres">
      <dgm:prSet presAssocID="{01829BB3-0FEC-436B-B42C-6629A86DC2B0}" presName="rootText" presStyleLbl="node1" presStyleIdx="6" presStyleCnt="14" custLinFactY="200000" custLinFactNeighborX="-3003" custLinFactNeighborY="223431">
        <dgm:presLayoutVars>
          <dgm:chMax/>
          <dgm:chPref val="3"/>
        </dgm:presLayoutVars>
      </dgm:prSet>
      <dgm:spPr/>
    </dgm:pt>
    <dgm:pt modelId="{9959A49E-834F-45AE-9933-C504E60238F9}" type="pres">
      <dgm:prSet presAssocID="{01829BB3-0FEC-436B-B42C-6629A86DC2B0}" presName="titleText2" presStyleLbl="fgAcc1" presStyleIdx="6" presStyleCnt="14" custLinFactY="422267" custLinFactNeighborY="500000">
        <dgm:presLayoutVars>
          <dgm:chMax val="0"/>
          <dgm:chPref val="0"/>
        </dgm:presLayoutVars>
      </dgm:prSet>
      <dgm:spPr/>
    </dgm:pt>
    <dgm:pt modelId="{2017F63B-F52B-48BE-AE6E-71109797BEDA}" type="pres">
      <dgm:prSet presAssocID="{01829BB3-0FEC-436B-B42C-6629A86DC2B0}" presName="rootConnector" presStyleLbl="node4" presStyleIdx="0" presStyleCnt="0"/>
      <dgm:spPr/>
    </dgm:pt>
    <dgm:pt modelId="{93B7F019-82DD-481C-B49B-7682AA8AB64E}" type="pres">
      <dgm:prSet presAssocID="{01829BB3-0FEC-436B-B42C-6629A86DC2B0}" presName="hierChild4" presStyleCnt="0"/>
      <dgm:spPr/>
    </dgm:pt>
    <dgm:pt modelId="{1D63B84B-18B9-41A5-B3CF-E70218203CE0}" type="pres">
      <dgm:prSet presAssocID="{01829BB3-0FEC-436B-B42C-6629A86DC2B0}" presName="hierChild5" presStyleCnt="0"/>
      <dgm:spPr/>
    </dgm:pt>
    <dgm:pt modelId="{53C0CC5B-ADBF-4C07-A551-F3500B7D10B3}" type="pres">
      <dgm:prSet presAssocID="{27CA41F0-F982-4996-AAD7-2A68F36FE911}" presName="hierChild5" presStyleCnt="0"/>
      <dgm:spPr/>
    </dgm:pt>
    <dgm:pt modelId="{AF077922-F15A-4064-A3D5-51E40EB1AA2F}" type="pres">
      <dgm:prSet presAssocID="{0A7603F9-DC6B-4533-BC32-91D61725EDD8}" presName="hierChild5" presStyleCnt="0"/>
      <dgm:spPr/>
    </dgm:pt>
    <dgm:pt modelId="{A3B56409-ED88-4D34-A84F-51BA4DFF28B8}" type="pres">
      <dgm:prSet presAssocID="{6B7E943D-1166-441E-9593-E2CB6824BA36}" presName="Name37" presStyleLbl="parChTrans1D2" presStyleIdx="3" presStyleCnt="5"/>
      <dgm:spPr/>
    </dgm:pt>
    <dgm:pt modelId="{578F1844-E359-4F0F-B5EB-C33F362EB0F5}" type="pres">
      <dgm:prSet presAssocID="{3C1A97DF-FE06-48B1-A214-0611F85CC94F}" presName="hierRoot2" presStyleCnt="0">
        <dgm:presLayoutVars>
          <dgm:hierBranch val="init"/>
        </dgm:presLayoutVars>
      </dgm:prSet>
      <dgm:spPr/>
    </dgm:pt>
    <dgm:pt modelId="{5AE6ABA5-0D4F-4F4F-92F3-87C5BA5610AA}" type="pres">
      <dgm:prSet presAssocID="{3C1A97DF-FE06-48B1-A214-0611F85CC94F}" presName="rootComposite" presStyleCnt="0"/>
      <dgm:spPr/>
    </dgm:pt>
    <dgm:pt modelId="{A34852F9-62C6-4042-B57C-17ED9B61B64B}" type="pres">
      <dgm:prSet presAssocID="{3C1A97DF-FE06-48B1-A214-0611F85CC94F}" presName="rootText" presStyleLbl="node1" presStyleIdx="7" presStyleCnt="14" custScaleX="195046" custScaleY="210878">
        <dgm:presLayoutVars>
          <dgm:chMax/>
          <dgm:chPref val="3"/>
        </dgm:presLayoutVars>
      </dgm:prSet>
      <dgm:spPr/>
    </dgm:pt>
    <dgm:pt modelId="{F3A40872-4078-4968-A253-E843B068A08F}" type="pres">
      <dgm:prSet presAssocID="{3C1A97DF-FE06-48B1-A214-0611F85CC94F}" presName="titleText2" presStyleLbl="fgAcc1" presStyleIdx="7" presStyleCnt="14" custScaleX="67657" custScaleY="176411" custLinFactY="60263" custLinFactNeighborX="93432" custLinFactNeighborY="100000">
        <dgm:presLayoutVars>
          <dgm:chMax val="0"/>
          <dgm:chPref val="0"/>
        </dgm:presLayoutVars>
      </dgm:prSet>
      <dgm:spPr/>
    </dgm:pt>
    <dgm:pt modelId="{51DCFE67-8DAC-4F1B-A76B-1033087F5B57}" type="pres">
      <dgm:prSet presAssocID="{3C1A97DF-FE06-48B1-A214-0611F85CC94F}" presName="rootConnector" presStyleLbl="node2" presStyleIdx="0" presStyleCnt="0"/>
      <dgm:spPr/>
    </dgm:pt>
    <dgm:pt modelId="{CE177D29-EF74-42ED-95B2-89A583BC0ED9}" type="pres">
      <dgm:prSet presAssocID="{3C1A97DF-FE06-48B1-A214-0611F85CC94F}" presName="hierChild4" presStyleCnt="0"/>
      <dgm:spPr/>
    </dgm:pt>
    <dgm:pt modelId="{FED4B4FE-69B9-40C5-84B6-AAEDD06F0AEE}" type="pres">
      <dgm:prSet presAssocID="{78937FFB-CC10-4970-A3A6-12E329896FC6}" presName="Name37" presStyleLbl="parChTrans1D3" presStyleIdx="3" presStyleCnt="8"/>
      <dgm:spPr/>
    </dgm:pt>
    <dgm:pt modelId="{88F5E98C-A0F5-467F-B4DD-CDE8577E67F3}" type="pres">
      <dgm:prSet presAssocID="{4F1A50C2-B70D-4ED4-A604-33F28529A40F}" presName="hierRoot2" presStyleCnt="0">
        <dgm:presLayoutVars>
          <dgm:hierBranch val="init"/>
        </dgm:presLayoutVars>
      </dgm:prSet>
      <dgm:spPr/>
    </dgm:pt>
    <dgm:pt modelId="{DA45C4EC-DA91-4886-9B16-7AC555007158}" type="pres">
      <dgm:prSet presAssocID="{4F1A50C2-B70D-4ED4-A604-33F28529A40F}" presName="rootComposite" presStyleCnt="0"/>
      <dgm:spPr/>
    </dgm:pt>
    <dgm:pt modelId="{7B0C4F57-57BC-499C-9956-6FCB5663D10F}" type="pres">
      <dgm:prSet presAssocID="{4F1A50C2-B70D-4ED4-A604-33F28529A40F}" presName="rootText" presStyleLbl="node1" presStyleIdx="8" presStyleCnt="14" custScaleX="189708" custScaleY="234309" custLinFactY="94314" custLinFactNeighborY="100000">
        <dgm:presLayoutVars>
          <dgm:chMax/>
          <dgm:chPref val="3"/>
        </dgm:presLayoutVars>
      </dgm:prSet>
      <dgm:spPr/>
    </dgm:pt>
    <dgm:pt modelId="{C92FB39C-19BA-4493-84ED-5EB6D3EAFA4D}" type="pres">
      <dgm:prSet presAssocID="{4F1A50C2-B70D-4ED4-A604-33F28529A40F}" presName="titleText2" presStyleLbl="fgAcc1" presStyleIdx="8" presStyleCnt="14" custScaleX="67657" custScaleY="176411" custLinFactY="348255" custLinFactNeighborX="76079" custLinFactNeighborY="400000">
        <dgm:presLayoutVars>
          <dgm:chMax val="0"/>
          <dgm:chPref val="0"/>
        </dgm:presLayoutVars>
      </dgm:prSet>
      <dgm:spPr/>
    </dgm:pt>
    <dgm:pt modelId="{545EFAC9-30C2-4BF7-9056-5BE22D7DE5D7}" type="pres">
      <dgm:prSet presAssocID="{4F1A50C2-B70D-4ED4-A604-33F28529A40F}" presName="rootConnector" presStyleLbl="node3" presStyleIdx="0" presStyleCnt="0"/>
      <dgm:spPr/>
    </dgm:pt>
    <dgm:pt modelId="{B7AA62EA-BD70-4C9F-A009-0FDFCCD4D956}" type="pres">
      <dgm:prSet presAssocID="{4F1A50C2-B70D-4ED4-A604-33F28529A40F}" presName="hierChild4" presStyleCnt="0"/>
      <dgm:spPr/>
    </dgm:pt>
    <dgm:pt modelId="{7AAFD4DA-CC52-4EE3-8C81-6C596215F6B7}" type="pres">
      <dgm:prSet presAssocID="{4F1A50C2-B70D-4ED4-A604-33F28529A40F}" presName="hierChild5" presStyleCnt="0"/>
      <dgm:spPr/>
    </dgm:pt>
    <dgm:pt modelId="{B64749A1-562E-4D26-A51B-A8244CBB4A86}" type="pres">
      <dgm:prSet presAssocID="{123B350A-0244-40C9-9F27-0E8C7F1F13B7}" presName="Name37" presStyleLbl="parChTrans1D3" presStyleIdx="4" presStyleCnt="8"/>
      <dgm:spPr/>
    </dgm:pt>
    <dgm:pt modelId="{82E2FC09-3114-447F-ABD4-8C1D7C9D7534}" type="pres">
      <dgm:prSet presAssocID="{B8A40547-C804-4DE2-80E6-55A9A2A680B0}" presName="hierRoot2" presStyleCnt="0">
        <dgm:presLayoutVars>
          <dgm:hierBranch val="init"/>
        </dgm:presLayoutVars>
      </dgm:prSet>
      <dgm:spPr/>
    </dgm:pt>
    <dgm:pt modelId="{5083DD62-1DBE-4872-A84E-1ACB6808F769}" type="pres">
      <dgm:prSet presAssocID="{B8A40547-C804-4DE2-80E6-55A9A2A680B0}" presName="rootComposite" presStyleCnt="0"/>
      <dgm:spPr/>
    </dgm:pt>
    <dgm:pt modelId="{CDA061AC-D4A7-4C79-BF15-002E41E40193}" type="pres">
      <dgm:prSet presAssocID="{B8A40547-C804-4DE2-80E6-55A9A2A680B0}" presName="rootText" presStyleLbl="node1" presStyleIdx="9" presStyleCnt="14" custScaleX="189708" custScaleY="234309" custLinFactY="94314" custLinFactNeighborY="100000">
        <dgm:presLayoutVars>
          <dgm:chMax/>
          <dgm:chPref val="3"/>
        </dgm:presLayoutVars>
      </dgm:prSet>
      <dgm:spPr/>
    </dgm:pt>
    <dgm:pt modelId="{3CA76D7E-6630-4D0F-9862-4C7712E28A7F}" type="pres">
      <dgm:prSet presAssocID="{B8A40547-C804-4DE2-80E6-55A9A2A680B0}" presName="titleText2" presStyleLbl="fgAcc1" presStyleIdx="9" presStyleCnt="14" custScaleX="67657" custScaleY="176411" custLinFactY="348255" custLinFactNeighborX="76514" custLinFactNeighborY="400000">
        <dgm:presLayoutVars>
          <dgm:chMax val="0"/>
          <dgm:chPref val="0"/>
        </dgm:presLayoutVars>
      </dgm:prSet>
      <dgm:spPr/>
    </dgm:pt>
    <dgm:pt modelId="{F3848998-F1BA-4C26-83BB-5D9691CB3F66}" type="pres">
      <dgm:prSet presAssocID="{B8A40547-C804-4DE2-80E6-55A9A2A680B0}" presName="rootConnector" presStyleLbl="node3" presStyleIdx="0" presStyleCnt="0"/>
      <dgm:spPr/>
    </dgm:pt>
    <dgm:pt modelId="{3B1BC3D1-F80B-499E-8D11-B5C83DDFA54C}" type="pres">
      <dgm:prSet presAssocID="{B8A40547-C804-4DE2-80E6-55A9A2A680B0}" presName="hierChild4" presStyleCnt="0"/>
      <dgm:spPr/>
    </dgm:pt>
    <dgm:pt modelId="{BE3379BD-7B58-4D24-A4B7-049DB65CD22F}" type="pres">
      <dgm:prSet presAssocID="{B8A40547-C804-4DE2-80E6-55A9A2A680B0}" presName="hierChild5" presStyleCnt="0"/>
      <dgm:spPr/>
    </dgm:pt>
    <dgm:pt modelId="{EF08B0AD-4DEC-4162-975C-0E8416D7B632}" type="pres">
      <dgm:prSet presAssocID="{53BE72A5-6A9F-4D97-A756-3917E3A04949}" presName="Name37" presStyleLbl="parChTrans1D3" presStyleIdx="5" presStyleCnt="8"/>
      <dgm:spPr/>
    </dgm:pt>
    <dgm:pt modelId="{145A7D54-E9CD-4375-95CE-6FB4EC5ACBA9}" type="pres">
      <dgm:prSet presAssocID="{5FEF32C1-A0CE-4C4A-A45C-33CA5D814A0A}" presName="hierRoot2" presStyleCnt="0">
        <dgm:presLayoutVars>
          <dgm:hierBranch val="init"/>
        </dgm:presLayoutVars>
      </dgm:prSet>
      <dgm:spPr/>
    </dgm:pt>
    <dgm:pt modelId="{A52E461A-99B4-4AA3-B188-DFCF01FDCF3A}" type="pres">
      <dgm:prSet presAssocID="{5FEF32C1-A0CE-4C4A-A45C-33CA5D814A0A}" presName="rootComposite" presStyleCnt="0"/>
      <dgm:spPr/>
    </dgm:pt>
    <dgm:pt modelId="{5F1D1A56-3D78-41BA-889A-2BD5250D303C}" type="pres">
      <dgm:prSet presAssocID="{5FEF32C1-A0CE-4C4A-A45C-33CA5D814A0A}" presName="rootText" presStyleLbl="node1" presStyleIdx="10" presStyleCnt="14" custScaleX="189708" custScaleY="234309" custLinFactY="94314" custLinFactNeighborY="100000">
        <dgm:presLayoutVars>
          <dgm:chMax/>
          <dgm:chPref val="3"/>
        </dgm:presLayoutVars>
      </dgm:prSet>
      <dgm:spPr/>
    </dgm:pt>
    <dgm:pt modelId="{88F6B5B7-15FD-41D3-80B1-98B0D3006DD7}" type="pres">
      <dgm:prSet presAssocID="{5FEF32C1-A0CE-4C4A-A45C-33CA5D814A0A}" presName="titleText2" presStyleLbl="fgAcc1" presStyleIdx="10" presStyleCnt="14" custScaleX="67657" custScaleY="176411" custLinFactY="348255" custLinFactNeighborX="76514" custLinFactNeighborY="400000">
        <dgm:presLayoutVars>
          <dgm:chMax val="0"/>
          <dgm:chPref val="0"/>
        </dgm:presLayoutVars>
      </dgm:prSet>
      <dgm:spPr/>
    </dgm:pt>
    <dgm:pt modelId="{DCCCCACF-D475-4851-8871-BE51D6BECBB7}" type="pres">
      <dgm:prSet presAssocID="{5FEF32C1-A0CE-4C4A-A45C-33CA5D814A0A}" presName="rootConnector" presStyleLbl="node3" presStyleIdx="0" presStyleCnt="0"/>
      <dgm:spPr/>
    </dgm:pt>
    <dgm:pt modelId="{F569F0F3-D8CE-4659-B9A4-D0EF1B24FF43}" type="pres">
      <dgm:prSet presAssocID="{5FEF32C1-A0CE-4C4A-A45C-33CA5D814A0A}" presName="hierChild4" presStyleCnt="0"/>
      <dgm:spPr/>
    </dgm:pt>
    <dgm:pt modelId="{47566AB0-18E6-4901-B4B4-698C78C5C789}" type="pres">
      <dgm:prSet presAssocID="{5FEF32C1-A0CE-4C4A-A45C-33CA5D814A0A}" presName="hierChild5" presStyleCnt="0"/>
      <dgm:spPr/>
    </dgm:pt>
    <dgm:pt modelId="{769CE743-EE4A-48D3-862E-7B8FFBF3CBEB}" type="pres">
      <dgm:prSet presAssocID="{3C1A97DF-FE06-48B1-A214-0611F85CC94F}" presName="hierChild5" presStyleCnt="0"/>
      <dgm:spPr/>
    </dgm:pt>
    <dgm:pt modelId="{1D43F95F-2CF3-47A5-968C-29B7C25F0446}" type="pres">
      <dgm:prSet presAssocID="{203307ED-94C7-4928-B44A-7B053E1E9EEB}" presName="Name37" presStyleLbl="parChTrans1D2" presStyleIdx="4" presStyleCnt="5"/>
      <dgm:spPr/>
    </dgm:pt>
    <dgm:pt modelId="{66F8727C-3395-420F-8554-61A315AEBFBB}" type="pres">
      <dgm:prSet presAssocID="{B0ECBFFF-8E2A-4E57-AD94-83D42EE4F632}" presName="hierRoot2" presStyleCnt="0">
        <dgm:presLayoutVars>
          <dgm:hierBranch val="init"/>
        </dgm:presLayoutVars>
      </dgm:prSet>
      <dgm:spPr/>
    </dgm:pt>
    <dgm:pt modelId="{58F8D7C4-D5D9-4C33-835A-4837B9BF64B2}" type="pres">
      <dgm:prSet presAssocID="{B0ECBFFF-8E2A-4E57-AD94-83D42EE4F632}" presName="rootComposite" presStyleCnt="0"/>
      <dgm:spPr/>
    </dgm:pt>
    <dgm:pt modelId="{2BD1F1B5-C15F-484A-8BCC-BE1632C712EB}" type="pres">
      <dgm:prSet presAssocID="{B0ECBFFF-8E2A-4E57-AD94-83D42EE4F632}" presName="rootText" presStyleLbl="node1" presStyleIdx="11" presStyleCnt="14" custScaleX="195046" custScaleY="210878">
        <dgm:presLayoutVars>
          <dgm:chMax/>
          <dgm:chPref val="3"/>
        </dgm:presLayoutVars>
      </dgm:prSet>
      <dgm:spPr/>
    </dgm:pt>
    <dgm:pt modelId="{8FE6BCEA-1672-4085-862B-A12B82F6BA27}" type="pres">
      <dgm:prSet presAssocID="{B0ECBFFF-8E2A-4E57-AD94-83D42EE4F632}" presName="titleText2" presStyleLbl="fgAcc1" presStyleIdx="11" presStyleCnt="14" custScaleX="67657" custScaleY="176411" custLinFactY="60263" custLinFactNeighborX="93432" custLinFactNeighborY="100000">
        <dgm:presLayoutVars>
          <dgm:chMax val="0"/>
          <dgm:chPref val="0"/>
        </dgm:presLayoutVars>
      </dgm:prSet>
      <dgm:spPr/>
    </dgm:pt>
    <dgm:pt modelId="{090D8751-8643-4535-8267-385B94C65F32}" type="pres">
      <dgm:prSet presAssocID="{B0ECBFFF-8E2A-4E57-AD94-83D42EE4F632}" presName="rootConnector" presStyleLbl="node2" presStyleIdx="0" presStyleCnt="0"/>
      <dgm:spPr/>
    </dgm:pt>
    <dgm:pt modelId="{F93AC3B6-FEC0-41B2-99B3-60960A2C1C5D}" type="pres">
      <dgm:prSet presAssocID="{B0ECBFFF-8E2A-4E57-AD94-83D42EE4F632}" presName="hierChild4" presStyleCnt="0"/>
      <dgm:spPr/>
    </dgm:pt>
    <dgm:pt modelId="{26EE3C51-1649-44E7-A856-C36318AD2D51}" type="pres">
      <dgm:prSet presAssocID="{0AB8C0D2-C90E-4718-BADF-2CB16F2BD988}" presName="Name37" presStyleLbl="parChTrans1D3" presStyleIdx="6" presStyleCnt="8"/>
      <dgm:spPr/>
    </dgm:pt>
    <dgm:pt modelId="{FAF483AC-27C3-4AF0-8B77-82433F8398B1}" type="pres">
      <dgm:prSet presAssocID="{53B56126-CF2C-47F8-8706-7E077DECFE8D}" presName="hierRoot2" presStyleCnt="0">
        <dgm:presLayoutVars>
          <dgm:hierBranch val="init"/>
        </dgm:presLayoutVars>
      </dgm:prSet>
      <dgm:spPr/>
    </dgm:pt>
    <dgm:pt modelId="{E30F9AE4-FE22-4E22-981F-1BC3C40DDF75}" type="pres">
      <dgm:prSet presAssocID="{53B56126-CF2C-47F8-8706-7E077DECFE8D}" presName="rootComposite" presStyleCnt="0"/>
      <dgm:spPr/>
    </dgm:pt>
    <dgm:pt modelId="{D09B9460-7E64-46EF-B9F3-433EE7E9C789}" type="pres">
      <dgm:prSet presAssocID="{53B56126-CF2C-47F8-8706-7E077DECFE8D}" presName="rootText" presStyleLbl="node1" presStyleIdx="12" presStyleCnt="14" custScaleX="189708" custScaleY="234309" custLinFactY="94314" custLinFactNeighborY="100000">
        <dgm:presLayoutVars>
          <dgm:chMax/>
          <dgm:chPref val="3"/>
        </dgm:presLayoutVars>
      </dgm:prSet>
      <dgm:spPr/>
    </dgm:pt>
    <dgm:pt modelId="{140DF891-10A4-4C24-A202-680F010C98C8}" type="pres">
      <dgm:prSet presAssocID="{53B56126-CF2C-47F8-8706-7E077DECFE8D}" presName="titleText2" presStyleLbl="fgAcc1" presStyleIdx="12" presStyleCnt="14" custScaleX="67657" custScaleY="176411" custLinFactY="365525" custLinFactNeighborX="74858" custLinFactNeighborY="400000">
        <dgm:presLayoutVars>
          <dgm:chMax val="0"/>
          <dgm:chPref val="0"/>
        </dgm:presLayoutVars>
      </dgm:prSet>
      <dgm:spPr/>
    </dgm:pt>
    <dgm:pt modelId="{8B07A044-A6D4-4E57-BD2D-CD005342000B}" type="pres">
      <dgm:prSet presAssocID="{53B56126-CF2C-47F8-8706-7E077DECFE8D}" presName="rootConnector" presStyleLbl="node3" presStyleIdx="0" presStyleCnt="0"/>
      <dgm:spPr/>
    </dgm:pt>
    <dgm:pt modelId="{CF4D5935-DC6A-41E0-8D90-1E16D9EBFC42}" type="pres">
      <dgm:prSet presAssocID="{53B56126-CF2C-47F8-8706-7E077DECFE8D}" presName="hierChild4" presStyleCnt="0"/>
      <dgm:spPr/>
    </dgm:pt>
    <dgm:pt modelId="{7F01D090-13CF-4A4D-8D9B-3267AED113BE}" type="pres">
      <dgm:prSet presAssocID="{53B56126-CF2C-47F8-8706-7E077DECFE8D}" presName="hierChild5" presStyleCnt="0"/>
      <dgm:spPr/>
    </dgm:pt>
    <dgm:pt modelId="{9EC79C87-2F0B-4A42-84F4-B31594B67D19}" type="pres">
      <dgm:prSet presAssocID="{F4AC7EF7-6099-4C7D-9F41-9555DFDB8A3B}" presName="Name37" presStyleLbl="parChTrans1D3" presStyleIdx="7" presStyleCnt="8"/>
      <dgm:spPr/>
    </dgm:pt>
    <dgm:pt modelId="{4B65D7E5-A3AB-4F85-BECF-4E2D6B886206}" type="pres">
      <dgm:prSet presAssocID="{7BB2649B-6B9A-4FCD-A714-2F4DD045C1DE}" presName="hierRoot2" presStyleCnt="0">
        <dgm:presLayoutVars>
          <dgm:hierBranch val="init"/>
        </dgm:presLayoutVars>
      </dgm:prSet>
      <dgm:spPr/>
    </dgm:pt>
    <dgm:pt modelId="{A17D6ADF-60F1-437C-96C6-0D6955B0612C}" type="pres">
      <dgm:prSet presAssocID="{7BB2649B-6B9A-4FCD-A714-2F4DD045C1DE}" presName="rootComposite" presStyleCnt="0"/>
      <dgm:spPr/>
    </dgm:pt>
    <dgm:pt modelId="{DDBF3AD7-B7A9-4066-8DE2-71ADBADC8341}" type="pres">
      <dgm:prSet presAssocID="{7BB2649B-6B9A-4FCD-A714-2F4DD045C1DE}" presName="rootText" presStyleLbl="node1" presStyleIdx="13" presStyleCnt="14" custScaleX="189708" custScaleY="234309" custLinFactY="94314" custLinFactNeighborY="100000">
        <dgm:presLayoutVars>
          <dgm:chMax/>
          <dgm:chPref val="3"/>
        </dgm:presLayoutVars>
      </dgm:prSet>
      <dgm:spPr/>
    </dgm:pt>
    <dgm:pt modelId="{0808D610-A2A4-40F0-837B-53E0267BECFF}" type="pres">
      <dgm:prSet presAssocID="{7BB2649B-6B9A-4FCD-A714-2F4DD045C1DE}" presName="titleText2" presStyleLbl="fgAcc1" presStyleIdx="13" presStyleCnt="14" custScaleX="67657" custScaleY="176411" custLinFactY="348255" custLinFactNeighborX="72825" custLinFactNeighborY="400000">
        <dgm:presLayoutVars>
          <dgm:chMax val="0"/>
          <dgm:chPref val="0"/>
        </dgm:presLayoutVars>
      </dgm:prSet>
      <dgm:spPr/>
    </dgm:pt>
    <dgm:pt modelId="{28C5814E-B49C-4DA9-9B32-F787B61EAAF7}" type="pres">
      <dgm:prSet presAssocID="{7BB2649B-6B9A-4FCD-A714-2F4DD045C1DE}" presName="rootConnector" presStyleLbl="node3" presStyleIdx="0" presStyleCnt="0"/>
      <dgm:spPr/>
    </dgm:pt>
    <dgm:pt modelId="{B795C6CC-D4C2-4E3E-B6A9-AE69CC1E2933}" type="pres">
      <dgm:prSet presAssocID="{7BB2649B-6B9A-4FCD-A714-2F4DD045C1DE}" presName="hierChild4" presStyleCnt="0"/>
      <dgm:spPr/>
    </dgm:pt>
    <dgm:pt modelId="{8122492F-3E4D-4893-BC3E-63EFCDE0153B}" type="pres">
      <dgm:prSet presAssocID="{7BB2649B-6B9A-4FCD-A714-2F4DD045C1DE}" presName="hierChild5" presStyleCnt="0"/>
      <dgm:spPr/>
    </dgm:pt>
    <dgm:pt modelId="{7AABD86D-3959-491F-8D27-8E07583212CF}" type="pres">
      <dgm:prSet presAssocID="{B0ECBFFF-8E2A-4E57-AD94-83D42EE4F632}" presName="hierChild5" presStyleCnt="0"/>
      <dgm:spPr/>
    </dgm:pt>
    <dgm:pt modelId="{A376B194-420C-4547-9B30-4058D7A859B4}" type="pres">
      <dgm:prSet presAssocID="{4963D13E-7C13-4609-BA12-8D76B44AC17E}" presName="hierChild3" presStyleCnt="0"/>
      <dgm:spPr/>
    </dgm:pt>
  </dgm:ptLst>
  <dgm:cxnLst>
    <dgm:cxn modelId="{86EAB000-A05B-4B05-90B4-7476C1B16B15}" type="presOf" srcId="{32FB1754-B99C-4F07-B2AD-18C38CF2B334}" destId="{C92FB39C-19BA-4493-84ED-5EB6D3EAFA4D}" srcOrd="0" destOrd="0" presId="urn:microsoft.com/office/officeart/2008/layout/NameandTitleOrganizationalChart"/>
    <dgm:cxn modelId="{CB123704-868D-42E7-9FDE-038A4A35F8B5}" srcId="{4963D13E-7C13-4609-BA12-8D76B44AC17E}" destId="{ED5A86E2-4328-49E5-BAD0-878AB5A421F9}" srcOrd="0" destOrd="0" parTransId="{3D680432-BD1D-44EC-B892-A4A9353D9B41}" sibTransId="{4697D69A-F3B7-440C-9DE1-C8F56BE5C091}"/>
    <dgm:cxn modelId="{3A22FF04-F2A7-433D-A28E-AD7DEF818BCC}" type="presOf" srcId="{7BB2649B-6B9A-4FCD-A714-2F4DD045C1DE}" destId="{DDBF3AD7-B7A9-4066-8DE2-71ADBADC8341}" srcOrd="0" destOrd="0" presId="urn:microsoft.com/office/officeart/2008/layout/NameandTitleOrganizationalChart"/>
    <dgm:cxn modelId="{3872B408-574A-462E-87AF-A204FA10690C}" type="presOf" srcId="{3C1A97DF-FE06-48B1-A214-0611F85CC94F}" destId="{A34852F9-62C6-4042-B57C-17ED9B61B64B}" srcOrd="0" destOrd="0" presId="urn:microsoft.com/office/officeart/2008/layout/NameandTitleOrganizationalChart"/>
    <dgm:cxn modelId="{26522D14-9AF9-472F-BA93-3AC7093A0D2C}" type="presOf" srcId="{B8A40547-C804-4DE2-80E6-55A9A2A680B0}" destId="{CDA061AC-D4A7-4C79-BF15-002E41E40193}" srcOrd="0" destOrd="0" presId="urn:microsoft.com/office/officeart/2008/layout/NameandTitleOrganizationalChart"/>
    <dgm:cxn modelId="{D04D6A16-D328-45F9-8FFC-54CEFCB4E790}" type="presOf" srcId="{0A7603F9-DC6B-4533-BC32-91D61725EDD8}" destId="{11C3CAA8-1FAA-4BB3-B7E8-D5D819106C47}" srcOrd="1" destOrd="0" presId="urn:microsoft.com/office/officeart/2008/layout/NameandTitleOrganizationalChart"/>
    <dgm:cxn modelId="{F41CB11A-9A26-43A9-9416-3A8C2E99D2BE}" srcId="{D84B8728-5D2F-4BB4-8447-F9A52164FF69}" destId="{4963D13E-7C13-4609-BA12-8D76B44AC17E}" srcOrd="0" destOrd="0" parTransId="{EE2F1417-8DDF-489D-AEC5-BABB9ACBB3B2}" sibTransId="{CA524DD5-2BF7-4270-AFF4-DA2A6FF9BC62}"/>
    <dgm:cxn modelId="{4BD12F1B-A066-4E80-9427-6945470435E2}" srcId="{27CA41F0-F982-4996-AAD7-2A68F36FE911}" destId="{01829BB3-0FEC-436B-B42C-6629A86DC2B0}" srcOrd="0" destOrd="0" parTransId="{4823228D-9154-4836-A1FE-0A53288F5A96}" sibTransId="{C14D40B7-8E47-4DD9-9A0E-4F037A17C8D3}"/>
    <dgm:cxn modelId="{EAA2971D-6E71-4AD3-8A7A-CC73C7E076DA}" type="presOf" srcId="{23B3BAA5-CE31-4CC8-B194-94739B18ADF1}" destId="{45713CEB-967C-4F47-9DF7-2561516FEA1A}" srcOrd="0" destOrd="0" presId="urn:microsoft.com/office/officeart/2008/layout/NameandTitleOrganizationalChart"/>
    <dgm:cxn modelId="{3FA6C61F-80EF-4F43-BE90-105442D751D4}" srcId="{3C1A97DF-FE06-48B1-A214-0611F85CC94F}" destId="{5FEF32C1-A0CE-4C4A-A45C-33CA5D814A0A}" srcOrd="2" destOrd="0" parTransId="{53BE72A5-6A9F-4D97-A756-3917E3A04949}" sibTransId="{2FFDDE48-AB8E-4570-B8C7-3F1F5EE7BC7F}"/>
    <dgm:cxn modelId="{A40BEC26-6C96-4E2D-A51F-D3DEA131000E}" type="presOf" srcId="{4823228D-9154-4836-A1FE-0A53288F5A96}" destId="{24596E91-44A4-40F2-9A3C-AA0DA01BAC3E}" srcOrd="0" destOrd="0" presId="urn:microsoft.com/office/officeart/2008/layout/NameandTitleOrganizationalChart"/>
    <dgm:cxn modelId="{69614B2B-81D0-4774-8029-7EBA7A937EF6}" type="presOf" srcId="{53BE72A5-6A9F-4D97-A756-3917E3A04949}" destId="{EF08B0AD-4DEC-4162-975C-0E8416D7B632}" srcOrd="0" destOrd="0" presId="urn:microsoft.com/office/officeart/2008/layout/NameandTitleOrganizationalChart"/>
    <dgm:cxn modelId="{737FCB2D-BCF1-4613-972E-F0E8AD3E3B0D}" type="presOf" srcId="{53B56126-CF2C-47F8-8706-7E077DECFE8D}" destId="{8B07A044-A6D4-4E57-BD2D-CD005342000B}" srcOrd="1" destOrd="0" presId="urn:microsoft.com/office/officeart/2008/layout/NameandTitleOrganizationalChart"/>
    <dgm:cxn modelId="{53BA882E-F4CC-4AAD-AFA3-A966C95E5873}" type="presOf" srcId="{D2957041-E3C5-4AB0-9BC2-9C29B1AF04C9}" destId="{EE1E0238-B772-4C22-A2D4-CD26B8BF9142}" srcOrd="0" destOrd="0" presId="urn:microsoft.com/office/officeart/2008/layout/NameandTitleOrganizationalChart"/>
    <dgm:cxn modelId="{4154CF2E-BF34-4369-A8A6-F4702805E3CE}" type="presOf" srcId="{41D3346C-1CC5-4916-BE15-A885C1775993}" destId="{E0E5CF5B-BD57-44D0-8285-E47F8B21C058}" srcOrd="0" destOrd="0" presId="urn:microsoft.com/office/officeart/2008/layout/NameandTitleOrganizationalChart"/>
    <dgm:cxn modelId="{65E1E932-074A-4585-8212-4AA119CEA7B1}" type="presOf" srcId="{3D680432-BD1D-44EC-B892-A4A9353D9B41}" destId="{FAA8B2F0-7877-414B-BE72-52C8BCB5C315}" srcOrd="0" destOrd="0" presId="urn:microsoft.com/office/officeart/2008/layout/NameandTitleOrganizationalChart"/>
    <dgm:cxn modelId="{54440035-EB22-4AAC-8768-8DD006AF2D95}" type="presOf" srcId="{4963D13E-7C13-4609-BA12-8D76B44AC17E}" destId="{7F38012A-7F98-45C0-9134-BBD9C4221E69}" srcOrd="0" destOrd="0" presId="urn:microsoft.com/office/officeart/2008/layout/NameandTitleOrganizationalChart"/>
    <dgm:cxn modelId="{23810436-C913-40E2-B15F-BC97E805CE4C}" type="presOf" srcId="{6D3F931D-F13B-4511-B8CD-8573037C5D91}" destId="{F3A40872-4078-4968-A253-E843B068A08F}" srcOrd="0" destOrd="0" presId="urn:microsoft.com/office/officeart/2008/layout/NameandTitleOrganizationalChart"/>
    <dgm:cxn modelId="{8AF4E23B-ADC9-44FB-8757-05798BAA1F74}" type="presOf" srcId="{9A4CA189-02C9-4A9D-9C31-364D97850DF6}" destId="{ADF5148C-9D8F-47F9-9835-5B1F939A7F1B}" srcOrd="0" destOrd="0" presId="urn:microsoft.com/office/officeart/2008/layout/NameandTitleOrganizationalChart"/>
    <dgm:cxn modelId="{0C0EE83D-4242-4C19-9C9E-9B078012B10C}" type="presOf" srcId="{4697D69A-F3B7-440C-9DE1-C8F56BE5C091}" destId="{AF910584-7195-4423-8D8F-F1344AC1B79C}" srcOrd="0" destOrd="0" presId="urn:microsoft.com/office/officeart/2008/layout/NameandTitleOrganizationalChart"/>
    <dgm:cxn modelId="{558ACA3E-E8B0-4D8E-99CA-6F1A8495BC0F}" type="presOf" srcId="{C14D40B7-8E47-4DD9-9A0E-4F037A17C8D3}" destId="{9959A49E-834F-45AE-9933-C504E60238F9}" srcOrd="0" destOrd="0" presId="urn:microsoft.com/office/officeart/2008/layout/NameandTitleOrganizationalChart"/>
    <dgm:cxn modelId="{F4421940-6C4E-4B9D-9214-9373A95C88D4}" type="presOf" srcId="{6B7E943D-1166-441E-9593-E2CB6824BA36}" destId="{A3B56409-ED88-4D34-A84F-51BA4DFF28B8}" srcOrd="0" destOrd="0" presId="urn:microsoft.com/office/officeart/2008/layout/NameandTitleOrganizationalChart"/>
    <dgm:cxn modelId="{112D955B-6661-4A66-8A16-E07DB655DB4A}" type="presOf" srcId="{01829BB3-0FEC-436B-B42C-6629A86DC2B0}" destId="{2017F63B-F52B-48BE-AE6E-71109797BEDA}" srcOrd="1" destOrd="0" presId="urn:microsoft.com/office/officeart/2008/layout/NameandTitleOrganizationalChart"/>
    <dgm:cxn modelId="{A61A6343-7611-4E88-95C5-A14DA19F575C}" type="presOf" srcId="{4FA1C063-2450-4BB3-A88A-0A47BAAB0E7F}" destId="{25299930-1065-4D58-8154-D8ACA5ACF19C}" srcOrd="1" destOrd="0" presId="urn:microsoft.com/office/officeart/2008/layout/NameandTitleOrganizationalChart"/>
    <dgm:cxn modelId="{410B2E64-C7F2-40D8-9F65-FB75AD1A3347}" type="presOf" srcId="{0A7603F9-DC6B-4533-BC32-91D61725EDD8}" destId="{0620915D-EF82-4C50-BDED-AEFC8F91A57D}" srcOrd="0" destOrd="0" presId="urn:microsoft.com/office/officeart/2008/layout/NameandTitleOrganizationalChart"/>
    <dgm:cxn modelId="{55FA3465-BF92-4A73-AC53-B73CA77C2D40}" type="presOf" srcId="{0F49B368-7F71-4A60-BF80-FF2450C33ED1}" destId="{4B1C7EE0-2CAA-4FAB-812E-94D94120DE33}" srcOrd="1" destOrd="0" presId="urn:microsoft.com/office/officeart/2008/layout/NameandTitleOrganizationalChart"/>
    <dgm:cxn modelId="{68851E66-61CB-4DF3-A62A-2B49984D634F}" type="presOf" srcId="{B8A40547-C804-4DE2-80E6-55A9A2A680B0}" destId="{F3848998-F1BA-4C26-83BB-5D9691CB3F66}" srcOrd="1" destOrd="0" presId="urn:microsoft.com/office/officeart/2008/layout/NameandTitleOrganizationalChart"/>
    <dgm:cxn modelId="{19D9D567-E001-4D8A-8143-9CCA56EA211D}" type="presOf" srcId="{856586A6-0D67-4131-8676-C57713B60DBA}" destId="{0808D610-A2A4-40F0-837B-53E0267BECFF}" srcOrd="0" destOrd="0" presId="urn:microsoft.com/office/officeart/2008/layout/NameandTitleOrganizationalChart"/>
    <dgm:cxn modelId="{65D00948-57E6-4AE4-9CB1-6B36E0789779}" type="presOf" srcId="{C2F17F57-6AD3-4779-8DD7-50E29FA3C381}" destId="{91D1E1C1-0A12-492B-A013-5DC0473B9406}" srcOrd="0" destOrd="0" presId="urn:microsoft.com/office/officeart/2008/layout/NameandTitleOrganizationalChart"/>
    <dgm:cxn modelId="{01F9D649-6AB7-4C05-83FE-7C836B0E4A06}" type="presOf" srcId="{27CA41F0-F982-4996-AAD7-2A68F36FE911}" destId="{F94087E0-914B-43FF-BEF7-6821B2A3E234}" srcOrd="0" destOrd="0" presId="urn:microsoft.com/office/officeart/2008/layout/NameandTitleOrganizationalChart"/>
    <dgm:cxn modelId="{0A23C06D-79AB-4086-8B5B-847E2110D24A}" type="presOf" srcId="{123B350A-0244-40C9-9F27-0E8C7F1F13B7}" destId="{B64749A1-562E-4D26-A51B-A8244CBB4A86}" srcOrd="0" destOrd="0" presId="urn:microsoft.com/office/officeart/2008/layout/NameandTitleOrganizationalChart"/>
    <dgm:cxn modelId="{A469CD4D-71AA-435C-81C9-037228CC6DD5}" type="presOf" srcId="{ED5A86E2-4328-49E5-BAD0-878AB5A421F9}" destId="{0C16815D-EF51-4CCD-91F7-6FE81AC9C5B5}" srcOrd="0" destOrd="0" presId="urn:microsoft.com/office/officeart/2008/layout/NameandTitleOrganizationalChart"/>
    <dgm:cxn modelId="{F8DEF16E-2455-465F-B97B-D3D5806FC600}" type="presOf" srcId="{0AB8C0D2-C90E-4718-BADF-2CB16F2BD988}" destId="{26EE3C51-1649-44E7-A856-C36318AD2D51}" srcOrd="0" destOrd="0" presId="urn:microsoft.com/office/officeart/2008/layout/NameandTitleOrganizationalChart"/>
    <dgm:cxn modelId="{5189786F-AD85-42C5-8568-C50F174EBF96}" type="presOf" srcId="{78937FFB-CC10-4970-A3A6-12E329896FC6}" destId="{FED4B4FE-69B9-40C5-84B6-AAEDD06F0AEE}" srcOrd="0" destOrd="0" presId="urn:microsoft.com/office/officeart/2008/layout/NameandTitleOrganizationalChart"/>
    <dgm:cxn modelId="{41B1806F-E40C-447B-B4BF-DCA2EC62ABAB}" type="presOf" srcId="{B0ECBFFF-8E2A-4E57-AD94-83D42EE4F632}" destId="{090D8751-8643-4535-8267-385B94C65F32}" srcOrd="1" destOrd="0" presId="urn:microsoft.com/office/officeart/2008/layout/NameandTitleOrganizationalChart"/>
    <dgm:cxn modelId="{7B5A1971-6B1F-4E28-88C5-D63B9CC179ED}" type="presOf" srcId="{8DC55638-3980-4311-B230-0396125B527E}" destId="{709347D6-7033-4A22-9102-48172643601F}" srcOrd="0" destOrd="0" presId="urn:microsoft.com/office/officeart/2008/layout/NameandTitleOrganizationalChart"/>
    <dgm:cxn modelId="{1A464673-094C-4FE3-8A53-920B017BA624}" type="presOf" srcId="{53B56126-CF2C-47F8-8706-7E077DECFE8D}" destId="{D09B9460-7E64-46EF-B9F3-433EE7E9C789}" srcOrd="0" destOrd="0" presId="urn:microsoft.com/office/officeart/2008/layout/NameandTitleOrganizationalChart"/>
    <dgm:cxn modelId="{32C19B53-1491-41C4-84CA-CFE93FCEC6E1}" type="presOf" srcId="{2FFDDE48-AB8E-4570-B8C7-3F1F5EE7BC7F}" destId="{88F6B5B7-15FD-41D3-80B1-98B0D3006DD7}" srcOrd="0" destOrd="0" presId="urn:microsoft.com/office/officeart/2008/layout/NameandTitleOrganizationalChart"/>
    <dgm:cxn modelId="{DA481B57-0954-4966-87F8-79F6FC62EE12}" type="presOf" srcId="{38FC6725-E51A-4D0F-8B58-712757AE00DC}" destId="{16D25237-94C6-45A1-B7FD-8B70BE21E31B}" srcOrd="0" destOrd="0" presId="urn:microsoft.com/office/officeart/2008/layout/NameandTitleOrganizationalChart"/>
    <dgm:cxn modelId="{17685E57-CA8A-4A39-A920-294D2DE1ED55}" type="presOf" srcId="{B0ECBFFF-8E2A-4E57-AD94-83D42EE4F632}" destId="{2BD1F1B5-C15F-484A-8BCC-BE1632C712EB}" srcOrd="0" destOrd="0" presId="urn:microsoft.com/office/officeart/2008/layout/NameandTitleOrganizationalChart"/>
    <dgm:cxn modelId="{DEE47A79-0587-4DD8-B0C9-2160510074ED}" type="presOf" srcId="{B4FA71A1-AB3E-41E8-83FE-8749837492E0}" destId="{8FE6BCEA-1672-4085-862B-A12B82F6BA27}" srcOrd="0" destOrd="0" presId="urn:microsoft.com/office/officeart/2008/layout/NameandTitleOrganizationalChart"/>
    <dgm:cxn modelId="{C441B079-A627-46F4-9716-AF888EC38909}" type="presOf" srcId="{5FEF32C1-A0CE-4C4A-A45C-33CA5D814A0A}" destId="{5F1D1A56-3D78-41BA-889A-2BD5250D303C}" srcOrd="0" destOrd="0" presId="urn:microsoft.com/office/officeart/2008/layout/NameandTitleOrganizationalChart"/>
    <dgm:cxn modelId="{8B8DCE7B-4876-46B1-8176-E426188E18F4}" type="presOf" srcId="{5FEF32C1-A0CE-4C4A-A45C-33CA5D814A0A}" destId="{DCCCCACF-D475-4851-8871-BE51D6BECBB7}" srcOrd="1" destOrd="0" presId="urn:microsoft.com/office/officeart/2008/layout/NameandTitleOrganizationalChart"/>
    <dgm:cxn modelId="{3CAF847C-820B-4F13-A9B4-97EB0FFEE45F}" srcId="{B0ECBFFF-8E2A-4E57-AD94-83D42EE4F632}" destId="{7BB2649B-6B9A-4FCD-A714-2F4DD045C1DE}" srcOrd="1" destOrd="0" parTransId="{F4AC7EF7-6099-4C7D-9F41-9555DFDB8A3B}" sibTransId="{856586A6-0D67-4131-8676-C57713B60DBA}"/>
    <dgm:cxn modelId="{5D0F9A7F-8C02-41DC-93EA-94D89F0586F6}" srcId="{B0ECBFFF-8E2A-4E57-AD94-83D42EE4F632}" destId="{53B56126-CF2C-47F8-8706-7E077DECFE8D}" srcOrd="0" destOrd="0" parTransId="{0AB8C0D2-C90E-4718-BADF-2CB16F2BD988}" sibTransId="{218D4323-9CC8-43DF-B6CC-34A6E4E2062A}"/>
    <dgm:cxn modelId="{17070185-64EB-4591-8177-1F490B5E665C}" type="presOf" srcId="{203307ED-94C7-4928-B44A-7B053E1E9EEB}" destId="{1D43F95F-2CF3-47A5-968C-29B7C25F0446}" srcOrd="0" destOrd="0" presId="urn:microsoft.com/office/officeart/2008/layout/NameandTitleOrganizationalChart"/>
    <dgm:cxn modelId="{F923F798-6095-44D5-851D-30865E6013CE}" type="presOf" srcId="{218D4323-9CC8-43DF-B6CC-34A6E4E2062A}" destId="{140DF891-10A4-4C24-A202-680F010C98C8}" srcOrd="0" destOrd="0" presId="urn:microsoft.com/office/officeart/2008/layout/NameandTitleOrganizationalChart"/>
    <dgm:cxn modelId="{CF7C7099-7862-4567-AF96-EB8EB577239F}" srcId="{3C1A97DF-FE06-48B1-A214-0611F85CC94F}" destId="{4F1A50C2-B70D-4ED4-A604-33F28529A40F}" srcOrd="0" destOrd="0" parTransId="{78937FFB-CC10-4970-A3A6-12E329896FC6}" sibTransId="{32FB1754-B99C-4F07-B2AD-18C38CF2B334}"/>
    <dgm:cxn modelId="{5D95009B-C9C0-4CCA-83B8-5040F5CDBC13}" type="presOf" srcId="{E06659BA-817F-42E7-B6BB-FE7C9C099F94}" destId="{997013F4-B184-465F-B9B9-00AFCF6AD478}" srcOrd="0" destOrd="0" presId="urn:microsoft.com/office/officeart/2008/layout/NameandTitleOrganizationalChart"/>
    <dgm:cxn modelId="{FC1C4A9F-4D59-42FC-B010-5539A18E3C0D}" srcId="{0A7603F9-DC6B-4533-BC32-91D61725EDD8}" destId="{27CA41F0-F982-4996-AAD7-2A68F36FE911}" srcOrd="0" destOrd="0" parTransId="{38FC6725-E51A-4D0F-8B58-712757AE00DC}" sibTransId="{D93EF81A-D3D8-4561-8A77-AB7C84E9A280}"/>
    <dgm:cxn modelId="{BE237AA5-6C74-4D28-A2E2-EBD56E00F397}" type="presOf" srcId="{C373158C-1A73-4AC0-AFE0-E1F82C469F1C}" destId="{3CA76D7E-6630-4D0F-9862-4C7712E28A7F}" srcOrd="0" destOrd="0" presId="urn:microsoft.com/office/officeart/2008/layout/NameandTitleOrganizationalChart"/>
    <dgm:cxn modelId="{4B09E3AA-90C2-452F-8E14-5ABBA980C05A}" type="presOf" srcId="{D93EF81A-D3D8-4561-8A77-AB7C84E9A280}" destId="{DC067B7D-A495-4D16-BC10-160747DB3101}" srcOrd="0" destOrd="0" presId="urn:microsoft.com/office/officeart/2008/layout/NameandTitleOrganizationalChart"/>
    <dgm:cxn modelId="{107E86B1-9768-4CE3-9DB5-38011249CCCF}" type="presOf" srcId="{4FA1C063-2450-4BB3-A88A-0A47BAAB0E7F}" destId="{A4004D77-C73F-435E-A805-FFFC77C118E8}" srcOrd="0" destOrd="0" presId="urn:microsoft.com/office/officeart/2008/layout/NameandTitleOrganizationalChart"/>
    <dgm:cxn modelId="{A87CD4B9-4123-4C92-9A3B-4543DE95C657}" type="presOf" srcId="{D84B8728-5D2F-4BB4-8447-F9A52164FF69}" destId="{E7CE85E2-6AE2-4596-9BA8-638014387A16}" srcOrd="0" destOrd="0" presId="urn:microsoft.com/office/officeart/2008/layout/NameandTitleOrganizationalChart"/>
    <dgm:cxn modelId="{065863BA-9088-4AC5-AD60-A7AE373997DE}" type="presOf" srcId="{CA524DD5-2BF7-4270-AFF4-DA2A6FF9BC62}" destId="{0AF19D98-9B75-406F-88B1-D5491CED55C5}" srcOrd="0" destOrd="0" presId="urn:microsoft.com/office/officeart/2008/layout/NameandTitleOrganizationalChart"/>
    <dgm:cxn modelId="{C3153AC0-0A82-418F-B22C-C63A2774E7B7}" srcId="{ED5A86E2-4328-49E5-BAD0-878AB5A421F9}" destId="{0F49B368-7F71-4A60-BF80-FF2450C33ED1}" srcOrd="0" destOrd="0" parTransId="{E06659BA-817F-42E7-B6BB-FE7C9C099F94}" sibTransId="{C2F17F57-6AD3-4779-8DD7-50E29FA3C381}"/>
    <dgm:cxn modelId="{050328C1-495B-4D26-841F-C20FA1AA02F1}" type="presOf" srcId="{7BB2649B-6B9A-4FCD-A714-2F4DD045C1DE}" destId="{28C5814E-B49C-4DA9-9B32-F787B61EAAF7}" srcOrd="1" destOrd="0" presId="urn:microsoft.com/office/officeart/2008/layout/NameandTitleOrganizationalChart"/>
    <dgm:cxn modelId="{D9D5CEC1-E0A9-47EB-B70C-0987717CA74E}" type="presOf" srcId="{CC668C67-27CE-4004-900E-C06F108CB5D8}" destId="{C5DABF47-796D-4CCB-836A-AD62D15705DA}" srcOrd="0" destOrd="0" presId="urn:microsoft.com/office/officeart/2008/layout/NameandTitleOrganizationalChart"/>
    <dgm:cxn modelId="{6C0D96C2-AC45-42A4-9478-DA1C1E305C59}" srcId="{4963D13E-7C13-4609-BA12-8D76B44AC17E}" destId="{843D0AC2-8AE4-4BCB-B878-6F792666A90D}" srcOrd="1" destOrd="0" parTransId="{CC668C67-27CE-4004-900E-C06F108CB5D8}" sibTransId="{41D3346C-1CC5-4916-BE15-A885C1775993}"/>
    <dgm:cxn modelId="{74A506C8-F0D1-40A4-959D-F2BA54BE7622}" type="presOf" srcId="{27CA41F0-F982-4996-AAD7-2A68F36FE911}" destId="{C4998361-17F7-4ECF-A80F-F5900BFE9F60}" srcOrd="1" destOrd="0" presId="urn:microsoft.com/office/officeart/2008/layout/NameandTitleOrganizationalChart"/>
    <dgm:cxn modelId="{E5BBB5CB-BB08-470B-A189-18EA24A7D2EC}" type="presOf" srcId="{843D0AC2-8AE4-4BCB-B878-6F792666A90D}" destId="{05CDDBA2-B7DE-4FD6-8B8E-55860DB4819D}" srcOrd="1" destOrd="0" presId="urn:microsoft.com/office/officeart/2008/layout/NameandTitleOrganizationalChart"/>
    <dgm:cxn modelId="{6F3111DB-CC24-4E25-A31A-2DA312C7A0B2}" type="presOf" srcId="{01829BB3-0FEC-436B-B42C-6629A86DC2B0}" destId="{65C154AB-B2A5-486F-91A4-96AE27EB0B70}" srcOrd="0" destOrd="0" presId="urn:microsoft.com/office/officeart/2008/layout/NameandTitleOrganizationalChart"/>
    <dgm:cxn modelId="{8A3071DE-8B87-4745-856E-601DF4530A7B}" srcId="{843D0AC2-8AE4-4BCB-B878-6F792666A90D}" destId="{4FA1C063-2450-4BB3-A88A-0A47BAAB0E7F}" srcOrd="0" destOrd="0" parTransId="{8DC55638-3980-4311-B230-0396125B527E}" sibTransId="{23B3BAA5-CE31-4CC8-B194-94739B18ADF1}"/>
    <dgm:cxn modelId="{6B84F8E3-38DD-4001-963C-D66FE5841635}" type="presOf" srcId="{3C1A97DF-FE06-48B1-A214-0611F85CC94F}" destId="{51DCFE67-8DAC-4F1B-A76B-1033087F5B57}" srcOrd="1" destOrd="0" presId="urn:microsoft.com/office/officeart/2008/layout/NameandTitleOrganizationalChart"/>
    <dgm:cxn modelId="{C8FB19EA-01E0-40E5-B87F-C01B79242AF6}" srcId="{4963D13E-7C13-4609-BA12-8D76B44AC17E}" destId="{0A7603F9-DC6B-4533-BC32-91D61725EDD8}" srcOrd="2" destOrd="0" parTransId="{D2957041-E3C5-4AB0-9BC2-9C29B1AF04C9}" sibTransId="{9A4CA189-02C9-4A9D-9C31-364D97850DF6}"/>
    <dgm:cxn modelId="{18F460EC-67AF-44CE-85AC-98A2008D08B1}" type="presOf" srcId="{4F1A50C2-B70D-4ED4-A604-33F28529A40F}" destId="{545EFAC9-30C2-4BF7-9056-5BE22D7DE5D7}" srcOrd="1" destOrd="0" presId="urn:microsoft.com/office/officeart/2008/layout/NameandTitleOrganizationalChart"/>
    <dgm:cxn modelId="{793C06F5-A663-4B10-B571-38A54C35074E}" srcId="{4963D13E-7C13-4609-BA12-8D76B44AC17E}" destId="{3C1A97DF-FE06-48B1-A214-0611F85CC94F}" srcOrd="3" destOrd="0" parTransId="{6B7E943D-1166-441E-9593-E2CB6824BA36}" sibTransId="{6D3F931D-F13B-4511-B8CD-8573037C5D91}"/>
    <dgm:cxn modelId="{3A94DCF5-6153-4FBD-B30E-6428C235EC8D}" srcId="{4963D13E-7C13-4609-BA12-8D76B44AC17E}" destId="{B0ECBFFF-8E2A-4E57-AD94-83D42EE4F632}" srcOrd="4" destOrd="0" parTransId="{203307ED-94C7-4928-B44A-7B053E1E9EEB}" sibTransId="{B4FA71A1-AB3E-41E8-83FE-8749837492E0}"/>
    <dgm:cxn modelId="{9F8116F6-7EB4-41C3-AE7C-200C9C038BD2}" type="presOf" srcId="{4963D13E-7C13-4609-BA12-8D76B44AC17E}" destId="{E646F8E2-79E8-4223-B3BF-00470D7AF0FE}" srcOrd="1" destOrd="0" presId="urn:microsoft.com/office/officeart/2008/layout/NameandTitleOrganizationalChart"/>
    <dgm:cxn modelId="{FDCA22F6-C584-4DB8-B833-59B8C23C1A69}" type="presOf" srcId="{843D0AC2-8AE4-4BCB-B878-6F792666A90D}" destId="{504BCE4A-C053-4727-B15B-5EF2A3B8153F}" srcOrd="0" destOrd="0" presId="urn:microsoft.com/office/officeart/2008/layout/NameandTitleOrganizationalChart"/>
    <dgm:cxn modelId="{BC1FADF7-F32B-4E25-A411-CAC9D98C85AF}" srcId="{3C1A97DF-FE06-48B1-A214-0611F85CC94F}" destId="{B8A40547-C804-4DE2-80E6-55A9A2A680B0}" srcOrd="1" destOrd="0" parTransId="{123B350A-0244-40C9-9F27-0E8C7F1F13B7}" sibTransId="{C373158C-1A73-4AC0-AFE0-E1F82C469F1C}"/>
    <dgm:cxn modelId="{EB534DF8-F1AB-468C-A7AB-BC45AAF6EF7B}" type="presOf" srcId="{4F1A50C2-B70D-4ED4-A604-33F28529A40F}" destId="{7B0C4F57-57BC-499C-9956-6FCB5663D10F}" srcOrd="0" destOrd="0" presId="urn:microsoft.com/office/officeart/2008/layout/NameandTitleOrganizationalChart"/>
    <dgm:cxn modelId="{C36F0DFD-909E-4CAD-8AD2-D1237D6F21A7}" type="presOf" srcId="{0F49B368-7F71-4A60-BF80-FF2450C33ED1}" destId="{352575BE-07A3-41BD-888D-D3097909F7E8}" srcOrd="0" destOrd="0" presId="urn:microsoft.com/office/officeart/2008/layout/NameandTitleOrganizationalChart"/>
    <dgm:cxn modelId="{3E7BD8FD-C134-4277-9E85-A69E58B06F22}" type="presOf" srcId="{F4AC7EF7-6099-4C7D-9F41-9555DFDB8A3B}" destId="{9EC79C87-2F0B-4A42-84F4-B31594B67D19}" srcOrd="0" destOrd="0" presId="urn:microsoft.com/office/officeart/2008/layout/NameandTitleOrganizationalChart"/>
    <dgm:cxn modelId="{CE5925FF-1328-4ED9-BBF4-36F95F613F97}" type="presOf" srcId="{ED5A86E2-4328-49E5-BAD0-878AB5A421F9}" destId="{55AE4501-911F-44AC-966C-06C5E36D82D5}" srcOrd="1" destOrd="0" presId="urn:microsoft.com/office/officeart/2008/layout/NameandTitleOrganizationalChart"/>
    <dgm:cxn modelId="{90E3A0D0-887C-495D-B84E-BB29D62EE1D8}" type="presParOf" srcId="{E7CE85E2-6AE2-4596-9BA8-638014387A16}" destId="{D6EA5A21-1B24-415D-B4F4-49D222B951C8}" srcOrd="0" destOrd="0" presId="urn:microsoft.com/office/officeart/2008/layout/NameandTitleOrganizationalChart"/>
    <dgm:cxn modelId="{18950A4C-9F11-43ED-BD16-1E2B0051C782}" type="presParOf" srcId="{D6EA5A21-1B24-415D-B4F4-49D222B951C8}" destId="{C8A249D8-0773-4689-AFF6-97FEC17E7A4F}" srcOrd="0" destOrd="0" presId="urn:microsoft.com/office/officeart/2008/layout/NameandTitleOrganizationalChart"/>
    <dgm:cxn modelId="{D7E7FAED-59A1-46A4-945E-C59707F4CB19}" type="presParOf" srcId="{C8A249D8-0773-4689-AFF6-97FEC17E7A4F}" destId="{7F38012A-7F98-45C0-9134-BBD9C4221E69}" srcOrd="0" destOrd="0" presId="urn:microsoft.com/office/officeart/2008/layout/NameandTitleOrganizationalChart"/>
    <dgm:cxn modelId="{2EB3B22D-42F7-4A5C-A3C2-991425654194}" type="presParOf" srcId="{C8A249D8-0773-4689-AFF6-97FEC17E7A4F}" destId="{0AF19D98-9B75-406F-88B1-D5491CED55C5}" srcOrd="1" destOrd="0" presId="urn:microsoft.com/office/officeart/2008/layout/NameandTitleOrganizationalChart"/>
    <dgm:cxn modelId="{65194F50-8ED6-47A7-919C-B2CE53BC5F6B}" type="presParOf" srcId="{C8A249D8-0773-4689-AFF6-97FEC17E7A4F}" destId="{E646F8E2-79E8-4223-B3BF-00470D7AF0FE}" srcOrd="2" destOrd="0" presId="urn:microsoft.com/office/officeart/2008/layout/NameandTitleOrganizationalChart"/>
    <dgm:cxn modelId="{A858EBD8-2AF8-4D68-A209-31AD378DDB83}" type="presParOf" srcId="{D6EA5A21-1B24-415D-B4F4-49D222B951C8}" destId="{AC11FB29-FA59-44CB-8CEE-85509B56707D}" srcOrd="1" destOrd="0" presId="urn:microsoft.com/office/officeart/2008/layout/NameandTitleOrganizationalChart"/>
    <dgm:cxn modelId="{7F8D7815-85F0-46C8-BF44-ACB04DA8E315}" type="presParOf" srcId="{AC11FB29-FA59-44CB-8CEE-85509B56707D}" destId="{FAA8B2F0-7877-414B-BE72-52C8BCB5C315}" srcOrd="0" destOrd="0" presId="urn:microsoft.com/office/officeart/2008/layout/NameandTitleOrganizationalChart"/>
    <dgm:cxn modelId="{63C23544-422D-4B81-94B4-E658E2CD49AE}" type="presParOf" srcId="{AC11FB29-FA59-44CB-8CEE-85509B56707D}" destId="{09EB316E-80BC-4449-B805-DD5F0C2D2F68}" srcOrd="1" destOrd="0" presId="urn:microsoft.com/office/officeart/2008/layout/NameandTitleOrganizationalChart"/>
    <dgm:cxn modelId="{7A214E19-DF24-4987-8B3F-F5DA977C00AB}" type="presParOf" srcId="{09EB316E-80BC-4449-B805-DD5F0C2D2F68}" destId="{5282108A-56B9-473F-BF96-F893CE244CFC}" srcOrd="0" destOrd="0" presId="urn:microsoft.com/office/officeart/2008/layout/NameandTitleOrganizationalChart"/>
    <dgm:cxn modelId="{8E9B8214-3BC1-4630-A0FC-CBC28823771C}" type="presParOf" srcId="{5282108A-56B9-473F-BF96-F893CE244CFC}" destId="{0C16815D-EF51-4CCD-91F7-6FE81AC9C5B5}" srcOrd="0" destOrd="0" presId="urn:microsoft.com/office/officeart/2008/layout/NameandTitleOrganizationalChart"/>
    <dgm:cxn modelId="{3657C297-74B7-4B5F-A08D-831F1881BF82}" type="presParOf" srcId="{5282108A-56B9-473F-BF96-F893CE244CFC}" destId="{AF910584-7195-4423-8D8F-F1344AC1B79C}" srcOrd="1" destOrd="0" presId="urn:microsoft.com/office/officeart/2008/layout/NameandTitleOrganizationalChart"/>
    <dgm:cxn modelId="{8EEFDD13-E8FF-44BD-8924-4AD6F96E7B20}" type="presParOf" srcId="{5282108A-56B9-473F-BF96-F893CE244CFC}" destId="{55AE4501-911F-44AC-966C-06C5E36D82D5}" srcOrd="2" destOrd="0" presId="urn:microsoft.com/office/officeart/2008/layout/NameandTitleOrganizationalChart"/>
    <dgm:cxn modelId="{316423B6-6F36-4FA6-8501-B0587BF7291A}" type="presParOf" srcId="{09EB316E-80BC-4449-B805-DD5F0C2D2F68}" destId="{9F764A9D-195B-44EE-B216-EFE27C04BC0C}" srcOrd="1" destOrd="0" presId="urn:microsoft.com/office/officeart/2008/layout/NameandTitleOrganizationalChart"/>
    <dgm:cxn modelId="{BB49F370-5334-4F56-8D68-19E43AEB0E57}" type="presParOf" srcId="{9F764A9D-195B-44EE-B216-EFE27C04BC0C}" destId="{997013F4-B184-465F-B9B9-00AFCF6AD478}" srcOrd="0" destOrd="0" presId="urn:microsoft.com/office/officeart/2008/layout/NameandTitleOrganizationalChart"/>
    <dgm:cxn modelId="{F1E462AD-C058-4C9B-A4D4-43B6B3FFFB91}" type="presParOf" srcId="{9F764A9D-195B-44EE-B216-EFE27C04BC0C}" destId="{0D08C513-F656-4D2B-95EC-0FAD4228D6CC}" srcOrd="1" destOrd="0" presId="urn:microsoft.com/office/officeart/2008/layout/NameandTitleOrganizationalChart"/>
    <dgm:cxn modelId="{CCB57ABA-C486-4C84-88A8-7E60ACECFC63}" type="presParOf" srcId="{0D08C513-F656-4D2B-95EC-0FAD4228D6CC}" destId="{5EF3EC5C-AA73-4BA2-8FE6-A29DBF252931}" srcOrd="0" destOrd="0" presId="urn:microsoft.com/office/officeart/2008/layout/NameandTitleOrganizationalChart"/>
    <dgm:cxn modelId="{C61EC45E-1451-465B-9E16-AE582BF91224}" type="presParOf" srcId="{5EF3EC5C-AA73-4BA2-8FE6-A29DBF252931}" destId="{352575BE-07A3-41BD-888D-D3097909F7E8}" srcOrd="0" destOrd="0" presId="urn:microsoft.com/office/officeart/2008/layout/NameandTitleOrganizationalChart"/>
    <dgm:cxn modelId="{D5958ECC-3C39-47A8-86AF-23251C2EEEAC}" type="presParOf" srcId="{5EF3EC5C-AA73-4BA2-8FE6-A29DBF252931}" destId="{91D1E1C1-0A12-492B-A013-5DC0473B9406}" srcOrd="1" destOrd="0" presId="urn:microsoft.com/office/officeart/2008/layout/NameandTitleOrganizationalChart"/>
    <dgm:cxn modelId="{4C294B46-84BE-4002-87F8-3D441E8E8565}" type="presParOf" srcId="{5EF3EC5C-AA73-4BA2-8FE6-A29DBF252931}" destId="{4B1C7EE0-2CAA-4FAB-812E-94D94120DE33}" srcOrd="2" destOrd="0" presId="urn:microsoft.com/office/officeart/2008/layout/NameandTitleOrganizationalChart"/>
    <dgm:cxn modelId="{3443FDFF-E63D-4895-8E68-DC8A4895850B}" type="presParOf" srcId="{0D08C513-F656-4D2B-95EC-0FAD4228D6CC}" destId="{1063B5D1-B004-4502-9AF7-615506C3A1D9}" srcOrd="1" destOrd="0" presId="urn:microsoft.com/office/officeart/2008/layout/NameandTitleOrganizationalChart"/>
    <dgm:cxn modelId="{01C5982F-1366-4525-BF13-BDD26D0EE076}" type="presParOf" srcId="{0D08C513-F656-4D2B-95EC-0FAD4228D6CC}" destId="{92D8B73A-3EB7-4D0F-BEF8-1B88F0693A09}" srcOrd="2" destOrd="0" presId="urn:microsoft.com/office/officeart/2008/layout/NameandTitleOrganizationalChart"/>
    <dgm:cxn modelId="{25BCF3A4-DDAC-4FC4-BB6D-22E3C7E1CFC6}" type="presParOf" srcId="{09EB316E-80BC-4449-B805-DD5F0C2D2F68}" destId="{CA19FA36-78E5-4E62-9952-5902DD5CBEF5}" srcOrd="2" destOrd="0" presId="urn:microsoft.com/office/officeart/2008/layout/NameandTitleOrganizationalChart"/>
    <dgm:cxn modelId="{B25D0EA6-5D02-4250-924D-081D5A4C9898}" type="presParOf" srcId="{AC11FB29-FA59-44CB-8CEE-85509B56707D}" destId="{C5DABF47-796D-4CCB-836A-AD62D15705DA}" srcOrd="2" destOrd="0" presId="urn:microsoft.com/office/officeart/2008/layout/NameandTitleOrganizationalChart"/>
    <dgm:cxn modelId="{1CAFA67A-F17A-4F03-BBCE-B3103B7AE689}" type="presParOf" srcId="{AC11FB29-FA59-44CB-8CEE-85509B56707D}" destId="{0892F79A-5A56-4E2B-9D97-E1BB2F8503AB}" srcOrd="3" destOrd="0" presId="urn:microsoft.com/office/officeart/2008/layout/NameandTitleOrganizationalChart"/>
    <dgm:cxn modelId="{CDBDD539-E431-42CD-A430-3808DF70038A}" type="presParOf" srcId="{0892F79A-5A56-4E2B-9D97-E1BB2F8503AB}" destId="{CE6B3AD9-4E24-4312-9332-C9E2D2E842F3}" srcOrd="0" destOrd="0" presId="urn:microsoft.com/office/officeart/2008/layout/NameandTitleOrganizationalChart"/>
    <dgm:cxn modelId="{36990A82-2236-4A76-B184-AD374C037C55}" type="presParOf" srcId="{CE6B3AD9-4E24-4312-9332-C9E2D2E842F3}" destId="{504BCE4A-C053-4727-B15B-5EF2A3B8153F}" srcOrd="0" destOrd="0" presId="urn:microsoft.com/office/officeart/2008/layout/NameandTitleOrganizationalChart"/>
    <dgm:cxn modelId="{7447B2F7-1652-4204-B2CE-EC9B419547BB}" type="presParOf" srcId="{CE6B3AD9-4E24-4312-9332-C9E2D2E842F3}" destId="{E0E5CF5B-BD57-44D0-8285-E47F8B21C058}" srcOrd="1" destOrd="0" presId="urn:microsoft.com/office/officeart/2008/layout/NameandTitleOrganizationalChart"/>
    <dgm:cxn modelId="{66753F4F-D344-459F-B84D-4BD89220B997}" type="presParOf" srcId="{CE6B3AD9-4E24-4312-9332-C9E2D2E842F3}" destId="{05CDDBA2-B7DE-4FD6-8B8E-55860DB4819D}" srcOrd="2" destOrd="0" presId="urn:microsoft.com/office/officeart/2008/layout/NameandTitleOrganizationalChart"/>
    <dgm:cxn modelId="{CDE78131-43A7-4E91-A3D5-7AD34D596154}" type="presParOf" srcId="{0892F79A-5A56-4E2B-9D97-E1BB2F8503AB}" destId="{9E31BCA9-207D-40A5-9933-C97FD4EE9595}" srcOrd="1" destOrd="0" presId="urn:microsoft.com/office/officeart/2008/layout/NameandTitleOrganizationalChart"/>
    <dgm:cxn modelId="{CFF877D5-3014-40D2-A20B-29CD6C422F81}" type="presParOf" srcId="{9E31BCA9-207D-40A5-9933-C97FD4EE9595}" destId="{709347D6-7033-4A22-9102-48172643601F}" srcOrd="0" destOrd="0" presId="urn:microsoft.com/office/officeart/2008/layout/NameandTitleOrganizationalChart"/>
    <dgm:cxn modelId="{74F44AF5-BA4E-4A6F-981F-80016468B849}" type="presParOf" srcId="{9E31BCA9-207D-40A5-9933-C97FD4EE9595}" destId="{6B0EAEDA-71DC-4282-A536-98A93C1201FD}" srcOrd="1" destOrd="0" presId="urn:microsoft.com/office/officeart/2008/layout/NameandTitleOrganizationalChart"/>
    <dgm:cxn modelId="{1820CAC9-E985-4D23-8267-F91AE16A9E32}" type="presParOf" srcId="{6B0EAEDA-71DC-4282-A536-98A93C1201FD}" destId="{9C5C443E-7D12-4FB5-9B29-EEA314287EEF}" srcOrd="0" destOrd="0" presId="urn:microsoft.com/office/officeart/2008/layout/NameandTitleOrganizationalChart"/>
    <dgm:cxn modelId="{CDFA7EAC-A915-4733-AAF9-4F656909247E}" type="presParOf" srcId="{9C5C443E-7D12-4FB5-9B29-EEA314287EEF}" destId="{A4004D77-C73F-435E-A805-FFFC77C118E8}" srcOrd="0" destOrd="0" presId="urn:microsoft.com/office/officeart/2008/layout/NameandTitleOrganizationalChart"/>
    <dgm:cxn modelId="{35ED1569-0F6B-42AA-940C-27367C04D4A5}" type="presParOf" srcId="{9C5C443E-7D12-4FB5-9B29-EEA314287EEF}" destId="{45713CEB-967C-4F47-9DF7-2561516FEA1A}" srcOrd="1" destOrd="0" presId="urn:microsoft.com/office/officeart/2008/layout/NameandTitleOrganizationalChart"/>
    <dgm:cxn modelId="{D849DAF6-58A0-460C-A650-94875DC28F66}" type="presParOf" srcId="{9C5C443E-7D12-4FB5-9B29-EEA314287EEF}" destId="{25299930-1065-4D58-8154-D8ACA5ACF19C}" srcOrd="2" destOrd="0" presId="urn:microsoft.com/office/officeart/2008/layout/NameandTitleOrganizationalChart"/>
    <dgm:cxn modelId="{E01ECD4B-32E7-4F0D-80F2-079F61268004}" type="presParOf" srcId="{6B0EAEDA-71DC-4282-A536-98A93C1201FD}" destId="{38F8588E-5817-486D-A099-DCE8147929A9}" srcOrd="1" destOrd="0" presId="urn:microsoft.com/office/officeart/2008/layout/NameandTitleOrganizationalChart"/>
    <dgm:cxn modelId="{27C554F2-CE89-49E2-86EA-EB8A2A4747E0}" type="presParOf" srcId="{6B0EAEDA-71DC-4282-A536-98A93C1201FD}" destId="{87F726AC-0B58-4D2E-B9AB-5877852F58D7}" srcOrd="2" destOrd="0" presId="urn:microsoft.com/office/officeart/2008/layout/NameandTitleOrganizationalChart"/>
    <dgm:cxn modelId="{36D2BDB9-5EA0-45C3-874C-4FC879F26DE2}" type="presParOf" srcId="{0892F79A-5A56-4E2B-9D97-E1BB2F8503AB}" destId="{BEE77777-5C0F-4817-9DF9-E5E6C3C7AF1B}" srcOrd="2" destOrd="0" presId="urn:microsoft.com/office/officeart/2008/layout/NameandTitleOrganizationalChart"/>
    <dgm:cxn modelId="{2F196270-6C10-4726-B312-2431005094E6}" type="presParOf" srcId="{AC11FB29-FA59-44CB-8CEE-85509B56707D}" destId="{EE1E0238-B772-4C22-A2D4-CD26B8BF9142}" srcOrd="4" destOrd="0" presId="urn:microsoft.com/office/officeart/2008/layout/NameandTitleOrganizationalChart"/>
    <dgm:cxn modelId="{264DFBE9-2E77-495D-99CE-FE96DC8FBA12}" type="presParOf" srcId="{AC11FB29-FA59-44CB-8CEE-85509B56707D}" destId="{1A151476-145A-4800-B8D5-D135E597E47A}" srcOrd="5" destOrd="0" presId="urn:microsoft.com/office/officeart/2008/layout/NameandTitleOrganizationalChart"/>
    <dgm:cxn modelId="{3502F321-CCFF-47DA-8C0C-B0605CCB2190}" type="presParOf" srcId="{1A151476-145A-4800-B8D5-D135E597E47A}" destId="{0F5ED03F-27B3-44E5-8019-B0BB32A57BFF}" srcOrd="0" destOrd="0" presId="urn:microsoft.com/office/officeart/2008/layout/NameandTitleOrganizationalChart"/>
    <dgm:cxn modelId="{A35BB839-4A3E-4D2A-BE0B-6138FA3343C2}" type="presParOf" srcId="{0F5ED03F-27B3-44E5-8019-B0BB32A57BFF}" destId="{0620915D-EF82-4C50-BDED-AEFC8F91A57D}" srcOrd="0" destOrd="0" presId="urn:microsoft.com/office/officeart/2008/layout/NameandTitleOrganizationalChart"/>
    <dgm:cxn modelId="{AAE667A5-EB9B-41A0-8FA8-639287B7910C}" type="presParOf" srcId="{0F5ED03F-27B3-44E5-8019-B0BB32A57BFF}" destId="{ADF5148C-9D8F-47F9-9835-5B1F939A7F1B}" srcOrd="1" destOrd="0" presId="urn:microsoft.com/office/officeart/2008/layout/NameandTitleOrganizationalChart"/>
    <dgm:cxn modelId="{2AAB75B0-A1B0-42E6-9730-EC3807EDF8F8}" type="presParOf" srcId="{0F5ED03F-27B3-44E5-8019-B0BB32A57BFF}" destId="{11C3CAA8-1FAA-4BB3-B7E8-D5D819106C47}" srcOrd="2" destOrd="0" presId="urn:microsoft.com/office/officeart/2008/layout/NameandTitleOrganizationalChart"/>
    <dgm:cxn modelId="{C9AA25C5-36ED-4E20-963E-30E0DC86FA03}" type="presParOf" srcId="{1A151476-145A-4800-B8D5-D135E597E47A}" destId="{A480D83D-140B-4366-B163-E2A04C7D4E04}" srcOrd="1" destOrd="0" presId="urn:microsoft.com/office/officeart/2008/layout/NameandTitleOrganizationalChart"/>
    <dgm:cxn modelId="{BEFA722F-91A8-4EC8-A224-362170E97747}" type="presParOf" srcId="{A480D83D-140B-4366-B163-E2A04C7D4E04}" destId="{16D25237-94C6-45A1-B7FD-8B70BE21E31B}" srcOrd="0" destOrd="0" presId="urn:microsoft.com/office/officeart/2008/layout/NameandTitleOrganizationalChart"/>
    <dgm:cxn modelId="{0638066D-A554-4C69-9DD8-5BFFAAAC4239}" type="presParOf" srcId="{A480D83D-140B-4366-B163-E2A04C7D4E04}" destId="{91CD56EC-780B-4951-B659-D69D975AD490}" srcOrd="1" destOrd="0" presId="urn:microsoft.com/office/officeart/2008/layout/NameandTitleOrganizationalChart"/>
    <dgm:cxn modelId="{513BA000-C04E-4F52-BC15-1BB588167970}" type="presParOf" srcId="{91CD56EC-780B-4951-B659-D69D975AD490}" destId="{DFC27477-8BAD-468F-9357-FE12C2B4BFAD}" srcOrd="0" destOrd="0" presId="urn:microsoft.com/office/officeart/2008/layout/NameandTitleOrganizationalChart"/>
    <dgm:cxn modelId="{2DF4BC7B-592D-4783-B502-1CFCA48709A6}" type="presParOf" srcId="{DFC27477-8BAD-468F-9357-FE12C2B4BFAD}" destId="{F94087E0-914B-43FF-BEF7-6821B2A3E234}" srcOrd="0" destOrd="0" presId="urn:microsoft.com/office/officeart/2008/layout/NameandTitleOrganizationalChart"/>
    <dgm:cxn modelId="{BC498C6F-33FB-4614-9DCD-43D38282BCAF}" type="presParOf" srcId="{DFC27477-8BAD-468F-9357-FE12C2B4BFAD}" destId="{DC067B7D-A495-4D16-BC10-160747DB3101}" srcOrd="1" destOrd="0" presId="urn:microsoft.com/office/officeart/2008/layout/NameandTitleOrganizationalChart"/>
    <dgm:cxn modelId="{50259AEB-300C-4499-948F-98F504CD7773}" type="presParOf" srcId="{DFC27477-8BAD-468F-9357-FE12C2B4BFAD}" destId="{C4998361-17F7-4ECF-A80F-F5900BFE9F60}" srcOrd="2" destOrd="0" presId="urn:microsoft.com/office/officeart/2008/layout/NameandTitleOrganizationalChart"/>
    <dgm:cxn modelId="{2440689C-40D6-4F2B-96E7-96D730438847}" type="presParOf" srcId="{91CD56EC-780B-4951-B659-D69D975AD490}" destId="{FBAB12F1-DDE6-4205-A309-F41D3D075B15}" srcOrd="1" destOrd="0" presId="urn:microsoft.com/office/officeart/2008/layout/NameandTitleOrganizationalChart"/>
    <dgm:cxn modelId="{15811A1C-0CAF-4CB3-BD15-D5E738E1D93A}" type="presParOf" srcId="{FBAB12F1-DDE6-4205-A309-F41D3D075B15}" destId="{24596E91-44A4-40F2-9A3C-AA0DA01BAC3E}" srcOrd="0" destOrd="0" presId="urn:microsoft.com/office/officeart/2008/layout/NameandTitleOrganizationalChart"/>
    <dgm:cxn modelId="{DE590D39-BE6A-4615-96DB-89143CFF6301}" type="presParOf" srcId="{FBAB12F1-DDE6-4205-A309-F41D3D075B15}" destId="{2DE78656-4BFA-42B9-A105-F518C98FFA52}" srcOrd="1" destOrd="0" presId="urn:microsoft.com/office/officeart/2008/layout/NameandTitleOrganizationalChart"/>
    <dgm:cxn modelId="{AAEE6413-88C8-4525-9D28-166D32AAF2D6}" type="presParOf" srcId="{2DE78656-4BFA-42B9-A105-F518C98FFA52}" destId="{4091D83D-FD4B-4D73-AE6F-B1BC0AE71BF7}" srcOrd="0" destOrd="0" presId="urn:microsoft.com/office/officeart/2008/layout/NameandTitleOrganizationalChart"/>
    <dgm:cxn modelId="{8866DA22-7FD5-44CF-8692-8096387F121D}" type="presParOf" srcId="{4091D83D-FD4B-4D73-AE6F-B1BC0AE71BF7}" destId="{65C154AB-B2A5-486F-91A4-96AE27EB0B70}" srcOrd="0" destOrd="0" presId="urn:microsoft.com/office/officeart/2008/layout/NameandTitleOrganizationalChart"/>
    <dgm:cxn modelId="{E8CC0DBA-61AB-46A2-B218-63E72FCDFC0D}" type="presParOf" srcId="{4091D83D-FD4B-4D73-AE6F-B1BC0AE71BF7}" destId="{9959A49E-834F-45AE-9933-C504E60238F9}" srcOrd="1" destOrd="0" presId="urn:microsoft.com/office/officeart/2008/layout/NameandTitleOrganizationalChart"/>
    <dgm:cxn modelId="{6DB8FBD7-6CD7-4F62-BA65-104A774DBE11}" type="presParOf" srcId="{4091D83D-FD4B-4D73-AE6F-B1BC0AE71BF7}" destId="{2017F63B-F52B-48BE-AE6E-71109797BEDA}" srcOrd="2" destOrd="0" presId="urn:microsoft.com/office/officeart/2008/layout/NameandTitleOrganizationalChart"/>
    <dgm:cxn modelId="{D5019A5C-9D44-4EC7-829D-5A5F24947A11}" type="presParOf" srcId="{2DE78656-4BFA-42B9-A105-F518C98FFA52}" destId="{93B7F019-82DD-481C-B49B-7682AA8AB64E}" srcOrd="1" destOrd="0" presId="urn:microsoft.com/office/officeart/2008/layout/NameandTitleOrganizationalChart"/>
    <dgm:cxn modelId="{F702CE83-93E8-460C-B4CC-9390B946D857}" type="presParOf" srcId="{2DE78656-4BFA-42B9-A105-F518C98FFA52}" destId="{1D63B84B-18B9-41A5-B3CF-E70218203CE0}" srcOrd="2" destOrd="0" presId="urn:microsoft.com/office/officeart/2008/layout/NameandTitleOrganizationalChart"/>
    <dgm:cxn modelId="{7F68A77E-14C2-474E-A543-3A2524879807}" type="presParOf" srcId="{91CD56EC-780B-4951-B659-D69D975AD490}" destId="{53C0CC5B-ADBF-4C07-A551-F3500B7D10B3}" srcOrd="2" destOrd="0" presId="urn:microsoft.com/office/officeart/2008/layout/NameandTitleOrganizationalChart"/>
    <dgm:cxn modelId="{BF53F191-E647-400D-A125-75B9F85A48D8}" type="presParOf" srcId="{1A151476-145A-4800-B8D5-D135E597E47A}" destId="{AF077922-F15A-4064-A3D5-51E40EB1AA2F}" srcOrd="2" destOrd="0" presId="urn:microsoft.com/office/officeart/2008/layout/NameandTitleOrganizationalChart"/>
    <dgm:cxn modelId="{35C693F7-F7E5-43DC-A7DA-9951D24B6A8C}" type="presParOf" srcId="{AC11FB29-FA59-44CB-8CEE-85509B56707D}" destId="{A3B56409-ED88-4D34-A84F-51BA4DFF28B8}" srcOrd="6" destOrd="0" presId="urn:microsoft.com/office/officeart/2008/layout/NameandTitleOrganizationalChart"/>
    <dgm:cxn modelId="{9CD95716-26C5-49FB-A190-E20C1386A3C4}" type="presParOf" srcId="{AC11FB29-FA59-44CB-8CEE-85509B56707D}" destId="{578F1844-E359-4F0F-B5EB-C33F362EB0F5}" srcOrd="7" destOrd="0" presId="urn:microsoft.com/office/officeart/2008/layout/NameandTitleOrganizationalChart"/>
    <dgm:cxn modelId="{55BBD2A4-F301-402A-8B3C-EFE44B484855}" type="presParOf" srcId="{578F1844-E359-4F0F-B5EB-C33F362EB0F5}" destId="{5AE6ABA5-0D4F-4F4F-92F3-87C5BA5610AA}" srcOrd="0" destOrd="0" presId="urn:microsoft.com/office/officeart/2008/layout/NameandTitleOrganizationalChart"/>
    <dgm:cxn modelId="{58FDAF6F-2B4B-4DAA-A34D-25E88054E151}" type="presParOf" srcId="{5AE6ABA5-0D4F-4F4F-92F3-87C5BA5610AA}" destId="{A34852F9-62C6-4042-B57C-17ED9B61B64B}" srcOrd="0" destOrd="0" presId="urn:microsoft.com/office/officeart/2008/layout/NameandTitleOrganizationalChart"/>
    <dgm:cxn modelId="{2F09AB5E-4299-4797-95BE-0D701C861159}" type="presParOf" srcId="{5AE6ABA5-0D4F-4F4F-92F3-87C5BA5610AA}" destId="{F3A40872-4078-4968-A253-E843B068A08F}" srcOrd="1" destOrd="0" presId="urn:microsoft.com/office/officeart/2008/layout/NameandTitleOrganizationalChart"/>
    <dgm:cxn modelId="{06D14964-C8A4-4F5B-A0B9-87EB6AAA6F5C}" type="presParOf" srcId="{5AE6ABA5-0D4F-4F4F-92F3-87C5BA5610AA}" destId="{51DCFE67-8DAC-4F1B-A76B-1033087F5B57}" srcOrd="2" destOrd="0" presId="urn:microsoft.com/office/officeart/2008/layout/NameandTitleOrganizationalChart"/>
    <dgm:cxn modelId="{074FF9F5-99DC-4A5B-9CBE-EEC88E3941BA}" type="presParOf" srcId="{578F1844-E359-4F0F-B5EB-C33F362EB0F5}" destId="{CE177D29-EF74-42ED-95B2-89A583BC0ED9}" srcOrd="1" destOrd="0" presId="urn:microsoft.com/office/officeart/2008/layout/NameandTitleOrganizationalChart"/>
    <dgm:cxn modelId="{C73A34B2-82BA-408F-A277-B94348AC6EE7}" type="presParOf" srcId="{CE177D29-EF74-42ED-95B2-89A583BC0ED9}" destId="{FED4B4FE-69B9-40C5-84B6-AAEDD06F0AEE}" srcOrd="0" destOrd="0" presId="urn:microsoft.com/office/officeart/2008/layout/NameandTitleOrganizationalChart"/>
    <dgm:cxn modelId="{7E18395A-65A2-4C68-9DA3-71A9369FFB60}" type="presParOf" srcId="{CE177D29-EF74-42ED-95B2-89A583BC0ED9}" destId="{88F5E98C-A0F5-467F-B4DD-CDE8577E67F3}" srcOrd="1" destOrd="0" presId="urn:microsoft.com/office/officeart/2008/layout/NameandTitleOrganizationalChart"/>
    <dgm:cxn modelId="{57D13CB5-4E84-4BAA-92B2-2A68808117B5}" type="presParOf" srcId="{88F5E98C-A0F5-467F-B4DD-CDE8577E67F3}" destId="{DA45C4EC-DA91-4886-9B16-7AC555007158}" srcOrd="0" destOrd="0" presId="urn:microsoft.com/office/officeart/2008/layout/NameandTitleOrganizationalChart"/>
    <dgm:cxn modelId="{363CEB7A-6008-41A1-8EFE-D96EEBF7EB12}" type="presParOf" srcId="{DA45C4EC-DA91-4886-9B16-7AC555007158}" destId="{7B0C4F57-57BC-499C-9956-6FCB5663D10F}" srcOrd="0" destOrd="0" presId="urn:microsoft.com/office/officeart/2008/layout/NameandTitleOrganizationalChart"/>
    <dgm:cxn modelId="{AE8B8C62-21A5-43DE-82BB-776A2565E867}" type="presParOf" srcId="{DA45C4EC-DA91-4886-9B16-7AC555007158}" destId="{C92FB39C-19BA-4493-84ED-5EB6D3EAFA4D}" srcOrd="1" destOrd="0" presId="urn:microsoft.com/office/officeart/2008/layout/NameandTitleOrganizationalChart"/>
    <dgm:cxn modelId="{3AE306CB-0470-444F-B5AF-78713430DFE7}" type="presParOf" srcId="{DA45C4EC-DA91-4886-9B16-7AC555007158}" destId="{545EFAC9-30C2-4BF7-9056-5BE22D7DE5D7}" srcOrd="2" destOrd="0" presId="urn:microsoft.com/office/officeart/2008/layout/NameandTitleOrganizationalChart"/>
    <dgm:cxn modelId="{F3A2A4B7-5213-4CC5-87E1-662E76D88923}" type="presParOf" srcId="{88F5E98C-A0F5-467F-B4DD-CDE8577E67F3}" destId="{B7AA62EA-BD70-4C9F-A009-0FDFCCD4D956}" srcOrd="1" destOrd="0" presId="urn:microsoft.com/office/officeart/2008/layout/NameandTitleOrganizationalChart"/>
    <dgm:cxn modelId="{CF51B71A-46B7-4634-B060-55867230E028}" type="presParOf" srcId="{88F5E98C-A0F5-467F-B4DD-CDE8577E67F3}" destId="{7AAFD4DA-CC52-4EE3-8C81-6C596215F6B7}" srcOrd="2" destOrd="0" presId="urn:microsoft.com/office/officeart/2008/layout/NameandTitleOrganizationalChart"/>
    <dgm:cxn modelId="{00199E63-D670-4087-8CA4-E639D6B25DCD}" type="presParOf" srcId="{CE177D29-EF74-42ED-95B2-89A583BC0ED9}" destId="{B64749A1-562E-4D26-A51B-A8244CBB4A86}" srcOrd="2" destOrd="0" presId="urn:microsoft.com/office/officeart/2008/layout/NameandTitleOrganizationalChart"/>
    <dgm:cxn modelId="{57083448-C4D4-47AE-B595-CE480FC8AF9E}" type="presParOf" srcId="{CE177D29-EF74-42ED-95B2-89A583BC0ED9}" destId="{82E2FC09-3114-447F-ABD4-8C1D7C9D7534}" srcOrd="3" destOrd="0" presId="urn:microsoft.com/office/officeart/2008/layout/NameandTitleOrganizationalChart"/>
    <dgm:cxn modelId="{975CDC18-0CCE-4FF2-8FEC-7C42D79AE26F}" type="presParOf" srcId="{82E2FC09-3114-447F-ABD4-8C1D7C9D7534}" destId="{5083DD62-1DBE-4872-A84E-1ACB6808F769}" srcOrd="0" destOrd="0" presId="urn:microsoft.com/office/officeart/2008/layout/NameandTitleOrganizationalChart"/>
    <dgm:cxn modelId="{92353567-6C69-4D19-94B5-E45A3D8EF4E7}" type="presParOf" srcId="{5083DD62-1DBE-4872-A84E-1ACB6808F769}" destId="{CDA061AC-D4A7-4C79-BF15-002E41E40193}" srcOrd="0" destOrd="0" presId="urn:microsoft.com/office/officeart/2008/layout/NameandTitleOrganizationalChart"/>
    <dgm:cxn modelId="{5247553E-83C2-4576-92E5-A01FBA18FABE}" type="presParOf" srcId="{5083DD62-1DBE-4872-A84E-1ACB6808F769}" destId="{3CA76D7E-6630-4D0F-9862-4C7712E28A7F}" srcOrd="1" destOrd="0" presId="urn:microsoft.com/office/officeart/2008/layout/NameandTitleOrganizationalChart"/>
    <dgm:cxn modelId="{532075CE-C760-4BA8-B1EF-8628BBA23D3F}" type="presParOf" srcId="{5083DD62-1DBE-4872-A84E-1ACB6808F769}" destId="{F3848998-F1BA-4C26-83BB-5D9691CB3F66}" srcOrd="2" destOrd="0" presId="urn:microsoft.com/office/officeart/2008/layout/NameandTitleOrganizationalChart"/>
    <dgm:cxn modelId="{2B09EB4A-EAFE-4092-B06B-ADA60BBF77DE}" type="presParOf" srcId="{82E2FC09-3114-447F-ABD4-8C1D7C9D7534}" destId="{3B1BC3D1-F80B-499E-8D11-B5C83DDFA54C}" srcOrd="1" destOrd="0" presId="urn:microsoft.com/office/officeart/2008/layout/NameandTitleOrganizationalChart"/>
    <dgm:cxn modelId="{5F28C617-8CBF-42FB-91E6-19C19DAA7754}" type="presParOf" srcId="{82E2FC09-3114-447F-ABD4-8C1D7C9D7534}" destId="{BE3379BD-7B58-4D24-A4B7-049DB65CD22F}" srcOrd="2" destOrd="0" presId="urn:microsoft.com/office/officeart/2008/layout/NameandTitleOrganizationalChart"/>
    <dgm:cxn modelId="{EAAD06B5-D219-4994-8748-7D4541D2C72A}" type="presParOf" srcId="{CE177D29-EF74-42ED-95B2-89A583BC0ED9}" destId="{EF08B0AD-4DEC-4162-975C-0E8416D7B632}" srcOrd="4" destOrd="0" presId="urn:microsoft.com/office/officeart/2008/layout/NameandTitleOrganizationalChart"/>
    <dgm:cxn modelId="{75A12879-8D18-4185-B682-59EB9122AACF}" type="presParOf" srcId="{CE177D29-EF74-42ED-95B2-89A583BC0ED9}" destId="{145A7D54-E9CD-4375-95CE-6FB4EC5ACBA9}" srcOrd="5" destOrd="0" presId="urn:microsoft.com/office/officeart/2008/layout/NameandTitleOrganizationalChart"/>
    <dgm:cxn modelId="{1D59906B-1D93-4D63-B35A-C6AC9DCA4C5F}" type="presParOf" srcId="{145A7D54-E9CD-4375-95CE-6FB4EC5ACBA9}" destId="{A52E461A-99B4-4AA3-B188-DFCF01FDCF3A}" srcOrd="0" destOrd="0" presId="urn:microsoft.com/office/officeart/2008/layout/NameandTitleOrganizationalChart"/>
    <dgm:cxn modelId="{A4434E31-1D2B-4BC2-9F1B-67990B70EA9F}" type="presParOf" srcId="{A52E461A-99B4-4AA3-B188-DFCF01FDCF3A}" destId="{5F1D1A56-3D78-41BA-889A-2BD5250D303C}" srcOrd="0" destOrd="0" presId="urn:microsoft.com/office/officeart/2008/layout/NameandTitleOrganizationalChart"/>
    <dgm:cxn modelId="{A35E20F9-D82F-4755-AF47-3B6AB4AC6CA8}" type="presParOf" srcId="{A52E461A-99B4-4AA3-B188-DFCF01FDCF3A}" destId="{88F6B5B7-15FD-41D3-80B1-98B0D3006DD7}" srcOrd="1" destOrd="0" presId="urn:microsoft.com/office/officeart/2008/layout/NameandTitleOrganizationalChart"/>
    <dgm:cxn modelId="{42FB5BF3-393A-4110-A951-54D9EA61CCCE}" type="presParOf" srcId="{A52E461A-99B4-4AA3-B188-DFCF01FDCF3A}" destId="{DCCCCACF-D475-4851-8871-BE51D6BECBB7}" srcOrd="2" destOrd="0" presId="urn:microsoft.com/office/officeart/2008/layout/NameandTitleOrganizationalChart"/>
    <dgm:cxn modelId="{451126B4-300B-43BD-8CA8-9801F9E0C0CA}" type="presParOf" srcId="{145A7D54-E9CD-4375-95CE-6FB4EC5ACBA9}" destId="{F569F0F3-D8CE-4659-B9A4-D0EF1B24FF43}" srcOrd="1" destOrd="0" presId="urn:microsoft.com/office/officeart/2008/layout/NameandTitleOrganizationalChart"/>
    <dgm:cxn modelId="{AE7DD7DB-E118-4139-AFB8-29EC3345C2FF}" type="presParOf" srcId="{145A7D54-E9CD-4375-95CE-6FB4EC5ACBA9}" destId="{47566AB0-18E6-4901-B4B4-698C78C5C789}" srcOrd="2" destOrd="0" presId="urn:microsoft.com/office/officeart/2008/layout/NameandTitleOrganizationalChart"/>
    <dgm:cxn modelId="{96CF53EB-EE70-497C-B9C4-5D0AF45F5271}" type="presParOf" srcId="{578F1844-E359-4F0F-B5EB-C33F362EB0F5}" destId="{769CE743-EE4A-48D3-862E-7B8FFBF3CBEB}" srcOrd="2" destOrd="0" presId="urn:microsoft.com/office/officeart/2008/layout/NameandTitleOrganizationalChart"/>
    <dgm:cxn modelId="{581A88CF-4F51-46FA-B703-701059CE2B15}" type="presParOf" srcId="{AC11FB29-FA59-44CB-8CEE-85509B56707D}" destId="{1D43F95F-2CF3-47A5-968C-29B7C25F0446}" srcOrd="8" destOrd="0" presId="urn:microsoft.com/office/officeart/2008/layout/NameandTitleOrganizationalChart"/>
    <dgm:cxn modelId="{166CEA03-89AA-48B5-AB09-71A6C43B1545}" type="presParOf" srcId="{AC11FB29-FA59-44CB-8CEE-85509B56707D}" destId="{66F8727C-3395-420F-8554-61A315AEBFBB}" srcOrd="9" destOrd="0" presId="urn:microsoft.com/office/officeart/2008/layout/NameandTitleOrganizationalChart"/>
    <dgm:cxn modelId="{80256CD8-F14C-4FF6-AE46-94D82FA7107F}" type="presParOf" srcId="{66F8727C-3395-420F-8554-61A315AEBFBB}" destId="{58F8D7C4-D5D9-4C33-835A-4837B9BF64B2}" srcOrd="0" destOrd="0" presId="urn:microsoft.com/office/officeart/2008/layout/NameandTitleOrganizationalChart"/>
    <dgm:cxn modelId="{7E95C172-391C-4960-A3BF-40C68B06D13C}" type="presParOf" srcId="{58F8D7C4-D5D9-4C33-835A-4837B9BF64B2}" destId="{2BD1F1B5-C15F-484A-8BCC-BE1632C712EB}" srcOrd="0" destOrd="0" presId="urn:microsoft.com/office/officeart/2008/layout/NameandTitleOrganizationalChart"/>
    <dgm:cxn modelId="{F8C15AD3-BB05-4B91-98B5-0A5C163FEEF5}" type="presParOf" srcId="{58F8D7C4-D5D9-4C33-835A-4837B9BF64B2}" destId="{8FE6BCEA-1672-4085-862B-A12B82F6BA27}" srcOrd="1" destOrd="0" presId="urn:microsoft.com/office/officeart/2008/layout/NameandTitleOrganizationalChart"/>
    <dgm:cxn modelId="{D941317A-3D43-473E-9653-CCC228829576}" type="presParOf" srcId="{58F8D7C4-D5D9-4C33-835A-4837B9BF64B2}" destId="{090D8751-8643-4535-8267-385B94C65F32}" srcOrd="2" destOrd="0" presId="urn:microsoft.com/office/officeart/2008/layout/NameandTitleOrganizationalChart"/>
    <dgm:cxn modelId="{AB28AF5E-5266-43B2-9552-90BCBD68BBE2}" type="presParOf" srcId="{66F8727C-3395-420F-8554-61A315AEBFBB}" destId="{F93AC3B6-FEC0-41B2-99B3-60960A2C1C5D}" srcOrd="1" destOrd="0" presId="urn:microsoft.com/office/officeart/2008/layout/NameandTitleOrganizationalChart"/>
    <dgm:cxn modelId="{1E8C7D41-54C6-4269-8F10-D1AB782A42B5}" type="presParOf" srcId="{F93AC3B6-FEC0-41B2-99B3-60960A2C1C5D}" destId="{26EE3C51-1649-44E7-A856-C36318AD2D51}" srcOrd="0" destOrd="0" presId="urn:microsoft.com/office/officeart/2008/layout/NameandTitleOrganizationalChart"/>
    <dgm:cxn modelId="{3FE5C3E3-2750-406E-A727-737449DE7789}" type="presParOf" srcId="{F93AC3B6-FEC0-41B2-99B3-60960A2C1C5D}" destId="{FAF483AC-27C3-4AF0-8B77-82433F8398B1}" srcOrd="1" destOrd="0" presId="urn:microsoft.com/office/officeart/2008/layout/NameandTitleOrganizationalChart"/>
    <dgm:cxn modelId="{948054DD-B4D0-4B12-919A-57545595D6D3}" type="presParOf" srcId="{FAF483AC-27C3-4AF0-8B77-82433F8398B1}" destId="{E30F9AE4-FE22-4E22-981F-1BC3C40DDF75}" srcOrd="0" destOrd="0" presId="urn:microsoft.com/office/officeart/2008/layout/NameandTitleOrganizationalChart"/>
    <dgm:cxn modelId="{416EA565-3E79-4BB2-A60A-1BE72E4A831A}" type="presParOf" srcId="{E30F9AE4-FE22-4E22-981F-1BC3C40DDF75}" destId="{D09B9460-7E64-46EF-B9F3-433EE7E9C789}" srcOrd="0" destOrd="0" presId="urn:microsoft.com/office/officeart/2008/layout/NameandTitleOrganizationalChart"/>
    <dgm:cxn modelId="{D3424225-848F-4549-9B0A-AAB3A3E08402}" type="presParOf" srcId="{E30F9AE4-FE22-4E22-981F-1BC3C40DDF75}" destId="{140DF891-10A4-4C24-A202-680F010C98C8}" srcOrd="1" destOrd="0" presId="urn:microsoft.com/office/officeart/2008/layout/NameandTitleOrganizationalChart"/>
    <dgm:cxn modelId="{E4634484-6F02-423E-849F-FF3200665759}" type="presParOf" srcId="{E30F9AE4-FE22-4E22-981F-1BC3C40DDF75}" destId="{8B07A044-A6D4-4E57-BD2D-CD005342000B}" srcOrd="2" destOrd="0" presId="urn:microsoft.com/office/officeart/2008/layout/NameandTitleOrganizationalChart"/>
    <dgm:cxn modelId="{93BD7511-6AEE-4EC8-ABAD-FDBD7749F0A4}" type="presParOf" srcId="{FAF483AC-27C3-4AF0-8B77-82433F8398B1}" destId="{CF4D5935-DC6A-41E0-8D90-1E16D9EBFC42}" srcOrd="1" destOrd="0" presId="urn:microsoft.com/office/officeart/2008/layout/NameandTitleOrganizationalChart"/>
    <dgm:cxn modelId="{4358E9EA-BBE9-4CFF-9CBD-FE8FEBD0BA0B}" type="presParOf" srcId="{FAF483AC-27C3-4AF0-8B77-82433F8398B1}" destId="{7F01D090-13CF-4A4D-8D9B-3267AED113BE}" srcOrd="2" destOrd="0" presId="urn:microsoft.com/office/officeart/2008/layout/NameandTitleOrganizationalChart"/>
    <dgm:cxn modelId="{B1A0CAD0-F0B1-4D47-9DFF-E2AC3E3EF4EC}" type="presParOf" srcId="{F93AC3B6-FEC0-41B2-99B3-60960A2C1C5D}" destId="{9EC79C87-2F0B-4A42-84F4-B31594B67D19}" srcOrd="2" destOrd="0" presId="urn:microsoft.com/office/officeart/2008/layout/NameandTitleOrganizationalChart"/>
    <dgm:cxn modelId="{2ECB72AD-A729-49D5-B5C9-D0B9F951D738}" type="presParOf" srcId="{F93AC3B6-FEC0-41B2-99B3-60960A2C1C5D}" destId="{4B65D7E5-A3AB-4F85-BECF-4E2D6B886206}" srcOrd="3" destOrd="0" presId="urn:microsoft.com/office/officeart/2008/layout/NameandTitleOrganizationalChart"/>
    <dgm:cxn modelId="{ECCA18B2-565D-47C5-8111-3D0BABB7D933}" type="presParOf" srcId="{4B65D7E5-A3AB-4F85-BECF-4E2D6B886206}" destId="{A17D6ADF-60F1-437C-96C6-0D6955B0612C}" srcOrd="0" destOrd="0" presId="urn:microsoft.com/office/officeart/2008/layout/NameandTitleOrganizationalChart"/>
    <dgm:cxn modelId="{0D3BDBE5-6780-4FB0-9B7D-E3F3AC038FD0}" type="presParOf" srcId="{A17D6ADF-60F1-437C-96C6-0D6955B0612C}" destId="{DDBF3AD7-B7A9-4066-8DE2-71ADBADC8341}" srcOrd="0" destOrd="0" presId="urn:microsoft.com/office/officeart/2008/layout/NameandTitleOrganizationalChart"/>
    <dgm:cxn modelId="{676AF6A0-5A2A-4285-9DC3-FFA964CAB0A8}" type="presParOf" srcId="{A17D6ADF-60F1-437C-96C6-0D6955B0612C}" destId="{0808D610-A2A4-40F0-837B-53E0267BECFF}" srcOrd="1" destOrd="0" presId="urn:microsoft.com/office/officeart/2008/layout/NameandTitleOrganizationalChart"/>
    <dgm:cxn modelId="{6E7D3516-F12A-407A-BC2A-59DCE6E1EC21}" type="presParOf" srcId="{A17D6ADF-60F1-437C-96C6-0D6955B0612C}" destId="{28C5814E-B49C-4DA9-9B32-F787B61EAAF7}" srcOrd="2" destOrd="0" presId="urn:microsoft.com/office/officeart/2008/layout/NameandTitleOrganizationalChart"/>
    <dgm:cxn modelId="{83C18CC1-EA13-427C-B60B-080903F2AF44}" type="presParOf" srcId="{4B65D7E5-A3AB-4F85-BECF-4E2D6B886206}" destId="{B795C6CC-D4C2-4E3E-B6A9-AE69CC1E2933}" srcOrd="1" destOrd="0" presId="urn:microsoft.com/office/officeart/2008/layout/NameandTitleOrganizationalChart"/>
    <dgm:cxn modelId="{728BFC18-C92D-4A48-BE8A-6C5B0AFF2E81}" type="presParOf" srcId="{4B65D7E5-A3AB-4F85-BECF-4E2D6B886206}" destId="{8122492F-3E4D-4893-BC3E-63EFCDE0153B}" srcOrd="2" destOrd="0" presId="urn:microsoft.com/office/officeart/2008/layout/NameandTitleOrganizationalChart"/>
    <dgm:cxn modelId="{0B24B9F3-8C93-45EF-B9B9-8C64540DFA3B}" type="presParOf" srcId="{66F8727C-3395-420F-8554-61A315AEBFBB}" destId="{7AABD86D-3959-491F-8D27-8E07583212CF}" srcOrd="2" destOrd="0" presId="urn:microsoft.com/office/officeart/2008/layout/NameandTitleOrganizationalChart"/>
    <dgm:cxn modelId="{85DEBBA1-C62C-4A55-BA2A-47007A0B194C}" type="presParOf" srcId="{D6EA5A21-1B24-415D-B4F4-49D222B951C8}" destId="{A376B194-420C-4547-9B30-4058D7A859B4}"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79C87-2F0B-4A42-84F4-B31594B67D19}">
      <dsp:nvSpPr>
        <dsp:cNvPr id="0" name=""/>
        <dsp:cNvSpPr/>
      </dsp:nvSpPr>
      <dsp:spPr>
        <a:xfrm>
          <a:off x="10221757" y="2406176"/>
          <a:ext cx="721023" cy="841272"/>
        </a:xfrm>
        <a:custGeom>
          <a:avLst/>
          <a:gdLst/>
          <a:ahLst/>
          <a:cxnLst/>
          <a:rect l="0" t="0" r="0" b="0"/>
          <a:pathLst>
            <a:path>
              <a:moveTo>
                <a:pt x="0" y="0"/>
              </a:moveTo>
              <a:lnTo>
                <a:pt x="0" y="759815"/>
              </a:lnTo>
              <a:lnTo>
                <a:pt x="721023" y="759815"/>
              </a:lnTo>
              <a:lnTo>
                <a:pt x="721023" y="8412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E3C51-1649-44E7-A856-C36318AD2D51}">
      <dsp:nvSpPr>
        <dsp:cNvPr id="0" name=""/>
        <dsp:cNvSpPr/>
      </dsp:nvSpPr>
      <dsp:spPr>
        <a:xfrm>
          <a:off x="9500734" y="2406176"/>
          <a:ext cx="721023" cy="841272"/>
        </a:xfrm>
        <a:custGeom>
          <a:avLst/>
          <a:gdLst/>
          <a:ahLst/>
          <a:cxnLst/>
          <a:rect l="0" t="0" r="0" b="0"/>
          <a:pathLst>
            <a:path>
              <a:moveTo>
                <a:pt x="721023" y="0"/>
              </a:moveTo>
              <a:lnTo>
                <a:pt x="721023" y="759815"/>
              </a:lnTo>
              <a:lnTo>
                <a:pt x="0" y="759815"/>
              </a:lnTo>
              <a:lnTo>
                <a:pt x="0" y="8412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43F95F-2CF3-47A5-968C-29B7C25F0446}">
      <dsp:nvSpPr>
        <dsp:cNvPr id="0" name=""/>
        <dsp:cNvSpPr/>
      </dsp:nvSpPr>
      <dsp:spPr>
        <a:xfrm>
          <a:off x="5499111" y="1507078"/>
          <a:ext cx="4722646" cy="162915"/>
        </a:xfrm>
        <a:custGeom>
          <a:avLst/>
          <a:gdLst/>
          <a:ahLst/>
          <a:cxnLst/>
          <a:rect l="0" t="0" r="0" b="0"/>
          <a:pathLst>
            <a:path>
              <a:moveTo>
                <a:pt x="0" y="0"/>
              </a:moveTo>
              <a:lnTo>
                <a:pt x="0" y="81457"/>
              </a:lnTo>
              <a:lnTo>
                <a:pt x="4722646" y="81457"/>
              </a:lnTo>
              <a:lnTo>
                <a:pt x="4722646" y="162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8B0AD-4DEC-4162-975C-0E8416D7B632}">
      <dsp:nvSpPr>
        <dsp:cNvPr id="0" name=""/>
        <dsp:cNvSpPr/>
      </dsp:nvSpPr>
      <dsp:spPr>
        <a:xfrm>
          <a:off x="6616639" y="2406176"/>
          <a:ext cx="1442047" cy="841272"/>
        </a:xfrm>
        <a:custGeom>
          <a:avLst/>
          <a:gdLst/>
          <a:ahLst/>
          <a:cxnLst/>
          <a:rect l="0" t="0" r="0" b="0"/>
          <a:pathLst>
            <a:path>
              <a:moveTo>
                <a:pt x="0" y="0"/>
              </a:moveTo>
              <a:lnTo>
                <a:pt x="0" y="759815"/>
              </a:lnTo>
              <a:lnTo>
                <a:pt x="1442047" y="759815"/>
              </a:lnTo>
              <a:lnTo>
                <a:pt x="1442047" y="8412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4749A1-562E-4D26-A51B-A8244CBB4A86}">
      <dsp:nvSpPr>
        <dsp:cNvPr id="0" name=""/>
        <dsp:cNvSpPr/>
      </dsp:nvSpPr>
      <dsp:spPr>
        <a:xfrm>
          <a:off x="6570919" y="2406176"/>
          <a:ext cx="91440" cy="841272"/>
        </a:xfrm>
        <a:custGeom>
          <a:avLst/>
          <a:gdLst/>
          <a:ahLst/>
          <a:cxnLst/>
          <a:rect l="0" t="0" r="0" b="0"/>
          <a:pathLst>
            <a:path>
              <a:moveTo>
                <a:pt x="45720" y="0"/>
              </a:moveTo>
              <a:lnTo>
                <a:pt x="45720" y="8412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4B4FE-69B9-40C5-84B6-AAEDD06F0AEE}">
      <dsp:nvSpPr>
        <dsp:cNvPr id="0" name=""/>
        <dsp:cNvSpPr/>
      </dsp:nvSpPr>
      <dsp:spPr>
        <a:xfrm>
          <a:off x="5174592" y="2406176"/>
          <a:ext cx="1442047" cy="841272"/>
        </a:xfrm>
        <a:custGeom>
          <a:avLst/>
          <a:gdLst/>
          <a:ahLst/>
          <a:cxnLst/>
          <a:rect l="0" t="0" r="0" b="0"/>
          <a:pathLst>
            <a:path>
              <a:moveTo>
                <a:pt x="1442047" y="0"/>
              </a:moveTo>
              <a:lnTo>
                <a:pt x="1442047" y="759815"/>
              </a:lnTo>
              <a:lnTo>
                <a:pt x="0" y="759815"/>
              </a:lnTo>
              <a:lnTo>
                <a:pt x="0" y="8412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B56409-ED88-4D34-A84F-51BA4DFF28B8}">
      <dsp:nvSpPr>
        <dsp:cNvPr id="0" name=""/>
        <dsp:cNvSpPr/>
      </dsp:nvSpPr>
      <dsp:spPr>
        <a:xfrm>
          <a:off x="5499111" y="1507078"/>
          <a:ext cx="1117527" cy="162915"/>
        </a:xfrm>
        <a:custGeom>
          <a:avLst/>
          <a:gdLst/>
          <a:ahLst/>
          <a:cxnLst/>
          <a:rect l="0" t="0" r="0" b="0"/>
          <a:pathLst>
            <a:path>
              <a:moveTo>
                <a:pt x="0" y="0"/>
              </a:moveTo>
              <a:lnTo>
                <a:pt x="0" y="81457"/>
              </a:lnTo>
              <a:lnTo>
                <a:pt x="1117527" y="81457"/>
              </a:lnTo>
              <a:lnTo>
                <a:pt x="1117527" y="162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96E91-44A4-40F2-9A3C-AA0DA01BAC3E}">
      <dsp:nvSpPr>
        <dsp:cNvPr id="0" name=""/>
        <dsp:cNvSpPr/>
      </dsp:nvSpPr>
      <dsp:spPr>
        <a:xfrm>
          <a:off x="3632863" y="4065431"/>
          <a:ext cx="91440" cy="291396"/>
        </a:xfrm>
        <a:custGeom>
          <a:avLst/>
          <a:gdLst/>
          <a:ahLst/>
          <a:cxnLst/>
          <a:rect l="0" t="0" r="0" b="0"/>
          <a:pathLst>
            <a:path>
              <a:moveTo>
                <a:pt x="99681" y="0"/>
              </a:moveTo>
              <a:lnTo>
                <a:pt x="99681" y="209939"/>
              </a:lnTo>
              <a:lnTo>
                <a:pt x="45720" y="209939"/>
              </a:lnTo>
              <a:lnTo>
                <a:pt x="45720" y="29139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6D25237-94C6-45A1-B7FD-8B70BE21E31B}">
      <dsp:nvSpPr>
        <dsp:cNvPr id="0" name=""/>
        <dsp:cNvSpPr/>
      </dsp:nvSpPr>
      <dsp:spPr>
        <a:xfrm>
          <a:off x="3686824" y="2406176"/>
          <a:ext cx="91440" cy="841272"/>
        </a:xfrm>
        <a:custGeom>
          <a:avLst/>
          <a:gdLst/>
          <a:ahLst/>
          <a:cxnLst/>
          <a:rect l="0" t="0" r="0" b="0"/>
          <a:pathLst>
            <a:path>
              <a:moveTo>
                <a:pt x="45720" y="0"/>
              </a:moveTo>
              <a:lnTo>
                <a:pt x="45720" y="8412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1E0238-B772-4C22-A2D4-CD26B8BF9142}">
      <dsp:nvSpPr>
        <dsp:cNvPr id="0" name=""/>
        <dsp:cNvSpPr/>
      </dsp:nvSpPr>
      <dsp:spPr>
        <a:xfrm>
          <a:off x="3732544" y="1507078"/>
          <a:ext cx="1766566" cy="162915"/>
        </a:xfrm>
        <a:custGeom>
          <a:avLst/>
          <a:gdLst/>
          <a:ahLst/>
          <a:cxnLst/>
          <a:rect l="0" t="0" r="0" b="0"/>
          <a:pathLst>
            <a:path>
              <a:moveTo>
                <a:pt x="1766566" y="0"/>
              </a:moveTo>
              <a:lnTo>
                <a:pt x="1766566" y="81457"/>
              </a:lnTo>
              <a:lnTo>
                <a:pt x="0" y="81457"/>
              </a:lnTo>
              <a:lnTo>
                <a:pt x="0" y="162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9347D6-7033-4A22-9102-48172643601F}">
      <dsp:nvSpPr>
        <dsp:cNvPr id="0" name=""/>
        <dsp:cNvSpPr/>
      </dsp:nvSpPr>
      <dsp:spPr>
        <a:xfrm>
          <a:off x="2208785" y="2406176"/>
          <a:ext cx="91440" cy="841272"/>
        </a:xfrm>
        <a:custGeom>
          <a:avLst/>
          <a:gdLst/>
          <a:ahLst/>
          <a:cxnLst/>
          <a:rect l="0" t="0" r="0" b="0"/>
          <a:pathLst>
            <a:path>
              <a:moveTo>
                <a:pt x="45720" y="0"/>
              </a:moveTo>
              <a:lnTo>
                <a:pt x="45720" y="8412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ABF47-796D-4CCB-836A-AD62D15705DA}">
      <dsp:nvSpPr>
        <dsp:cNvPr id="0" name=""/>
        <dsp:cNvSpPr/>
      </dsp:nvSpPr>
      <dsp:spPr>
        <a:xfrm>
          <a:off x="2254505" y="1507078"/>
          <a:ext cx="3244606" cy="162915"/>
        </a:xfrm>
        <a:custGeom>
          <a:avLst/>
          <a:gdLst/>
          <a:ahLst/>
          <a:cxnLst/>
          <a:rect l="0" t="0" r="0" b="0"/>
          <a:pathLst>
            <a:path>
              <a:moveTo>
                <a:pt x="3244606" y="0"/>
              </a:moveTo>
              <a:lnTo>
                <a:pt x="3244606" y="81457"/>
              </a:lnTo>
              <a:lnTo>
                <a:pt x="0" y="81457"/>
              </a:lnTo>
              <a:lnTo>
                <a:pt x="0" y="162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7013F4-B184-465F-B9B9-00AFCF6AD478}">
      <dsp:nvSpPr>
        <dsp:cNvPr id="0" name=""/>
        <dsp:cNvSpPr/>
      </dsp:nvSpPr>
      <dsp:spPr>
        <a:xfrm>
          <a:off x="725607" y="2406176"/>
          <a:ext cx="91440" cy="822058"/>
        </a:xfrm>
        <a:custGeom>
          <a:avLst/>
          <a:gdLst/>
          <a:ahLst/>
          <a:cxnLst/>
          <a:rect l="0" t="0" r="0" b="0"/>
          <a:pathLst>
            <a:path>
              <a:moveTo>
                <a:pt x="50857" y="0"/>
              </a:moveTo>
              <a:lnTo>
                <a:pt x="50857" y="740600"/>
              </a:lnTo>
              <a:lnTo>
                <a:pt x="45720" y="740600"/>
              </a:lnTo>
              <a:lnTo>
                <a:pt x="45720" y="8220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8B2F0-7877-414B-BE72-52C8BCB5C315}">
      <dsp:nvSpPr>
        <dsp:cNvPr id="0" name=""/>
        <dsp:cNvSpPr/>
      </dsp:nvSpPr>
      <dsp:spPr>
        <a:xfrm>
          <a:off x="776465" y="1507078"/>
          <a:ext cx="4722646" cy="162915"/>
        </a:xfrm>
        <a:custGeom>
          <a:avLst/>
          <a:gdLst/>
          <a:ahLst/>
          <a:cxnLst/>
          <a:rect l="0" t="0" r="0" b="0"/>
          <a:pathLst>
            <a:path>
              <a:moveTo>
                <a:pt x="4722646" y="0"/>
              </a:moveTo>
              <a:lnTo>
                <a:pt x="4722646" y="81457"/>
              </a:lnTo>
              <a:lnTo>
                <a:pt x="0" y="81457"/>
              </a:lnTo>
              <a:lnTo>
                <a:pt x="0" y="162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8012A-7F98-45C0-9134-BBD9C4221E69}">
      <dsp:nvSpPr>
        <dsp:cNvPr id="0" name=""/>
        <dsp:cNvSpPr/>
      </dsp:nvSpPr>
      <dsp:spPr>
        <a:xfrm>
          <a:off x="4770347" y="768049"/>
          <a:ext cx="1457528" cy="73902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Būvniecības process</a:t>
          </a:r>
        </a:p>
      </dsp:txBody>
      <dsp:txXfrm>
        <a:off x="4770347" y="768049"/>
        <a:ext cx="1457528" cy="739028"/>
      </dsp:txXfrm>
    </dsp:sp>
    <dsp:sp modelId="{0AF19D98-9B75-406F-88B1-D5491CED55C5}">
      <dsp:nvSpPr>
        <dsp:cNvPr id="0" name=""/>
        <dsp:cNvSpPr/>
      </dsp:nvSpPr>
      <dsp:spPr>
        <a:xfrm>
          <a:off x="5911331" y="1352076"/>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lv-LV" sz="1200" kern="1200" dirty="0"/>
            <a:t>100</a:t>
          </a:r>
        </a:p>
      </dsp:txBody>
      <dsp:txXfrm>
        <a:off x="5911331" y="1352076"/>
        <a:ext cx="410567" cy="205285"/>
      </dsp:txXfrm>
    </dsp:sp>
    <dsp:sp modelId="{0C16815D-EF51-4CCD-91F7-6FE81AC9C5B5}">
      <dsp:nvSpPr>
        <dsp:cNvPr id="0" name=""/>
        <dsp:cNvSpPr/>
      </dsp:nvSpPr>
      <dsp:spPr>
        <a:xfrm>
          <a:off x="118903" y="1669993"/>
          <a:ext cx="1315124" cy="736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Būvniecības pasūtītāji</a:t>
          </a:r>
          <a:endParaRPr lang="lv-LV" sz="1200" kern="1200" dirty="0">
            <a:solidFill>
              <a:srgbClr val="FF0000"/>
            </a:solidFill>
          </a:endParaRPr>
        </a:p>
      </dsp:txBody>
      <dsp:txXfrm>
        <a:off x="118903" y="1669993"/>
        <a:ext cx="1315124" cy="736183"/>
      </dsp:txXfrm>
    </dsp:sp>
    <dsp:sp modelId="{AF910584-7195-4423-8D8F-F1344AC1B79C}">
      <dsp:nvSpPr>
        <dsp:cNvPr id="0" name=""/>
        <dsp:cNvSpPr/>
      </dsp:nvSpPr>
      <dsp:spPr>
        <a:xfrm>
          <a:off x="1266724" y="2299519"/>
          <a:ext cx="408990" cy="2044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1266724" y="2299519"/>
        <a:ext cx="408990" cy="204496"/>
      </dsp:txXfrm>
    </dsp:sp>
    <dsp:sp modelId="{352575BE-07A3-41BD-888D-D3097909F7E8}">
      <dsp:nvSpPr>
        <dsp:cNvPr id="0" name=""/>
        <dsp:cNvSpPr/>
      </dsp:nvSpPr>
      <dsp:spPr>
        <a:xfrm>
          <a:off x="131761" y="3228234"/>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Būvniecības pasūtītāji</a:t>
          </a:r>
        </a:p>
      </dsp:txBody>
      <dsp:txXfrm>
        <a:off x="131761" y="3228234"/>
        <a:ext cx="1279132" cy="817981"/>
      </dsp:txXfrm>
    </dsp:sp>
    <dsp:sp modelId="{91D1E1C1-0A12-492B-A013-5DC0473B9406}">
      <dsp:nvSpPr>
        <dsp:cNvPr id="0" name=""/>
        <dsp:cNvSpPr/>
      </dsp:nvSpPr>
      <dsp:spPr>
        <a:xfrm>
          <a:off x="1186606" y="3909809"/>
          <a:ext cx="410476" cy="2072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1186606" y="3909809"/>
        <a:ext cx="410476" cy="207231"/>
      </dsp:txXfrm>
    </dsp:sp>
    <dsp:sp modelId="{504BCE4A-C053-4727-B15B-5EF2A3B8153F}">
      <dsp:nvSpPr>
        <dsp:cNvPr id="0" name=""/>
        <dsp:cNvSpPr/>
      </dsp:nvSpPr>
      <dsp:spPr>
        <a:xfrm>
          <a:off x="1596943" y="1669993"/>
          <a:ext cx="1315124" cy="736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Priekšizpēte</a:t>
          </a:r>
          <a:endParaRPr lang="lv-LV" sz="1200" kern="1200" dirty="0">
            <a:solidFill>
              <a:srgbClr val="FF0000"/>
            </a:solidFill>
          </a:endParaRPr>
        </a:p>
      </dsp:txBody>
      <dsp:txXfrm>
        <a:off x="1596943" y="1669993"/>
        <a:ext cx="1315124" cy="736183"/>
      </dsp:txXfrm>
    </dsp:sp>
    <dsp:sp modelId="{E0E5CF5B-BD57-44D0-8285-E47F8B21C058}">
      <dsp:nvSpPr>
        <dsp:cNvPr id="0" name=""/>
        <dsp:cNvSpPr/>
      </dsp:nvSpPr>
      <dsp:spPr>
        <a:xfrm>
          <a:off x="2717341" y="2277094"/>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2717341" y="2277094"/>
        <a:ext cx="410567" cy="205285"/>
      </dsp:txXfrm>
    </dsp:sp>
    <dsp:sp modelId="{A4004D77-C73F-435E-A805-FFFC77C118E8}">
      <dsp:nvSpPr>
        <dsp:cNvPr id="0" name=""/>
        <dsp:cNvSpPr/>
      </dsp:nvSpPr>
      <dsp:spPr>
        <a:xfrm>
          <a:off x="1614939" y="3247449"/>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Priekšizpēte</a:t>
          </a:r>
        </a:p>
      </dsp:txBody>
      <dsp:txXfrm>
        <a:off x="1614939" y="3247449"/>
        <a:ext cx="1279132" cy="817981"/>
      </dsp:txXfrm>
    </dsp:sp>
    <dsp:sp modelId="{45713CEB-967C-4F47-9DF7-2561516FEA1A}">
      <dsp:nvSpPr>
        <dsp:cNvPr id="0" name=""/>
        <dsp:cNvSpPr/>
      </dsp:nvSpPr>
      <dsp:spPr>
        <a:xfrm>
          <a:off x="2664916" y="3901326"/>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2664916" y="3901326"/>
        <a:ext cx="410567" cy="205285"/>
      </dsp:txXfrm>
    </dsp:sp>
    <dsp:sp modelId="{0620915D-EF82-4C50-BDED-AEFC8F91A57D}">
      <dsp:nvSpPr>
        <dsp:cNvPr id="0" name=""/>
        <dsp:cNvSpPr/>
      </dsp:nvSpPr>
      <dsp:spPr>
        <a:xfrm>
          <a:off x="3074982" y="1669993"/>
          <a:ext cx="1315124" cy="736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Projektēšana</a:t>
          </a:r>
        </a:p>
      </dsp:txBody>
      <dsp:txXfrm>
        <a:off x="3074982" y="1669993"/>
        <a:ext cx="1315124" cy="736183"/>
      </dsp:txXfrm>
    </dsp:sp>
    <dsp:sp modelId="{ADF5148C-9D8F-47F9-9835-5B1F939A7F1B}">
      <dsp:nvSpPr>
        <dsp:cNvPr id="0" name=""/>
        <dsp:cNvSpPr/>
      </dsp:nvSpPr>
      <dsp:spPr>
        <a:xfrm>
          <a:off x="4195380" y="2277094"/>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40</a:t>
          </a:r>
        </a:p>
      </dsp:txBody>
      <dsp:txXfrm>
        <a:off x="4195380" y="2277094"/>
        <a:ext cx="410567" cy="205285"/>
      </dsp:txXfrm>
    </dsp:sp>
    <dsp:sp modelId="{F94087E0-914B-43FF-BEF7-6821B2A3E234}">
      <dsp:nvSpPr>
        <dsp:cNvPr id="0" name=""/>
        <dsp:cNvSpPr/>
      </dsp:nvSpPr>
      <dsp:spPr>
        <a:xfrm>
          <a:off x="3092978" y="3247449"/>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Projektēšana</a:t>
          </a:r>
        </a:p>
      </dsp:txBody>
      <dsp:txXfrm>
        <a:off x="3092978" y="3247449"/>
        <a:ext cx="1279132" cy="817981"/>
      </dsp:txXfrm>
    </dsp:sp>
    <dsp:sp modelId="{DC067B7D-A495-4D16-BC10-160747DB3101}">
      <dsp:nvSpPr>
        <dsp:cNvPr id="0" name=""/>
        <dsp:cNvSpPr/>
      </dsp:nvSpPr>
      <dsp:spPr>
        <a:xfrm>
          <a:off x="4102765" y="3901326"/>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40</a:t>
          </a:r>
        </a:p>
      </dsp:txBody>
      <dsp:txXfrm>
        <a:off x="4102765" y="3901326"/>
        <a:ext cx="410567" cy="205285"/>
      </dsp:txXfrm>
    </dsp:sp>
    <dsp:sp modelId="{65C154AB-B2A5-486F-91A4-96AE27EB0B70}">
      <dsp:nvSpPr>
        <dsp:cNvPr id="0" name=""/>
        <dsp:cNvSpPr/>
      </dsp:nvSpPr>
      <dsp:spPr>
        <a:xfrm>
          <a:off x="3341451" y="4356828"/>
          <a:ext cx="674263" cy="34910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endParaRPr lang="lv-LV" sz="1200" kern="1200" dirty="0"/>
        </a:p>
      </dsp:txBody>
      <dsp:txXfrm>
        <a:off x="3341451" y="4356828"/>
        <a:ext cx="674263" cy="349103"/>
      </dsp:txXfrm>
    </dsp:sp>
    <dsp:sp modelId="{9959A49E-834F-45AE-9933-C504E60238F9}">
      <dsp:nvSpPr>
        <dsp:cNvPr id="0" name=""/>
        <dsp:cNvSpPr/>
      </dsp:nvSpPr>
      <dsp:spPr>
        <a:xfrm>
          <a:off x="3496552" y="4589564"/>
          <a:ext cx="606837" cy="1163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lv-LV" sz="1200" kern="1200"/>
        </a:p>
      </dsp:txBody>
      <dsp:txXfrm>
        <a:off x="3496552" y="4589564"/>
        <a:ext cx="606837" cy="116367"/>
      </dsp:txXfrm>
    </dsp:sp>
    <dsp:sp modelId="{A34852F9-62C6-4042-B57C-17ED9B61B64B}">
      <dsp:nvSpPr>
        <dsp:cNvPr id="0" name=""/>
        <dsp:cNvSpPr/>
      </dsp:nvSpPr>
      <dsp:spPr>
        <a:xfrm>
          <a:off x="5959077" y="1669993"/>
          <a:ext cx="1315124" cy="736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Būvdarbi</a:t>
          </a:r>
        </a:p>
      </dsp:txBody>
      <dsp:txXfrm>
        <a:off x="5959077" y="1669993"/>
        <a:ext cx="1315124" cy="736183"/>
      </dsp:txXfrm>
    </dsp:sp>
    <dsp:sp modelId="{F3A40872-4078-4968-A253-E843B068A08F}">
      <dsp:nvSpPr>
        <dsp:cNvPr id="0" name=""/>
        <dsp:cNvSpPr/>
      </dsp:nvSpPr>
      <dsp:spPr>
        <a:xfrm>
          <a:off x="7079475" y="2277094"/>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30</a:t>
          </a:r>
        </a:p>
      </dsp:txBody>
      <dsp:txXfrm>
        <a:off x="7079475" y="2277094"/>
        <a:ext cx="410567" cy="205285"/>
      </dsp:txXfrm>
    </dsp:sp>
    <dsp:sp modelId="{7B0C4F57-57BC-499C-9956-6FCB5663D10F}">
      <dsp:nvSpPr>
        <dsp:cNvPr id="0" name=""/>
        <dsp:cNvSpPr/>
      </dsp:nvSpPr>
      <dsp:spPr>
        <a:xfrm>
          <a:off x="4535025" y="3247449"/>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Būvniecības projektu vadība </a:t>
          </a:r>
        </a:p>
      </dsp:txBody>
      <dsp:txXfrm>
        <a:off x="4535025" y="3247449"/>
        <a:ext cx="1279132" cy="817981"/>
      </dsp:txXfrm>
    </dsp:sp>
    <dsp:sp modelId="{C92FB39C-19BA-4493-84ED-5EB6D3EAFA4D}">
      <dsp:nvSpPr>
        <dsp:cNvPr id="0" name=""/>
        <dsp:cNvSpPr/>
      </dsp:nvSpPr>
      <dsp:spPr>
        <a:xfrm>
          <a:off x="5532123" y="3901326"/>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12</a:t>
          </a:r>
        </a:p>
      </dsp:txBody>
      <dsp:txXfrm>
        <a:off x="5532123" y="3901326"/>
        <a:ext cx="410567" cy="205285"/>
      </dsp:txXfrm>
    </dsp:sp>
    <dsp:sp modelId="{CDA061AC-D4A7-4C79-BF15-002E41E40193}">
      <dsp:nvSpPr>
        <dsp:cNvPr id="0" name=""/>
        <dsp:cNvSpPr/>
      </dsp:nvSpPr>
      <dsp:spPr>
        <a:xfrm>
          <a:off x="5977073" y="3247449"/>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Būvdarbu vadība un realizācija</a:t>
          </a:r>
        </a:p>
      </dsp:txBody>
      <dsp:txXfrm>
        <a:off x="5977073" y="3247449"/>
        <a:ext cx="1279132" cy="817981"/>
      </dsp:txXfrm>
    </dsp:sp>
    <dsp:sp modelId="{3CA76D7E-6630-4D0F-9862-4C7712E28A7F}">
      <dsp:nvSpPr>
        <dsp:cNvPr id="0" name=""/>
        <dsp:cNvSpPr/>
      </dsp:nvSpPr>
      <dsp:spPr>
        <a:xfrm>
          <a:off x="6976810" y="3901326"/>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14,4</a:t>
          </a:r>
        </a:p>
      </dsp:txBody>
      <dsp:txXfrm>
        <a:off x="6976810" y="3901326"/>
        <a:ext cx="410567" cy="205285"/>
      </dsp:txXfrm>
    </dsp:sp>
    <dsp:sp modelId="{5F1D1A56-3D78-41BA-889A-2BD5250D303C}">
      <dsp:nvSpPr>
        <dsp:cNvPr id="0" name=""/>
        <dsp:cNvSpPr/>
      </dsp:nvSpPr>
      <dsp:spPr>
        <a:xfrm>
          <a:off x="7419120" y="3247449"/>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Būvmateriāli (ražotāji, izplatītāji)</a:t>
          </a:r>
        </a:p>
      </dsp:txBody>
      <dsp:txXfrm>
        <a:off x="7419120" y="3247449"/>
        <a:ext cx="1279132" cy="817981"/>
      </dsp:txXfrm>
    </dsp:sp>
    <dsp:sp modelId="{88F6B5B7-15FD-41D3-80B1-98B0D3006DD7}">
      <dsp:nvSpPr>
        <dsp:cNvPr id="0" name=""/>
        <dsp:cNvSpPr/>
      </dsp:nvSpPr>
      <dsp:spPr>
        <a:xfrm>
          <a:off x="8418857" y="3901326"/>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3,6</a:t>
          </a:r>
        </a:p>
      </dsp:txBody>
      <dsp:txXfrm>
        <a:off x="8418857" y="3901326"/>
        <a:ext cx="410567" cy="205285"/>
      </dsp:txXfrm>
    </dsp:sp>
    <dsp:sp modelId="{2BD1F1B5-C15F-484A-8BCC-BE1632C712EB}">
      <dsp:nvSpPr>
        <dsp:cNvPr id="0" name=""/>
        <dsp:cNvSpPr/>
      </dsp:nvSpPr>
      <dsp:spPr>
        <a:xfrm>
          <a:off x="9564195" y="1669993"/>
          <a:ext cx="1315124" cy="7361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Uzraudzība</a:t>
          </a:r>
        </a:p>
      </dsp:txBody>
      <dsp:txXfrm>
        <a:off x="9564195" y="1669993"/>
        <a:ext cx="1315124" cy="736183"/>
      </dsp:txXfrm>
    </dsp:sp>
    <dsp:sp modelId="{8FE6BCEA-1672-4085-862B-A12B82F6BA27}">
      <dsp:nvSpPr>
        <dsp:cNvPr id="0" name=""/>
        <dsp:cNvSpPr/>
      </dsp:nvSpPr>
      <dsp:spPr>
        <a:xfrm>
          <a:off x="10684593" y="2277094"/>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10684593" y="2277094"/>
        <a:ext cx="410567" cy="205285"/>
      </dsp:txXfrm>
    </dsp:sp>
    <dsp:sp modelId="{D09B9460-7E64-46EF-B9F3-433EE7E9C789}">
      <dsp:nvSpPr>
        <dsp:cNvPr id="0" name=""/>
        <dsp:cNvSpPr/>
      </dsp:nvSpPr>
      <dsp:spPr>
        <a:xfrm>
          <a:off x="8861167" y="3247449"/>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Uzraudzība</a:t>
          </a:r>
        </a:p>
      </dsp:txBody>
      <dsp:txXfrm>
        <a:off x="8861167" y="3247449"/>
        <a:ext cx="1279132" cy="817981"/>
      </dsp:txXfrm>
    </dsp:sp>
    <dsp:sp modelId="{140DF891-10A4-4C24-A202-680F010C98C8}">
      <dsp:nvSpPr>
        <dsp:cNvPr id="0" name=""/>
        <dsp:cNvSpPr/>
      </dsp:nvSpPr>
      <dsp:spPr>
        <a:xfrm>
          <a:off x="9850855" y="3921422"/>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5</a:t>
          </a:r>
        </a:p>
      </dsp:txBody>
      <dsp:txXfrm>
        <a:off x="9850855" y="3921422"/>
        <a:ext cx="410567" cy="205285"/>
      </dsp:txXfrm>
    </dsp:sp>
    <dsp:sp modelId="{DDBF3AD7-B7A9-4066-8DE2-71ADBADC8341}">
      <dsp:nvSpPr>
        <dsp:cNvPr id="0" name=""/>
        <dsp:cNvSpPr/>
      </dsp:nvSpPr>
      <dsp:spPr>
        <a:xfrm>
          <a:off x="10303215" y="3247449"/>
          <a:ext cx="1279132" cy="817981"/>
        </a:xfrm>
        <a:prstGeom prst="rect">
          <a:avLst/>
        </a:prstGeom>
        <a:solidFill>
          <a:srgbClr val="9898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9262" numCol="1" spcCol="1270" anchor="ctr" anchorCtr="0">
          <a:noAutofit/>
        </a:bodyPr>
        <a:lstStyle/>
        <a:p>
          <a:pPr marL="0" lvl="0" indent="0" algn="ctr" defTabSz="533400">
            <a:lnSpc>
              <a:spcPct val="90000"/>
            </a:lnSpc>
            <a:spcBef>
              <a:spcPct val="0"/>
            </a:spcBef>
            <a:spcAft>
              <a:spcPct val="35000"/>
            </a:spcAft>
            <a:buNone/>
          </a:pPr>
          <a:r>
            <a:rPr lang="lv-LV" sz="1200" kern="1200" dirty="0"/>
            <a:t>Valsts institūcijas</a:t>
          </a:r>
        </a:p>
      </dsp:txBody>
      <dsp:txXfrm>
        <a:off x="10303215" y="3247449"/>
        <a:ext cx="1279132" cy="817981"/>
      </dsp:txXfrm>
    </dsp:sp>
    <dsp:sp modelId="{0808D610-A2A4-40F0-837B-53E0267BECFF}">
      <dsp:nvSpPr>
        <dsp:cNvPr id="0" name=""/>
        <dsp:cNvSpPr/>
      </dsp:nvSpPr>
      <dsp:spPr>
        <a:xfrm>
          <a:off x="11280566" y="3901326"/>
          <a:ext cx="410567" cy="2052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5</a:t>
          </a:r>
        </a:p>
      </dsp:txBody>
      <dsp:txXfrm>
        <a:off x="11280566" y="3901326"/>
        <a:ext cx="410567" cy="20528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AC5B1-F58D-4268-BB75-9856A9D794A6}" type="datetimeFigureOut">
              <a:rPr lang="en-GB" smtClean="0"/>
              <a:t>07/11/2019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Piemēram, Plānošanā zemāk vērtē termiņu ievērošanu</a:t>
            </a:r>
          </a:p>
          <a:p>
            <a:r>
              <a:rPr lang="lv-LV" dirty="0"/>
              <a:t>Vispārējā klientu apmierinātība ir rekomendēšana.</a:t>
            </a:r>
          </a:p>
          <a:p>
            <a:r>
              <a:rPr lang="lv-LV" dirty="0"/>
              <a:t>Nodevuma vērtējums sastāv no 2 rādītājiem: nodevuma vispārējā kvalitāte un cenas un kvalitātes attiecība, kur cenas un kvalitātes attiecība lielākajā daļā būvniecības posmu tiek vērtēta zemāk, nekā nodevuma vispārējā kvalitāte. Resursi (komanda, tehniskais aprīkojums, budžets) arī tiek vērtēti dažādos posmos atšķirīgi.</a:t>
            </a:r>
          </a:p>
        </p:txBody>
      </p:sp>
      <p:sp>
        <p:nvSpPr>
          <p:cNvPr id="4" name="Slide Number Placeholder 3"/>
          <p:cNvSpPr>
            <a:spLocks noGrp="1"/>
          </p:cNvSpPr>
          <p:nvPr>
            <p:ph type="sldNum" sz="quarter" idx="5"/>
          </p:nvPr>
        </p:nvSpPr>
        <p:spPr/>
        <p:txBody>
          <a:bodyPr/>
          <a:lstStyle/>
          <a:p>
            <a:fld id="{65900C33-90AE-4963-9AD8-3B07939F57E9}" type="slidenum">
              <a:rPr lang="en-GB" smtClean="0"/>
              <a:t>7</a:t>
            </a:fld>
            <a:endParaRPr lang="en-GB"/>
          </a:p>
        </p:txBody>
      </p:sp>
    </p:spTree>
    <p:extLst>
      <p:ext uri="{BB962C8B-B14F-4D97-AF65-F5344CB8AC3E}">
        <p14:creationId xmlns:p14="http://schemas.microsoft.com/office/powerpoint/2010/main" val="394261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Kāpēc «Darba instrumenti, tehnika» ir lielākā atšķirība starp klientu un pašvērtējumu? Cenas ietekme (atvēlētais finansējums, tai skaitā dēļ konkurences), kā arī klasiskais – vienmēr var labāk, izaugsmes iespējas, pie kam daļa arī atturējās komentēt.</a:t>
            </a:r>
          </a:p>
        </p:txBody>
      </p:sp>
      <p:sp>
        <p:nvSpPr>
          <p:cNvPr id="4" name="Slide Number Placeholder 3"/>
          <p:cNvSpPr>
            <a:spLocks noGrp="1"/>
          </p:cNvSpPr>
          <p:nvPr>
            <p:ph type="sldNum" sz="quarter" idx="5"/>
          </p:nvPr>
        </p:nvSpPr>
        <p:spPr/>
        <p:txBody>
          <a:bodyPr/>
          <a:lstStyle/>
          <a:p>
            <a:fld id="{65900C33-90AE-4963-9AD8-3B07939F57E9}" type="slidenum">
              <a:rPr lang="en-GB" smtClean="0"/>
              <a:t>11</a:t>
            </a:fld>
            <a:endParaRPr lang="en-GB"/>
          </a:p>
        </p:txBody>
      </p:sp>
    </p:spTree>
    <p:extLst>
      <p:ext uri="{BB962C8B-B14F-4D97-AF65-F5344CB8AC3E}">
        <p14:creationId xmlns:p14="http://schemas.microsoft.com/office/powerpoint/2010/main" val="186114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62799" y="1138238"/>
            <a:ext cx="4665663" cy="1787237"/>
          </a:xfrm>
        </p:spPr>
        <p:txBody>
          <a:bodyPr anchor="b">
            <a:noAutofit/>
          </a:bodyPr>
          <a:lstStyle>
            <a:lvl1pPr algn="l">
              <a:defRPr sz="2400" b="1">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7162799" y="3146902"/>
            <a:ext cx="4665663" cy="1882298"/>
          </a:xfr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p:spPr>
        <p:txBody>
          <a:bodyPr anchor="b">
            <a:noAutofit/>
          </a:bodyPr>
          <a:lstStyle>
            <a:lvl1pPr algn="l">
              <a:defRPr sz="2400" b="1">
                <a:solidFill>
                  <a:schemeClr val="bg1"/>
                </a:solidFill>
              </a:defRPr>
            </a:lvl1pPr>
          </a:lstStyle>
          <a:p>
            <a:r>
              <a:rPr lang="en-GB"/>
              <a:t>Click to edit Master title style</a:t>
            </a:r>
            <a:endParaRPr lang="en-GB" dirty="0"/>
          </a:p>
        </p:txBody>
      </p:sp>
      <p:sp>
        <p:nvSpPr>
          <p:cNvPr id="8" name="Subtitle 2"/>
          <p:cNvSpPr>
            <a:spLocks noGrp="1"/>
          </p:cNvSpPr>
          <p:nvPr>
            <p:ph type="subTitle" idx="1"/>
          </p:nvPr>
        </p:nvSpPr>
        <p:spPr>
          <a:xfrm>
            <a:off x="7162800" y="3146400"/>
            <a:ext cx="4666800" cy="1882800"/>
          </a:xfr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830" y="561242"/>
            <a:ext cx="2052000" cy="417129"/>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bg1"/>
                </a:solidFill>
              </a:defRPr>
            </a:lvl1pPr>
          </a:lstStyle>
          <a:p>
            <a:r>
              <a:rPr lang="en-GB"/>
              <a:t>Drag picture to placeholder or click icon to add</a:t>
            </a:r>
            <a:endParaRPr lang="en-GB" dirty="0"/>
          </a:p>
        </p:txBody>
      </p:sp>
      <p:sp>
        <p:nvSpPr>
          <p:cNvPr id="8" name="Title 1"/>
          <p:cNvSpPr>
            <a:spLocks noGrp="1"/>
          </p:cNvSpPr>
          <p:nvPr>
            <p:ph type="ctrTitle"/>
          </p:nvPr>
        </p:nvSpPr>
        <p:spPr>
          <a:xfrm>
            <a:off x="360000" y="3846097"/>
            <a:ext cx="11466875" cy="1143000"/>
          </a:xfrm>
        </p:spPr>
        <p:txBody>
          <a:bodyPr anchor="b">
            <a:noAutofit/>
          </a:bodyPr>
          <a:lstStyle>
            <a:lvl1pPr algn="l">
              <a:defRPr sz="2400" b="1">
                <a:solidFill>
                  <a:schemeClr val="bg1"/>
                </a:solidFill>
              </a:defRPr>
            </a:lvl1pPr>
          </a:lstStyle>
          <a:p>
            <a:r>
              <a:rPr lang="en-GB"/>
              <a:t>Click to edit Master title style</a:t>
            </a:r>
            <a:endParaRPr lang="en-GB" dirty="0"/>
          </a:p>
        </p:txBody>
      </p:sp>
      <p:sp>
        <p:nvSpPr>
          <p:cNvPr id="9"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360363" y="2564672"/>
            <a:ext cx="976312"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10"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11"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with image)">
    <p:bg>
      <p:bgPr>
        <a:solidFill>
          <a:schemeClr val="tx1"/>
        </a:solidFill>
        <a:effectLst/>
      </p:bgPr>
    </p:bg>
    <p:spTree>
      <p:nvGrpSpPr>
        <p:cNvPr id="1" name=""/>
        <p:cNvGrpSpPr/>
        <p:nvPr/>
      </p:nvGrpSpPr>
      <p:grpSpPr>
        <a:xfrm>
          <a:off x="0" y="0"/>
          <a:ext cx="0" cy="0"/>
          <a:chOff x="0" y="0"/>
          <a:chExt cx="0" cy="0"/>
        </a:xfrm>
      </p:grpSpPr>
      <p:pic>
        <p:nvPicPr>
          <p:cNvPr id="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8" r="38"/>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63198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1 (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a:t>
            </a:fld>
            <a:endParaRPr lang="en-GB"/>
          </a:p>
        </p:txBody>
      </p:sp>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tx1"/>
                </a:solidFill>
              </a:defRPr>
            </a:lvl1pPr>
          </a:lstStyle>
          <a:p>
            <a:r>
              <a:rPr lang="en-GB" dirty="0"/>
              <a:t>Drag picture to placeholder or click icon to add</a:t>
            </a:r>
          </a:p>
        </p:txBody>
      </p:sp>
      <p:sp>
        <p:nvSpPr>
          <p:cNvPr id="2" name="Title 1"/>
          <p:cNvSpPr>
            <a:spLocks noGrp="1"/>
          </p:cNvSpPr>
          <p:nvPr>
            <p:ph type="ctrTitle"/>
          </p:nvPr>
        </p:nvSpPr>
        <p:spPr>
          <a:xfrm>
            <a:off x="360000" y="3846097"/>
            <a:ext cx="11466875" cy="1143000"/>
          </a:xfr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5291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tx1"/>
                </a:solidFill>
              </a:defRPr>
            </a:lvl1pPr>
          </a:lstStyle>
          <a:p>
            <a:r>
              <a:rPr lang="en-GB"/>
              <a:t>Drag picture to placeholder or click icon to add</a:t>
            </a:r>
            <a:endParaRPr lang="en-GB" dirty="0"/>
          </a:p>
        </p:txBody>
      </p:sp>
      <p:sp>
        <p:nvSpPr>
          <p:cNvPr id="2" name="Title 1"/>
          <p:cNvSpPr>
            <a:spLocks noGrp="1"/>
          </p:cNvSpPr>
          <p:nvPr>
            <p:ph type="ctrTitle"/>
          </p:nvPr>
        </p:nvSpPr>
        <p:spPr>
          <a:xfrm>
            <a:off x="360000" y="3846097"/>
            <a:ext cx="11466875" cy="1143000"/>
          </a:xfrm>
        </p:spPr>
        <p:txBody>
          <a:bodyPr anchor="b">
            <a:noAutofit/>
          </a:bodyPr>
          <a:lstStyle>
            <a:lvl1pPr algn="l">
              <a:defRPr sz="2400" b="1">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image)">
    <p:bg>
      <p:bgPr>
        <a:solidFill>
          <a:schemeClr val="bg1"/>
        </a:solidFill>
        <a:effectLst/>
      </p:bgPr>
    </p:bg>
    <p:spTree>
      <p:nvGrpSpPr>
        <p:cNvPr id="1" name=""/>
        <p:cNvGrpSpPr/>
        <p:nvPr/>
      </p:nvGrpSpPr>
      <p:grpSpPr>
        <a:xfrm>
          <a:off x="0" y="0"/>
          <a:ext cx="0" cy="0"/>
          <a:chOff x="0" y="0"/>
          <a:chExt cx="0" cy="0"/>
        </a:xfrm>
      </p:grpSpPr>
      <p:pic>
        <p:nvPicPr>
          <p:cNvPr id="5" name="Picture Placeholder 3"/>
          <p:cNvPicPr>
            <a:picLocks noChangeAspect="1"/>
          </p:cNvPicPr>
          <p:nvPr userDrawn="1"/>
        </p:nvPicPr>
        <p:blipFill>
          <a:blip r:embed="rId2">
            <a:extLst>
              <a:ext uri="{28A0092B-C50C-407E-A947-70E740481C1C}">
                <a14:useLocalDpi xmlns:a14="http://schemas.microsoft.com/office/drawing/2010/main" val="0"/>
              </a:ext>
            </a:extLst>
          </a:blip>
          <a:srcRect t="7802" b="7802"/>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0498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360362" y="1708149"/>
            <a:ext cx="11466511" cy="4018119"/>
          </a:xfr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8"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1"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2"/>
          <p:cNvSpPr>
            <a:spLocks noGrp="1"/>
          </p:cNvSpPr>
          <p:nvPr>
            <p:ph idx="14"/>
          </p:nvPr>
        </p:nvSpPr>
        <p:spPr>
          <a:xfrm>
            <a:off x="4251325"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Content Placeholder 2"/>
          <p:cNvSpPr>
            <a:spLocks noGrp="1"/>
          </p:cNvSpPr>
          <p:nvPr>
            <p:ph idx="15"/>
          </p:nvPr>
        </p:nvSpPr>
        <p:spPr>
          <a:xfrm>
            <a:off x="8142653" y="1708150"/>
            <a:ext cx="3677328"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5" name="Text Placeholder 2"/>
          <p:cNvSpPr>
            <a:spLocks noGrp="1"/>
          </p:cNvSpPr>
          <p:nvPr>
            <p:ph type="body" sz="quarter" idx="17"/>
          </p:nvPr>
        </p:nvSpPr>
        <p:spPr>
          <a:xfrm>
            <a:off x="357188" y="909635"/>
            <a:ext cx="11477331" cy="396875"/>
          </a:xfrm>
        </p:spPr>
        <p:txBody>
          <a:bodyPr/>
          <a:lstStyle>
            <a:lvl1pPr>
              <a:defRPr sz="1800"/>
            </a:lvl1pPr>
          </a:lstStyle>
          <a:p>
            <a:pPr lvl="0"/>
            <a:r>
              <a:rPr lang="en-GB"/>
              <a:t>Click to edit Master text styles</a:t>
            </a:r>
          </a:p>
        </p:txBody>
      </p:sp>
      <p:sp>
        <p:nvSpPr>
          <p:cNvPr id="10"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Content Placeholder 2"/>
          <p:cNvSpPr>
            <a:spLocks noGrp="1"/>
          </p:cNvSpPr>
          <p:nvPr>
            <p:ph idx="14"/>
          </p:nvPr>
        </p:nvSpPr>
        <p:spPr>
          <a:xfrm>
            <a:off x="3279775"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Content Placeholder 2"/>
          <p:cNvSpPr>
            <a:spLocks noGrp="1"/>
          </p:cNvSpPr>
          <p:nvPr>
            <p:ph idx="15"/>
          </p:nvPr>
        </p:nvSpPr>
        <p:spPr>
          <a:xfrm>
            <a:off x="619955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Content Placeholder 2"/>
          <p:cNvSpPr>
            <a:spLocks noGrp="1"/>
          </p:cNvSpPr>
          <p:nvPr>
            <p:ph idx="16"/>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7" name="Text Placeholder 2"/>
          <p:cNvSpPr>
            <a:spLocks noGrp="1"/>
          </p:cNvSpPr>
          <p:nvPr>
            <p:ph type="body" sz="quarter" idx="18"/>
          </p:nvPr>
        </p:nvSpPr>
        <p:spPr>
          <a:xfrm>
            <a:off x="357188" y="909635"/>
            <a:ext cx="11477331" cy="396875"/>
          </a:xfrm>
        </p:spPr>
        <p:txBody>
          <a:bodyPr/>
          <a:lstStyle>
            <a:lvl1pPr>
              <a:defRPr sz="1800"/>
            </a:lvl1pPr>
          </a:lstStyle>
          <a:p>
            <a:pPr lvl="0"/>
            <a:r>
              <a:rPr lang="en-GB"/>
              <a:t>Click to edit Master text styles</a:t>
            </a:r>
          </a:p>
        </p:txBody>
      </p:sp>
      <p:sp>
        <p:nvSpPr>
          <p:cNvPr id="1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8"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 name="Straight Connector 8"/>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143000" y="-438330"/>
            <a:ext cx="13716000" cy="6744832"/>
            <a:chOff x="-1143000" y="-438330"/>
            <a:chExt cx="13716000" cy="6744832"/>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pic>
        <p:nvPicPr>
          <p:cNvPr id="90" name="Picture 89" descr="logo-04.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7773" y="6330950"/>
            <a:ext cx="4329415" cy="324431"/>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697" r:id="rId3"/>
    <p:sldLayoutId id="2147483730" r:id="rId4"/>
    <p:sldLayoutId id="2147483668" r:id="rId5"/>
    <p:sldLayoutId id="2147483659" r:id="rId6"/>
    <p:sldLayoutId id="2147483721" r:id="rId7"/>
    <p:sldLayoutId id="2147483722" r:id="rId8"/>
    <p:sldLayoutId id="2147483726" r:id="rId9"/>
    <p:sldLayoutId id="2147483725" r:id="rId10"/>
    <p:sldLayoutId id="2147483649" r:id="rId11"/>
    <p:sldLayoutId id="2147483728" r:id="rId12"/>
    <p:sldLayoutId id="2147483696" r:id="rId13"/>
    <p:sldLayoutId id="2147483731" r:id="rId14"/>
    <p:sldLayoutId id="214748373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first.surname@tnsglobal.com" TargetMode="Externa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6B6618EF-67A0-4A23-B87D-02FF696DC1A7}"/>
              </a:ext>
            </a:extLst>
          </p:cNvPr>
          <p:cNvPicPr>
            <a:picLocks noGrp="1" noChangeAspect="1"/>
          </p:cNvPicPr>
          <p:nvPr>
            <p:ph type="pic" sz="quarter" idx="13"/>
          </p:nvPr>
        </p:nvPicPr>
        <p:blipFill>
          <a:blip r:embed="rId4"/>
          <a:srcRect t="7850" b="7850"/>
          <a:stretch>
            <a:fillRect/>
          </a:stretch>
        </p:blipFill>
        <p:spPr>
          <a:xfrm>
            <a:off x="-8176" y="857"/>
            <a:ext cx="12200176" cy="6857143"/>
          </a:xfrm>
        </p:spPr>
      </p:pic>
      <p:sp>
        <p:nvSpPr>
          <p:cNvPr id="4" name="Title 3"/>
          <p:cNvSpPr>
            <a:spLocks noGrp="1"/>
          </p:cNvSpPr>
          <p:nvPr>
            <p:ph type="ctrTitle"/>
          </p:nvPr>
        </p:nvSpPr>
        <p:spPr>
          <a:xfrm>
            <a:off x="358474" y="3624355"/>
            <a:ext cx="11466875" cy="2039320"/>
          </a:xfrm>
        </p:spPr>
        <p:txBody>
          <a:bodyPr/>
          <a:lstStyle/>
          <a:p>
            <a:r>
              <a:rPr lang="lv-LV" dirty="0">
                <a:solidFill>
                  <a:schemeClr val="bg1"/>
                </a:solidFill>
                <a:effectLst>
                  <a:outerShdw blurRad="38100" dist="38100" dir="2700000" algn="tl">
                    <a:srgbClr val="000000">
                      <a:alpha val="43137"/>
                    </a:srgbClr>
                  </a:outerShdw>
                </a:effectLst>
              </a:rPr>
              <a:t>Latvijas būvniecības nozares kvalitātes indeksa noteikšana, veicot būvniecības procesā iesaistīto procesa dalībnieku aptauju</a:t>
            </a:r>
            <a:br>
              <a:rPr lang="lv-LV" dirty="0">
                <a:solidFill>
                  <a:schemeClr val="bg1"/>
                </a:solidFill>
              </a:rPr>
            </a:br>
            <a:r>
              <a:rPr lang="lv-LV" dirty="0">
                <a:solidFill>
                  <a:schemeClr val="bg1"/>
                </a:solidFill>
              </a:rPr>
              <a:t> </a:t>
            </a:r>
            <a:br>
              <a:rPr lang="lv-LV" dirty="0">
                <a:solidFill>
                  <a:schemeClr val="bg1"/>
                </a:solidFill>
              </a:rPr>
            </a:br>
            <a:br>
              <a:rPr lang="lv-LV" dirty="0">
                <a:solidFill>
                  <a:schemeClr val="bg1"/>
                </a:solidFill>
              </a:rPr>
            </a:br>
            <a:r>
              <a:rPr lang="lv-LV" dirty="0">
                <a:solidFill>
                  <a:schemeClr val="bg1"/>
                </a:solidFill>
              </a:rPr>
              <a:t>G</a:t>
            </a:r>
            <a:r>
              <a:rPr lang="lv-LV" dirty="0">
                <a:solidFill>
                  <a:schemeClr val="bg1"/>
                </a:solidFill>
                <a:effectLst>
                  <a:outerShdw blurRad="38100" dist="38100" dir="2700000" algn="tl">
                    <a:srgbClr val="000000">
                      <a:alpha val="43137"/>
                    </a:srgbClr>
                  </a:outerShdw>
                </a:effectLst>
              </a:rPr>
              <a:t>alveno rezultātu prezentācija</a:t>
            </a:r>
          </a:p>
        </p:txBody>
      </p:sp>
      <p:sp>
        <p:nvSpPr>
          <p:cNvPr id="7" name="Rectangle 6">
            <a:extLst>
              <a:ext uri="{FF2B5EF4-FFF2-40B4-BE49-F238E27FC236}">
                <a16:creationId xmlns:a16="http://schemas.microsoft.com/office/drawing/2014/main" id="{F0DD19B6-8E8E-4341-A347-4D2D30CE8308}"/>
              </a:ext>
            </a:extLst>
          </p:cNvPr>
          <p:cNvSpPr/>
          <p:nvPr>
            <p:custDataLst>
              <p:tags r:id="rId1"/>
            </p:custDataLst>
          </p:nvPr>
        </p:nvSpPr>
        <p:spPr>
          <a:xfrm>
            <a:off x="365125" y="6285081"/>
            <a:ext cx="8608292" cy="153888"/>
          </a:xfrm>
          <a:prstGeom prst="rect">
            <a:avLst/>
          </a:prstGeom>
        </p:spPr>
        <p:txBody>
          <a:bodyPr wrap="square" lIns="0" tIns="0" rIns="0" bIns="0">
            <a:spAutoFit/>
          </a:bodyPr>
          <a:lstStyle/>
          <a:p>
            <a:pPr>
              <a:spcBef>
                <a:spcPts val="0"/>
              </a:spcBef>
            </a:pPr>
            <a:r>
              <a:rPr lang="lv-LV" sz="1000" dirty="0">
                <a:solidFill>
                  <a:schemeClr val="bg1"/>
                </a:solidFill>
                <a:latin typeface="+mj-lt"/>
                <a:cs typeface="Verdana" pitchFamily="34" charset="0"/>
              </a:rPr>
              <a:t>TNS Latvia SIA, Kronvalda bulvāris 3-2, Rīga, LV-1010, Reģ. Nr. 40003162446, PVN Reģ. Nr. LV 40003162446</a:t>
            </a:r>
            <a:endParaRPr lang="en-US" sz="1100" b="0" dirty="0">
              <a:solidFill>
                <a:schemeClr val="bg1"/>
              </a:solidFill>
              <a:latin typeface="+mj-lt"/>
              <a:cs typeface="Verdana" pitchFamily="34" charset="0"/>
            </a:endParaRPr>
          </a:p>
        </p:txBody>
      </p:sp>
      <p:sp>
        <p:nvSpPr>
          <p:cNvPr id="3" name="Subtitle 2">
            <a:extLst>
              <a:ext uri="{FF2B5EF4-FFF2-40B4-BE49-F238E27FC236}">
                <a16:creationId xmlns:a16="http://schemas.microsoft.com/office/drawing/2014/main" id="{F2EE4C05-6A2C-4038-8FE2-491671FB6ED8}"/>
              </a:ext>
            </a:extLst>
          </p:cNvPr>
          <p:cNvSpPr>
            <a:spLocks noGrp="1"/>
          </p:cNvSpPr>
          <p:nvPr>
            <p:ph type="subTitle" idx="1"/>
          </p:nvPr>
        </p:nvSpPr>
        <p:spPr>
          <a:xfrm>
            <a:off x="367200" y="5830110"/>
            <a:ext cx="11466875" cy="594580"/>
          </a:xfrm>
        </p:spPr>
        <p:txBody>
          <a:bodyPr/>
          <a:lstStyle/>
          <a:p>
            <a:r>
              <a:rPr lang="lv-LV" sz="2000" dirty="0">
                <a:solidFill>
                  <a:schemeClr val="bg1"/>
                </a:solidFill>
              </a:rPr>
              <a:t>2019. gada 7.novembris</a:t>
            </a:r>
          </a:p>
        </p:txBody>
      </p:sp>
      <p:pic>
        <p:nvPicPr>
          <p:cNvPr id="41" name="Picture 40">
            <a:extLst>
              <a:ext uri="{FF2B5EF4-FFF2-40B4-BE49-F238E27FC236}">
                <a16:creationId xmlns:a16="http://schemas.microsoft.com/office/drawing/2014/main" id="{87618085-9B31-4B11-8F6A-00B96481CE86}"/>
              </a:ext>
            </a:extLst>
          </p:cNvPr>
          <p:cNvPicPr>
            <a:picLocks noChangeAspect="1"/>
          </p:cNvPicPr>
          <p:nvPr>
            <p:custDataLst>
              <p:tags r:id="rId2"/>
            </p:custDataLst>
          </p:nvPr>
        </p:nvPicPr>
        <p:blipFill rotWithShape="1">
          <a:blip r:embed="rId5" cstate="email">
            <a:extLst>
              <a:ext uri="{28A0092B-C50C-407E-A947-70E740481C1C}">
                <a14:useLocalDpi xmlns:a14="http://schemas.microsoft.com/office/drawing/2010/main"/>
              </a:ext>
            </a:extLst>
          </a:blip>
          <a:srcRect t="19290" r="36274" b="12880"/>
          <a:stretch/>
        </p:blipFill>
        <p:spPr bwMode="invGray">
          <a:xfrm>
            <a:off x="367200" y="489076"/>
            <a:ext cx="2169070" cy="443988"/>
          </a:xfrm>
          <a:prstGeom prst="rect">
            <a:avLst/>
          </a:prstGeom>
        </p:spPr>
      </p:pic>
      <p:sp>
        <p:nvSpPr>
          <p:cNvPr id="5" name="Slide Number Placeholder 4">
            <a:extLst>
              <a:ext uri="{FF2B5EF4-FFF2-40B4-BE49-F238E27FC236}">
                <a16:creationId xmlns:a16="http://schemas.microsoft.com/office/drawing/2014/main" id="{3709D600-CC83-4020-836A-C42D660E8141}"/>
              </a:ext>
            </a:extLst>
          </p:cNvPr>
          <p:cNvSpPr>
            <a:spLocks noGrp="1"/>
          </p:cNvSpPr>
          <p:nvPr>
            <p:ph type="sldNum" sz="quarter" idx="12"/>
          </p:nvPr>
        </p:nvSpPr>
        <p:spPr/>
        <p:txBody>
          <a:bodyPr/>
          <a:lstStyle/>
          <a:p>
            <a:r>
              <a:rPr lang="en-GB"/>
              <a:t>1</a:t>
            </a:r>
          </a:p>
        </p:txBody>
      </p:sp>
      <p:sp>
        <p:nvSpPr>
          <p:cNvPr id="2" name="Rectangle 1">
            <a:extLst>
              <a:ext uri="{FF2B5EF4-FFF2-40B4-BE49-F238E27FC236}">
                <a16:creationId xmlns:a16="http://schemas.microsoft.com/office/drawing/2014/main" id="{4F0D7B6B-46F7-4A0C-A41C-20A2A30071E6}"/>
              </a:ext>
            </a:extLst>
          </p:cNvPr>
          <p:cNvSpPr/>
          <p:nvPr/>
        </p:nvSpPr>
        <p:spPr>
          <a:xfrm>
            <a:off x="256606" y="4564959"/>
            <a:ext cx="4301242" cy="369332"/>
          </a:xfrm>
          <a:prstGeom prst="rect">
            <a:avLst/>
          </a:prstGeom>
        </p:spPr>
        <p:txBody>
          <a:bodyPr wrap="none">
            <a:spAutoFit/>
          </a:bodyPr>
          <a:lstStyle/>
          <a:p>
            <a:r>
              <a:rPr lang="lv-LV"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Iepirkuma identifikācijas Nr. EM 2019/31</a:t>
            </a:r>
            <a:endParaRPr lang="lv-LV"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538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4449" y="426305"/>
            <a:ext cx="6546662" cy="404119"/>
          </a:xfrm>
        </p:spPr>
        <p:txBody>
          <a:bodyPr/>
          <a:lstStyle/>
          <a:p>
            <a:r>
              <a:rPr lang="lv-LV" dirty="0">
                <a:solidFill>
                  <a:schemeClr val="accent6">
                    <a:lumMod val="50000"/>
                  </a:schemeClr>
                </a:solidFill>
                <a:latin typeface="Arial" panose="020B0604020202020204" pitchFamily="34" charset="0"/>
                <a:ea typeface="Times New Roman" panose="02020603050405020304" pitchFamily="18" charset="0"/>
                <a:cs typeface="Times New Roman" panose="02020603050405020304" pitchFamily="18" charset="0"/>
              </a:rPr>
              <a:t>Posma «Projektēšana» kvalitātes indekss – 75%</a:t>
            </a:r>
          </a:p>
        </p:txBody>
      </p:sp>
      <p:graphicFrame>
        <p:nvGraphicFramePr>
          <p:cNvPr id="6" name="Table 5">
            <a:extLst>
              <a:ext uri="{FF2B5EF4-FFF2-40B4-BE49-F238E27FC236}">
                <a16:creationId xmlns:a16="http://schemas.microsoft.com/office/drawing/2014/main" id="{288656D4-79CE-4937-B9A7-78692990D7CA}"/>
              </a:ext>
            </a:extLst>
          </p:cNvPr>
          <p:cNvGraphicFramePr>
            <a:graphicFrameLocks noGrp="1"/>
          </p:cNvGraphicFramePr>
          <p:nvPr>
            <p:extLst>
              <p:ext uri="{D42A27DB-BD31-4B8C-83A1-F6EECF244321}">
                <p14:modId xmlns:p14="http://schemas.microsoft.com/office/powerpoint/2010/main" val="2598468967"/>
              </p:ext>
            </p:extLst>
          </p:nvPr>
        </p:nvGraphicFramePr>
        <p:xfrm>
          <a:off x="7692085" y="1151453"/>
          <a:ext cx="4385391" cy="4273686"/>
        </p:xfrm>
        <a:graphic>
          <a:graphicData uri="http://schemas.openxmlformats.org/drawingml/2006/table">
            <a:tbl>
              <a:tblPr firstRow="1" bandRow="1">
                <a:tableStyleId>{5C22544A-7EE6-4342-B048-85BDC9FD1C3A}</a:tableStyleId>
              </a:tblPr>
              <a:tblGrid>
                <a:gridCol w="499402">
                  <a:extLst>
                    <a:ext uri="{9D8B030D-6E8A-4147-A177-3AD203B41FA5}">
                      <a16:colId xmlns:a16="http://schemas.microsoft.com/office/drawing/2014/main" val="2229926143"/>
                    </a:ext>
                  </a:extLst>
                </a:gridCol>
                <a:gridCol w="3885989">
                  <a:extLst>
                    <a:ext uri="{9D8B030D-6E8A-4147-A177-3AD203B41FA5}">
                      <a16:colId xmlns:a16="http://schemas.microsoft.com/office/drawing/2014/main" val="475204240"/>
                    </a:ext>
                  </a:extLst>
                </a:gridCol>
              </a:tblGrid>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n=28</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nchor="ct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n=42</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178322668"/>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n=19</a:t>
                      </a:r>
                    </a:p>
                  </a:txBody>
                  <a:tcPr marL="9525" marR="9525" marT="9525" marB="0" anchor="ctr">
                    <a:lnT w="12700"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rowSpan="2">
                  <a:txBody>
                    <a:bodyPr/>
                    <a:lstStyle/>
                    <a:p>
                      <a:endParaRPr lang="lv-LV" sz="1000" dirty="0"/>
                    </a:p>
                  </a:txBody>
                  <a:tcPr anchor="ctr">
                    <a:lnT w="12700"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8188840"/>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n=25</a:t>
                      </a:r>
                    </a:p>
                  </a:txBody>
                  <a:tcPr marL="9525" marR="9525" marT="9525" marB="0" anchor="ctr">
                    <a:lnT w="9525"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90300850"/>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n=28</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34037818"/>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n=10</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900858904"/>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n=13</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593756790"/>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n=17</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049678729"/>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n=20</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43093904"/>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n=14</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22019265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n=17</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11455735"/>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n=14</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553233663"/>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241401575"/>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46132425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n=21</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040190223"/>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62395730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n=6</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097060453"/>
                  </a:ext>
                </a:extLst>
              </a:tr>
            </a:tbl>
          </a:graphicData>
        </a:graphic>
      </p:graphicFrame>
      <p:graphicFrame>
        <p:nvGraphicFramePr>
          <p:cNvPr id="7" name="Content Placeholder 4">
            <a:extLst>
              <a:ext uri="{FF2B5EF4-FFF2-40B4-BE49-F238E27FC236}">
                <a16:creationId xmlns:a16="http://schemas.microsoft.com/office/drawing/2014/main" id="{45CFAE22-0915-4845-9D36-09C46A82A7F0}"/>
              </a:ext>
            </a:extLst>
          </p:cNvPr>
          <p:cNvGraphicFramePr>
            <a:graphicFrameLocks/>
          </p:cNvGraphicFramePr>
          <p:nvPr>
            <p:extLst>
              <p:ext uri="{D42A27DB-BD31-4B8C-83A1-F6EECF244321}">
                <p14:modId xmlns:p14="http://schemas.microsoft.com/office/powerpoint/2010/main" val="468583228"/>
              </p:ext>
            </p:extLst>
          </p:nvPr>
        </p:nvGraphicFramePr>
        <p:xfrm>
          <a:off x="5760644" y="1151453"/>
          <a:ext cx="6036907" cy="4330047"/>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a:extLst>
              <a:ext uri="{FF2B5EF4-FFF2-40B4-BE49-F238E27FC236}">
                <a16:creationId xmlns:a16="http://schemas.microsoft.com/office/drawing/2014/main" id="{87F67E30-6DB6-4FFD-B4FC-9C453D5C9D7F}"/>
              </a:ext>
            </a:extLst>
          </p:cNvPr>
          <p:cNvSpPr/>
          <p:nvPr/>
        </p:nvSpPr>
        <p:spPr>
          <a:xfrm>
            <a:off x="9961832" y="4014396"/>
            <a:ext cx="591671" cy="2599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2" name="Oval 11">
            <a:extLst>
              <a:ext uri="{FF2B5EF4-FFF2-40B4-BE49-F238E27FC236}">
                <a16:creationId xmlns:a16="http://schemas.microsoft.com/office/drawing/2014/main" id="{E3BD5BF5-54F9-4748-992F-217AC2301970}"/>
              </a:ext>
            </a:extLst>
          </p:cNvPr>
          <p:cNvSpPr/>
          <p:nvPr/>
        </p:nvSpPr>
        <p:spPr>
          <a:xfrm>
            <a:off x="9961832" y="4958817"/>
            <a:ext cx="591671" cy="2599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4" name="TextBox 13">
            <a:extLst>
              <a:ext uri="{FF2B5EF4-FFF2-40B4-BE49-F238E27FC236}">
                <a16:creationId xmlns:a16="http://schemas.microsoft.com/office/drawing/2014/main" id="{B195C484-2C65-460F-A849-9080A2CD9B03}"/>
              </a:ext>
            </a:extLst>
          </p:cNvPr>
          <p:cNvSpPr txBox="1"/>
          <p:nvPr/>
        </p:nvSpPr>
        <p:spPr>
          <a:xfrm>
            <a:off x="394449" y="1151453"/>
            <a:ext cx="4868667" cy="4555093"/>
          </a:xfrm>
          <a:prstGeom prst="rect">
            <a:avLst/>
          </a:prstGeom>
          <a:noFill/>
        </p:spPr>
        <p:txBody>
          <a:bodyPr wrap="square" lIns="0" tIns="0" rIns="0" bIns="0" rtlCol="0">
            <a:spAutoFit/>
          </a:bodyPr>
          <a:lstStyle/>
          <a:p>
            <a:pPr marL="285750" indent="-285750">
              <a:spcBef>
                <a:spcPts val="1200"/>
              </a:spcBef>
              <a:buFont typeface="Wingdings" panose="05000000000000000000" pitchFamily="2" charset="2"/>
              <a:buChar char="§"/>
            </a:pPr>
            <a:r>
              <a:rPr lang="lv-LV" sz="1600" dirty="0"/>
              <a:t>«Elektrotīkli, vājstrāvu tīkli» un «Būvprojekta ekspertīze» ir </a:t>
            </a:r>
            <a:r>
              <a:rPr lang="lv-LV" sz="1600" b="1" dirty="0"/>
              <a:t>augstākie klientu vērtējumi</a:t>
            </a:r>
          </a:p>
          <a:p>
            <a:pPr marL="285750" indent="-285750">
              <a:spcBef>
                <a:spcPts val="1200"/>
              </a:spcBef>
              <a:buFont typeface="Wingdings" panose="05000000000000000000" pitchFamily="2" charset="2"/>
              <a:buChar char="§"/>
            </a:pPr>
            <a:r>
              <a:rPr lang="lv-LV" sz="1600" dirty="0"/>
              <a:t>«Būvprojekta ekspertīze» </a:t>
            </a:r>
            <a:r>
              <a:rPr lang="lv-LV" sz="1600" b="1" dirty="0"/>
              <a:t>zemāks pašvērtējums</a:t>
            </a:r>
            <a:r>
              <a:rPr lang="lv-LV" sz="1600" dirty="0"/>
              <a:t> speciālistu trūkuma dēļ, kā arī pieticīgāka sava snieguma vērtējuma (vienmēr ir kur augt; savas zināšanas nekad nevajadzētu novērtēt uz 10)</a:t>
            </a:r>
          </a:p>
          <a:p>
            <a:pPr marL="285750" indent="-285750">
              <a:spcBef>
                <a:spcPts val="1200"/>
              </a:spcBef>
              <a:buFont typeface="Wingdings" panose="05000000000000000000" pitchFamily="2" charset="2"/>
              <a:buChar char="§"/>
            </a:pPr>
            <a:r>
              <a:rPr lang="lv-LV" sz="1600" dirty="0"/>
              <a:t>«Būvprojekta vadība / izstrāde» </a:t>
            </a:r>
            <a:r>
              <a:rPr lang="lv-LV" sz="1600" b="1" dirty="0"/>
              <a:t>jāizlabo</a:t>
            </a:r>
            <a:r>
              <a:rPr lang="lv-LV" sz="1600" dirty="0"/>
              <a:t> spēju plānot termiņus, komandas kapacitāte, kā arī jāuzlabo pakalpojuma cenas un kvalitātes attiecība</a:t>
            </a:r>
          </a:p>
          <a:p>
            <a:pPr marL="285750" indent="-285750">
              <a:spcBef>
                <a:spcPts val="1200"/>
              </a:spcBef>
              <a:buFont typeface="Wingdings" panose="05000000000000000000" pitchFamily="2" charset="2"/>
              <a:buChar char="§"/>
            </a:pPr>
            <a:r>
              <a:rPr lang="lv-LV" sz="1600" dirty="0"/>
              <a:t>«Būves arhitektūra» </a:t>
            </a:r>
            <a:r>
              <a:rPr lang="lv-LV" sz="1600" b="1" dirty="0"/>
              <a:t>jāuzlabo </a:t>
            </a:r>
            <a:r>
              <a:rPr lang="lv-LV" sz="1600" dirty="0"/>
              <a:t>spēju plānot termiņus un jāveicina ieinteresētību par gala produktu</a:t>
            </a:r>
          </a:p>
          <a:p>
            <a:pPr marL="285750" indent="-285750">
              <a:spcBef>
                <a:spcPts val="1200"/>
              </a:spcBef>
              <a:buFont typeface="Wingdings" panose="05000000000000000000" pitchFamily="2" charset="2"/>
              <a:buChar char="§"/>
            </a:pPr>
            <a:r>
              <a:rPr lang="lv-LV" sz="1600" dirty="0"/>
              <a:t>«Apkure, ventilācija, klimata kontroles sistēma» projektēšanas posmā </a:t>
            </a:r>
            <a:r>
              <a:rPr lang="lv-LV" sz="1600" b="1" dirty="0"/>
              <a:t>jāuzlabo</a:t>
            </a:r>
            <a:r>
              <a:rPr lang="lv-LV" sz="1600" dirty="0"/>
              <a:t> elastību vadības lēmumos, komandas kapacitāti un termiņu ievērošanu  </a:t>
            </a:r>
          </a:p>
        </p:txBody>
      </p:sp>
      <p:sp>
        <p:nvSpPr>
          <p:cNvPr id="15" name="Oval 14">
            <a:extLst>
              <a:ext uri="{FF2B5EF4-FFF2-40B4-BE49-F238E27FC236}">
                <a16:creationId xmlns:a16="http://schemas.microsoft.com/office/drawing/2014/main" id="{A43924AB-C285-4331-A832-37F543865F03}"/>
              </a:ext>
            </a:extLst>
          </p:cNvPr>
          <p:cNvSpPr/>
          <p:nvPr/>
        </p:nvSpPr>
        <p:spPr>
          <a:xfrm>
            <a:off x="9665996" y="1151453"/>
            <a:ext cx="591671" cy="259976"/>
          </a:xfrm>
          <a:prstGeom prst="ellipse">
            <a:avLst/>
          </a:prstGeom>
          <a:noFill/>
          <a:ln>
            <a:solidFill>
              <a:srgbClr val="E630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6" name="Oval 15">
            <a:extLst>
              <a:ext uri="{FF2B5EF4-FFF2-40B4-BE49-F238E27FC236}">
                <a16:creationId xmlns:a16="http://schemas.microsoft.com/office/drawing/2014/main" id="{90D5AB55-4BD1-4350-B461-084C01771700}"/>
              </a:ext>
            </a:extLst>
          </p:cNvPr>
          <p:cNvSpPr/>
          <p:nvPr/>
        </p:nvSpPr>
        <p:spPr>
          <a:xfrm>
            <a:off x="9665995" y="1623663"/>
            <a:ext cx="591671" cy="259976"/>
          </a:xfrm>
          <a:prstGeom prst="ellipse">
            <a:avLst/>
          </a:prstGeom>
          <a:noFill/>
          <a:ln>
            <a:solidFill>
              <a:srgbClr val="E630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7" name="Oval 16">
            <a:extLst>
              <a:ext uri="{FF2B5EF4-FFF2-40B4-BE49-F238E27FC236}">
                <a16:creationId xmlns:a16="http://schemas.microsoft.com/office/drawing/2014/main" id="{049929F5-F7F7-4D1E-9A97-3321249A9FBF}"/>
              </a:ext>
            </a:extLst>
          </p:cNvPr>
          <p:cNvSpPr/>
          <p:nvPr/>
        </p:nvSpPr>
        <p:spPr>
          <a:xfrm>
            <a:off x="9665995" y="3052191"/>
            <a:ext cx="591671" cy="259976"/>
          </a:xfrm>
          <a:prstGeom prst="ellipse">
            <a:avLst/>
          </a:prstGeom>
          <a:noFill/>
          <a:ln>
            <a:solidFill>
              <a:srgbClr val="E630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3" name="Slide Number Placeholder 2">
            <a:extLst>
              <a:ext uri="{FF2B5EF4-FFF2-40B4-BE49-F238E27FC236}">
                <a16:creationId xmlns:a16="http://schemas.microsoft.com/office/drawing/2014/main" id="{A464A9BE-2301-4EA8-B323-3ED42F9440D7}"/>
              </a:ext>
            </a:extLst>
          </p:cNvPr>
          <p:cNvSpPr>
            <a:spLocks noGrp="1"/>
          </p:cNvSpPr>
          <p:nvPr>
            <p:ph type="sldNum" sz="quarter" idx="4"/>
          </p:nvPr>
        </p:nvSpPr>
        <p:spPr/>
        <p:txBody>
          <a:bodyPr/>
          <a:lstStyle/>
          <a:p>
            <a:r>
              <a:rPr lang="en-GB"/>
              <a:t>10</a:t>
            </a:r>
            <a:endParaRPr lang="en-GB" dirty="0"/>
          </a:p>
        </p:txBody>
      </p:sp>
    </p:spTree>
    <p:extLst>
      <p:ext uri="{BB962C8B-B14F-4D97-AF65-F5344CB8AC3E}">
        <p14:creationId xmlns:p14="http://schemas.microsoft.com/office/powerpoint/2010/main" val="332343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59D7D95-6C1F-4CA3-8E54-2C7BA63A2A4B}"/>
              </a:ext>
            </a:extLst>
          </p:cNvPr>
          <p:cNvGraphicFramePr>
            <a:graphicFrameLocks noGrp="1"/>
          </p:cNvGraphicFramePr>
          <p:nvPr>
            <p:extLst>
              <p:ext uri="{D42A27DB-BD31-4B8C-83A1-F6EECF244321}">
                <p14:modId xmlns:p14="http://schemas.microsoft.com/office/powerpoint/2010/main" val="3073890704"/>
              </p:ext>
            </p:extLst>
          </p:nvPr>
        </p:nvGraphicFramePr>
        <p:xfrm>
          <a:off x="3958266" y="1257485"/>
          <a:ext cx="8020196" cy="4649424"/>
        </p:xfrm>
        <a:graphic>
          <a:graphicData uri="http://schemas.openxmlformats.org/drawingml/2006/table">
            <a:tbl>
              <a:tblPr firstRow="1" bandRow="1">
                <a:tableStyleId>{5C22544A-7EE6-4342-B048-85BDC9FD1C3A}</a:tableStyleId>
              </a:tblPr>
              <a:tblGrid>
                <a:gridCol w="1212980">
                  <a:extLst>
                    <a:ext uri="{9D8B030D-6E8A-4147-A177-3AD203B41FA5}">
                      <a16:colId xmlns:a16="http://schemas.microsoft.com/office/drawing/2014/main" val="2899715464"/>
                    </a:ext>
                  </a:extLst>
                </a:gridCol>
                <a:gridCol w="2717741">
                  <a:extLst>
                    <a:ext uri="{9D8B030D-6E8A-4147-A177-3AD203B41FA5}">
                      <a16:colId xmlns:a16="http://schemas.microsoft.com/office/drawing/2014/main" val="2229926143"/>
                    </a:ext>
                  </a:extLst>
                </a:gridCol>
                <a:gridCol w="4089475">
                  <a:extLst>
                    <a:ext uri="{9D8B030D-6E8A-4147-A177-3AD203B41FA5}">
                      <a16:colId xmlns:a16="http://schemas.microsoft.com/office/drawing/2014/main" val="475204240"/>
                    </a:ext>
                  </a:extLst>
                </a:gridCol>
              </a:tblGrid>
              <a:tr h="193726">
                <a:tc rowSpan="4">
                  <a:txBody>
                    <a:bodyPr/>
                    <a:lstStyle/>
                    <a:p>
                      <a:pPr algn="ctr" fontAlgn="t"/>
                      <a:r>
                        <a:rPr lang="lv-LV" sz="1200" b="0" i="0" u="none" strike="noStrike" dirty="0">
                          <a:solidFill>
                            <a:schemeClr val="tx1"/>
                          </a:solidFill>
                          <a:effectLst/>
                          <a:latin typeface="Arial" panose="020B0604020202020204" pitchFamily="34" charset="0"/>
                        </a:rPr>
                        <a:t>Būvniecības projektu vadītāji, ģenerāluzņēmēji</a:t>
                      </a:r>
                    </a:p>
                  </a:txBody>
                  <a:tcPr marL="9525" marR="9525" marT="9525" marB="0" anchor="ctr">
                    <a:lnB w="12700" cap="flat" cmpd="sng" algn="ctr">
                      <a:solidFill>
                        <a:schemeClr val="bg1">
                          <a:lumMod val="65000"/>
                        </a:schemeClr>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n=4</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n=43</a:t>
                      </a:r>
                    </a:p>
                  </a:txBody>
                  <a:tcPr marL="9525" marR="9525" marT="9525" marB="0" anchor="ctr">
                    <a:lnT w="38100" cmpd="sng">
                      <a:noFill/>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67986316"/>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448188840"/>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n=24</a:t>
                      </a:r>
                    </a:p>
                  </a:txBody>
                  <a:tcPr marL="9525" marR="9525" marT="9525" marB="0" anchor="ctr">
                    <a:lnT w="12700" cap="flat" cmpd="sng" algn="ctr">
                      <a:no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09580149"/>
                  </a:ext>
                </a:extLst>
              </a:tr>
              <a:tr h="193726">
                <a:tc rowSpan="16">
                  <a:txBody>
                    <a:bodyPr/>
                    <a:lstStyle/>
                    <a:p>
                      <a:pPr algn="ctr" fontAlgn="t"/>
                      <a:r>
                        <a:rPr lang="lv-LV" sz="1200" b="0" i="0" u="none" strike="noStrike" dirty="0">
                          <a:solidFill>
                            <a:schemeClr val="tx1"/>
                          </a:solidFill>
                          <a:effectLst/>
                          <a:latin typeface="Arial" panose="020B0604020202020204" pitchFamily="34" charset="0"/>
                        </a:rPr>
                        <a:t>Būvniecība</a:t>
                      </a:r>
                    </a:p>
                  </a:txBody>
                  <a:tcPr marL="9525" marR="9525" marT="9525" marB="0"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n=19</a:t>
                      </a:r>
                    </a:p>
                  </a:txBody>
                  <a:tcPr marL="9525" marR="9525" marT="9525" marB="0" anchor="ctr">
                    <a:lnT w="12700" cap="flat" cmpd="sng" algn="ctr">
                      <a:solidFill>
                        <a:schemeClr val="bg1">
                          <a:lumMod val="65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solidFill>
                        <a:schemeClr val="bg1">
                          <a:lumMod val="65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n=47</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967903693"/>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n=4</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336835591"/>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n=39</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749946699"/>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n=17</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366271401"/>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n=47</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53230377"/>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n=24</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816405749"/>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325421714"/>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n=36</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4271100216"/>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n=58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791089596"/>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n=21</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665061121"/>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n=36</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136900090"/>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n=13</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906490660"/>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44251693"/>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n=13</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extLst>
                  <a:ext uri="{0D108BD9-81ED-4DB2-BD59-A6C34878D82A}">
                    <a16:rowId xmlns:a16="http://schemas.microsoft.com/office/drawing/2014/main" val="810208379"/>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n=43</a:t>
                      </a:r>
                    </a:p>
                  </a:txBody>
                  <a:tcPr marL="9525" marR="9525" marT="9525" marB="0" anchor="ctr">
                    <a:lnT w="12700" cap="flat" cmpd="sng" algn="ctr">
                      <a:no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154538706"/>
                  </a:ext>
                </a:extLst>
              </a:tr>
              <a:tr h="193726">
                <a:tc rowSpan="4">
                  <a:txBody>
                    <a:bodyPr/>
                    <a:lstStyle/>
                    <a:p>
                      <a:pPr algn="ctr" fontAlgn="t"/>
                      <a:r>
                        <a:rPr lang="lv-LV" sz="1200" b="0" i="0" u="none" strike="noStrike" dirty="0">
                          <a:solidFill>
                            <a:schemeClr val="tx1"/>
                          </a:solidFill>
                          <a:effectLst/>
                          <a:latin typeface="Arial" panose="020B0604020202020204" pitchFamily="34" charset="0"/>
                        </a:rPr>
                        <a:t>Būvmateriāli (ražotāji, tirgotāji)</a:t>
                      </a:r>
                    </a:p>
                  </a:txBody>
                  <a:tcPr marL="9525" marR="9525" marT="9525" marB="0" anchor="ctr">
                    <a:lnT w="12700" cap="flat" cmpd="sng" algn="ctr">
                      <a:solidFill>
                        <a:schemeClr val="bg1">
                          <a:lumMod val="50000"/>
                        </a:schemeClr>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n=33</a:t>
                      </a:r>
                    </a:p>
                  </a:txBody>
                  <a:tcPr marL="9525" marR="9525" marT="9525" marB="0" anchor="ct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782820035"/>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n=32</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853229780"/>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n=76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590921634"/>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n=26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806059851"/>
                  </a:ext>
                </a:extLst>
              </a:tr>
            </a:tbl>
          </a:graphicData>
        </a:graphic>
      </p:graphicFrame>
      <p:graphicFrame>
        <p:nvGraphicFramePr>
          <p:cNvPr id="8" name="Content Placeholder 4">
            <a:extLst>
              <a:ext uri="{FF2B5EF4-FFF2-40B4-BE49-F238E27FC236}">
                <a16:creationId xmlns:a16="http://schemas.microsoft.com/office/drawing/2014/main" id="{2EA981E6-EC68-4816-B5DB-457474EBE590}"/>
              </a:ext>
            </a:extLst>
          </p:cNvPr>
          <p:cNvGraphicFramePr>
            <a:graphicFrameLocks/>
          </p:cNvGraphicFramePr>
          <p:nvPr>
            <p:extLst>
              <p:ext uri="{D42A27DB-BD31-4B8C-83A1-F6EECF244321}">
                <p14:modId xmlns:p14="http://schemas.microsoft.com/office/powerpoint/2010/main" val="2414942271"/>
              </p:ext>
            </p:extLst>
          </p:nvPr>
        </p:nvGraphicFramePr>
        <p:xfrm>
          <a:off x="5283215" y="1141650"/>
          <a:ext cx="6802016" cy="493973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483569" y="354758"/>
            <a:ext cx="11224861" cy="404119"/>
          </a:xfrm>
        </p:spPr>
        <p:txBody>
          <a:bodyPr/>
          <a:lstStyle/>
          <a:p>
            <a:r>
              <a:rPr lang="lv-LV" dirty="0">
                <a:solidFill>
                  <a:schemeClr val="accent6">
                    <a:lumMod val="50000"/>
                  </a:schemeClr>
                </a:solidFill>
                <a:latin typeface="Arial" panose="020B0604020202020204" pitchFamily="34" charset="0"/>
                <a:ea typeface="Times New Roman" panose="02020603050405020304" pitchFamily="18" charset="0"/>
                <a:cs typeface="Times New Roman" panose="02020603050405020304" pitchFamily="18" charset="0"/>
              </a:rPr>
              <a:t>Posma «Būvdarbi» kvalitātes indekss – 82%</a:t>
            </a:r>
          </a:p>
        </p:txBody>
      </p:sp>
      <p:sp>
        <p:nvSpPr>
          <p:cNvPr id="12" name="Oval 11">
            <a:extLst>
              <a:ext uri="{FF2B5EF4-FFF2-40B4-BE49-F238E27FC236}">
                <a16:creationId xmlns:a16="http://schemas.microsoft.com/office/drawing/2014/main" id="{FEBF82EA-C80D-47D6-B06E-FA0067CC3275}"/>
              </a:ext>
            </a:extLst>
          </p:cNvPr>
          <p:cNvSpPr/>
          <p:nvPr/>
        </p:nvSpPr>
        <p:spPr>
          <a:xfrm>
            <a:off x="10211607" y="1997681"/>
            <a:ext cx="591671" cy="2599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4" name="Oval 13">
            <a:extLst>
              <a:ext uri="{FF2B5EF4-FFF2-40B4-BE49-F238E27FC236}">
                <a16:creationId xmlns:a16="http://schemas.microsoft.com/office/drawing/2014/main" id="{4A9A105C-0ED8-4591-9ED6-F704690925F3}"/>
              </a:ext>
            </a:extLst>
          </p:cNvPr>
          <p:cNvSpPr/>
          <p:nvPr/>
        </p:nvSpPr>
        <p:spPr>
          <a:xfrm>
            <a:off x="10211606" y="4337469"/>
            <a:ext cx="591671" cy="2599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6" name="TextBox 15">
            <a:extLst>
              <a:ext uri="{FF2B5EF4-FFF2-40B4-BE49-F238E27FC236}">
                <a16:creationId xmlns:a16="http://schemas.microsoft.com/office/drawing/2014/main" id="{4C5CCE66-3289-472F-A7CA-1AD64EBF7421}"/>
              </a:ext>
            </a:extLst>
          </p:cNvPr>
          <p:cNvSpPr txBox="1"/>
          <p:nvPr/>
        </p:nvSpPr>
        <p:spPr>
          <a:xfrm>
            <a:off x="435702" y="1767314"/>
            <a:ext cx="3522564" cy="4139595"/>
          </a:xfrm>
          <a:prstGeom prst="rect">
            <a:avLst/>
          </a:prstGeom>
          <a:noFill/>
        </p:spPr>
        <p:txBody>
          <a:bodyPr wrap="square" lIns="0" tIns="0" rIns="0" bIns="0" rtlCol="0">
            <a:spAutoFit/>
          </a:bodyPr>
          <a:lstStyle/>
          <a:p>
            <a:pPr marL="285750" indent="-285750">
              <a:spcBef>
                <a:spcPts val="1800"/>
              </a:spcBef>
              <a:buFont typeface="Wingdings" panose="05000000000000000000" pitchFamily="2" charset="2"/>
              <a:buChar char="§"/>
            </a:pPr>
            <a:r>
              <a:rPr lang="lv-LV" sz="1600" b="1" dirty="0"/>
              <a:t>Teritorijas labiekārtotāji labāk spēj</a:t>
            </a:r>
            <a:r>
              <a:rPr lang="lv-LV" sz="1600" dirty="0"/>
              <a:t> ievērot termiņus, ar labu tehnisko dokumentāciju, viegli sadarboties  </a:t>
            </a:r>
          </a:p>
          <a:p>
            <a:pPr marL="285750" indent="-285750">
              <a:spcBef>
                <a:spcPts val="1800"/>
              </a:spcBef>
              <a:buFont typeface="Wingdings" panose="05000000000000000000" pitchFamily="2" charset="2"/>
              <a:buChar char="§"/>
            </a:pPr>
            <a:r>
              <a:rPr lang="lv-LV" sz="1600" b="1" dirty="0"/>
              <a:t>Ūdensapgādes, kanalizācijas </a:t>
            </a:r>
            <a:r>
              <a:rPr lang="lv-LV" sz="1600" dirty="0"/>
              <a:t>būvnieki </a:t>
            </a:r>
            <a:r>
              <a:rPr lang="lv-LV" sz="1600" b="1" dirty="0"/>
              <a:t>izceļas</a:t>
            </a:r>
            <a:r>
              <a:rPr lang="lv-LV" sz="1600" dirty="0"/>
              <a:t> ar augstu kompetences vērtējumu</a:t>
            </a:r>
          </a:p>
          <a:p>
            <a:pPr marL="285750" indent="-285750">
              <a:spcBef>
                <a:spcPts val="1800"/>
              </a:spcBef>
              <a:buFont typeface="Wingdings" panose="05000000000000000000" pitchFamily="2" charset="2"/>
              <a:buChar char="§"/>
            </a:pPr>
            <a:r>
              <a:rPr lang="lv-LV" sz="1600" b="1" dirty="0"/>
              <a:t>Apkures, ventilācijas, klimata kontroles būvniekiem jāuzlabo </a:t>
            </a:r>
            <a:r>
              <a:rPr lang="lv-LV" sz="1600" dirty="0"/>
              <a:t>termiņu ievērošana un ieinteresētību par gala produktu </a:t>
            </a:r>
          </a:p>
          <a:p>
            <a:pPr marL="285750" indent="-285750">
              <a:spcBef>
                <a:spcPts val="1800"/>
              </a:spcBef>
              <a:buFont typeface="Wingdings" panose="05000000000000000000" pitchFamily="2" charset="2"/>
              <a:buChar char="§"/>
            </a:pPr>
            <a:r>
              <a:rPr lang="lv-LV" sz="1600" b="1" dirty="0"/>
              <a:t>Būvmateriālu ražotājiem, tirgotājiem jāuzlabo</a:t>
            </a:r>
            <a:r>
              <a:rPr lang="lv-LV" sz="1600" dirty="0"/>
              <a:t> piedāvātās garantijas un lietošanas instrukcijas</a:t>
            </a:r>
          </a:p>
        </p:txBody>
      </p:sp>
      <p:sp>
        <p:nvSpPr>
          <p:cNvPr id="17" name="Oval 16">
            <a:extLst>
              <a:ext uri="{FF2B5EF4-FFF2-40B4-BE49-F238E27FC236}">
                <a16:creationId xmlns:a16="http://schemas.microsoft.com/office/drawing/2014/main" id="{DC45F4C7-7470-40BF-AA4C-869BF3FB0360}"/>
              </a:ext>
            </a:extLst>
          </p:cNvPr>
          <p:cNvSpPr/>
          <p:nvPr/>
        </p:nvSpPr>
        <p:spPr>
          <a:xfrm>
            <a:off x="9825032" y="5092233"/>
            <a:ext cx="591671" cy="259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8" name="Oval 17">
            <a:extLst>
              <a:ext uri="{FF2B5EF4-FFF2-40B4-BE49-F238E27FC236}">
                <a16:creationId xmlns:a16="http://schemas.microsoft.com/office/drawing/2014/main" id="{4D6D1598-A6EF-4A59-80F3-191F972EA576}"/>
              </a:ext>
            </a:extLst>
          </p:cNvPr>
          <p:cNvSpPr/>
          <p:nvPr/>
        </p:nvSpPr>
        <p:spPr>
          <a:xfrm>
            <a:off x="9825031" y="3944046"/>
            <a:ext cx="591671" cy="259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3" name="Slide Number Placeholder 2">
            <a:extLst>
              <a:ext uri="{FF2B5EF4-FFF2-40B4-BE49-F238E27FC236}">
                <a16:creationId xmlns:a16="http://schemas.microsoft.com/office/drawing/2014/main" id="{369A418A-4181-4F4C-B3A3-A469E106D36C}"/>
              </a:ext>
            </a:extLst>
          </p:cNvPr>
          <p:cNvSpPr>
            <a:spLocks noGrp="1"/>
          </p:cNvSpPr>
          <p:nvPr>
            <p:ph type="sldNum" sz="quarter" idx="4"/>
          </p:nvPr>
        </p:nvSpPr>
        <p:spPr/>
        <p:txBody>
          <a:bodyPr/>
          <a:lstStyle/>
          <a:p>
            <a:r>
              <a:rPr lang="en-GB"/>
              <a:t>11</a:t>
            </a:r>
            <a:endParaRPr lang="en-GB" dirty="0"/>
          </a:p>
        </p:txBody>
      </p:sp>
      <p:sp>
        <p:nvSpPr>
          <p:cNvPr id="11" name="TextBox 10">
            <a:extLst>
              <a:ext uri="{FF2B5EF4-FFF2-40B4-BE49-F238E27FC236}">
                <a16:creationId xmlns:a16="http://schemas.microsoft.com/office/drawing/2014/main" id="{7F3F3EB2-4E38-417B-B957-9C9C2E15E21E}"/>
              </a:ext>
            </a:extLst>
          </p:cNvPr>
          <p:cNvSpPr txBox="1"/>
          <p:nvPr/>
        </p:nvSpPr>
        <p:spPr>
          <a:xfrm>
            <a:off x="435701" y="758877"/>
            <a:ext cx="11077426" cy="246221"/>
          </a:xfrm>
          <a:prstGeom prst="rect">
            <a:avLst/>
          </a:prstGeom>
          <a:noFill/>
        </p:spPr>
        <p:txBody>
          <a:bodyPr wrap="square" lIns="0" tIns="0" rIns="0" bIns="0" rtlCol="0">
            <a:spAutoFit/>
          </a:bodyPr>
          <a:lstStyle/>
          <a:p>
            <a:pPr marL="285750" indent="-285750">
              <a:spcBef>
                <a:spcPts val="1800"/>
              </a:spcBef>
              <a:buFont typeface="Wingdings" panose="05000000000000000000" pitchFamily="2" charset="2"/>
              <a:buChar char="§"/>
            </a:pPr>
            <a:r>
              <a:rPr lang="lv-LV" sz="1600" dirty="0"/>
              <a:t>Būvdarbu veicēji kopumā ir </a:t>
            </a:r>
            <a:r>
              <a:rPr lang="lv-LV" sz="1600" b="1" dirty="0"/>
              <a:t>kritiskāki pret savu darbu</a:t>
            </a:r>
            <a:r>
              <a:rPr lang="lv-LV" sz="1600" dirty="0"/>
              <a:t>, nekā klienti</a:t>
            </a:r>
          </a:p>
        </p:txBody>
      </p:sp>
    </p:spTree>
    <p:extLst>
      <p:ext uri="{BB962C8B-B14F-4D97-AF65-F5344CB8AC3E}">
        <p14:creationId xmlns:p14="http://schemas.microsoft.com/office/powerpoint/2010/main" val="12489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a:solidFill>
                  <a:schemeClr val="accent6">
                    <a:lumMod val="50000"/>
                  </a:schemeClr>
                </a:solidFill>
              </a:rPr>
              <a:t>Posma «Uzraudzība» kvalitātes indekss – 76%</a:t>
            </a:r>
            <a:endParaRPr lang="en-US" dirty="0">
              <a:solidFill>
                <a:schemeClr val="accent6">
                  <a:lumMod val="50000"/>
                </a:schemeClr>
              </a:solidFill>
            </a:endParaRPr>
          </a:p>
        </p:txBody>
      </p:sp>
      <p:graphicFrame>
        <p:nvGraphicFramePr>
          <p:cNvPr id="7" name="Table 6">
            <a:extLst>
              <a:ext uri="{FF2B5EF4-FFF2-40B4-BE49-F238E27FC236}">
                <a16:creationId xmlns:a16="http://schemas.microsoft.com/office/drawing/2014/main" id="{1D5225ED-40F6-458E-B741-A7C7DDEE00BF}"/>
              </a:ext>
            </a:extLst>
          </p:cNvPr>
          <p:cNvGraphicFramePr>
            <a:graphicFrameLocks noGrp="1"/>
          </p:cNvGraphicFramePr>
          <p:nvPr>
            <p:extLst>
              <p:ext uri="{D42A27DB-BD31-4B8C-83A1-F6EECF244321}">
                <p14:modId xmlns:p14="http://schemas.microsoft.com/office/powerpoint/2010/main" val="1120182915"/>
              </p:ext>
            </p:extLst>
          </p:nvPr>
        </p:nvGraphicFramePr>
        <p:xfrm>
          <a:off x="4761916" y="2548577"/>
          <a:ext cx="6885991" cy="1970680"/>
        </p:xfrm>
        <a:graphic>
          <a:graphicData uri="http://schemas.openxmlformats.org/drawingml/2006/table">
            <a:tbl>
              <a:tblPr firstRow="1" bandRow="1">
                <a:tableStyleId>{5C22544A-7EE6-4342-B048-85BDC9FD1C3A}</a:tableStyleId>
              </a:tblPr>
              <a:tblGrid>
                <a:gridCol w="1131706">
                  <a:extLst>
                    <a:ext uri="{9D8B030D-6E8A-4147-A177-3AD203B41FA5}">
                      <a16:colId xmlns:a16="http://schemas.microsoft.com/office/drawing/2014/main" val="2899715464"/>
                    </a:ext>
                  </a:extLst>
                </a:gridCol>
                <a:gridCol w="1760782">
                  <a:extLst>
                    <a:ext uri="{9D8B030D-6E8A-4147-A177-3AD203B41FA5}">
                      <a16:colId xmlns:a16="http://schemas.microsoft.com/office/drawing/2014/main" val="2229926143"/>
                    </a:ext>
                  </a:extLst>
                </a:gridCol>
                <a:gridCol w="3993503">
                  <a:extLst>
                    <a:ext uri="{9D8B030D-6E8A-4147-A177-3AD203B41FA5}">
                      <a16:colId xmlns:a16="http://schemas.microsoft.com/office/drawing/2014/main" val="475204240"/>
                    </a:ext>
                  </a:extLst>
                </a:gridCol>
              </a:tblGrid>
              <a:tr h="246335">
                <a:tc rowSpan="4">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lv-LV" sz="1200" b="0" i="0" u="none" strike="noStrike" dirty="0">
                          <a:solidFill>
                            <a:schemeClr val="tx1"/>
                          </a:solidFill>
                          <a:effectLst/>
                          <a:latin typeface="Arial" panose="020B0604020202020204" pitchFamily="34" charset="0"/>
                        </a:rPr>
                        <a:t>n=11</a:t>
                      </a:r>
                    </a:p>
                  </a:txBody>
                  <a:tcPr marL="9525" marR="9525" marT="9525" marB="0" anchor="ctr">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endParaRPr lang="lv-LV" sz="1000" dirty="0"/>
                    </a:p>
                  </a:txBody>
                  <a:tcPr>
                    <a:lnL w="12700" cmpd="sng">
                      <a:noFill/>
                    </a:lnL>
                    <a:lnR w="12700" cmpd="sng">
                      <a:noFill/>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196356"/>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n=33</a:t>
                      </a:r>
                    </a:p>
                  </a:txBody>
                  <a:tcPr marL="9525" marR="9525" marT="9525" marB="0" anchor="ctr">
                    <a:lnL w="38100" cmpd="sng">
                      <a:noFill/>
                    </a:lnL>
                    <a:lnR w="38100" cmpd="sng">
                      <a:noFill/>
                    </a:lnR>
                    <a:lnT w="381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lv-LV"/>
                    </a:p>
                  </a:txBody>
                  <a:tcPr/>
                </a:tc>
                <a:extLst>
                  <a:ext uri="{0D108BD9-81ED-4DB2-BD59-A6C34878D82A}">
                    <a16:rowId xmlns:a16="http://schemas.microsoft.com/office/drawing/2014/main" val="2708953611"/>
                  </a:ext>
                </a:extLst>
              </a:tr>
              <a:tr h="246335">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n=18</a:t>
                      </a:r>
                    </a:p>
                  </a:txBody>
                  <a:tcPr marL="9525" marR="9525" marT="9525" marB="0" anchor="ctr">
                    <a:lnL w="381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rowSpan="2">
                  <a:txBody>
                    <a:bodyPr/>
                    <a:lstStyle/>
                    <a:p>
                      <a:endParaRPr lang="lv-LV" sz="1000" dirty="0"/>
                    </a:p>
                  </a:txBody>
                  <a:tcPr>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188840"/>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n=31</a:t>
                      </a:r>
                    </a:p>
                  </a:txBody>
                  <a:tcPr marL="9525" marR="9525" marT="9525" marB="0" anchor="ctr">
                    <a:lnL w="381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vMerge="1">
                  <a:txBody>
                    <a:bodyPr/>
                    <a:lstStyle/>
                    <a:p>
                      <a:endParaRPr lang="lv-LV"/>
                    </a:p>
                  </a:txBody>
                  <a:tcPr/>
                </a:tc>
                <a:extLst>
                  <a:ext uri="{0D108BD9-81ED-4DB2-BD59-A6C34878D82A}">
                    <a16:rowId xmlns:a16="http://schemas.microsoft.com/office/drawing/2014/main" val="1926527381"/>
                  </a:ext>
                </a:extLst>
              </a:tr>
              <a:tr h="246335">
                <a:tc rowSpan="4">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n=31</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n=11</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511403568"/>
                  </a:ext>
                </a:extLst>
              </a:tr>
              <a:tr h="246335">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n=10</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336835591"/>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255865711"/>
                  </a:ext>
                </a:extLst>
              </a:tr>
            </a:tbl>
          </a:graphicData>
        </a:graphic>
      </p:graphicFrame>
      <p:graphicFrame>
        <p:nvGraphicFramePr>
          <p:cNvPr id="8" name="Content Placeholder 4">
            <a:extLst>
              <a:ext uri="{FF2B5EF4-FFF2-40B4-BE49-F238E27FC236}">
                <a16:creationId xmlns:a16="http://schemas.microsoft.com/office/drawing/2014/main" id="{F27AF588-23CA-4478-9F77-41891BA099CC}"/>
              </a:ext>
            </a:extLst>
          </p:cNvPr>
          <p:cNvGraphicFramePr>
            <a:graphicFrameLocks/>
          </p:cNvGraphicFramePr>
          <p:nvPr>
            <p:extLst>
              <p:ext uri="{D42A27DB-BD31-4B8C-83A1-F6EECF244321}">
                <p14:modId xmlns:p14="http://schemas.microsoft.com/office/powerpoint/2010/main" val="2812891372"/>
              </p:ext>
            </p:extLst>
          </p:nvPr>
        </p:nvGraphicFramePr>
        <p:xfrm>
          <a:off x="5032503" y="2474103"/>
          <a:ext cx="6802016" cy="211962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082D3F7-F9DE-4561-845F-693B880CA3E5}"/>
              </a:ext>
            </a:extLst>
          </p:cNvPr>
          <p:cNvSpPr txBox="1"/>
          <p:nvPr/>
        </p:nvSpPr>
        <p:spPr>
          <a:xfrm>
            <a:off x="431091" y="1722776"/>
            <a:ext cx="4651114" cy="3139321"/>
          </a:xfrm>
          <a:prstGeom prst="rect">
            <a:avLst/>
          </a:prstGeom>
          <a:noFill/>
        </p:spPr>
        <p:txBody>
          <a:bodyPr wrap="square" lIns="0" tIns="0" rIns="0" bIns="0" rtlCol="0">
            <a:spAutoFit/>
          </a:bodyPr>
          <a:lstStyle/>
          <a:p>
            <a:pPr marL="285750" indent="-285750">
              <a:spcBef>
                <a:spcPts val="2400"/>
              </a:spcBef>
              <a:buFont typeface="Wingdings" panose="05000000000000000000" pitchFamily="2" charset="2"/>
              <a:buChar char="§"/>
            </a:pPr>
            <a:r>
              <a:rPr lang="lv-LV" sz="1600" b="1" dirty="0"/>
              <a:t>Būvuzraudzību vērtē augstāk </a:t>
            </a:r>
            <a:r>
              <a:rPr lang="lv-LV" sz="1600" dirty="0"/>
              <a:t>dēļ komunikācijas, objektivitātes un profesionalitātes</a:t>
            </a:r>
          </a:p>
          <a:p>
            <a:pPr marL="285750" indent="-285750">
              <a:spcBef>
                <a:spcPts val="2400"/>
              </a:spcBef>
              <a:buFont typeface="Wingdings" panose="05000000000000000000" pitchFamily="2" charset="2"/>
              <a:buChar char="§"/>
            </a:pPr>
            <a:r>
              <a:rPr lang="lv-LV" sz="1600" b="1" dirty="0"/>
              <a:t>Autoruzraudzībai</a:t>
            </a:r>
            <a:r>
              <a:rPr lang="lv-LV" sz="1600" dirty="0"/>
              <a:t> </a:t>
            </a:r>
            <a:r>
              <a:rPr lang="lv-LV" sz="1600" b="1" dirty="0"/>
              <a:t>jāuzlabo</a:t>
            </a:r>
            <a:r>
              <a:rPr lang="lv-LV" sz="1600" dirty="0"/>
              <a:t> reaģēšanas laiks, termiņu ievērošana un izpratni par galaproduktu</a:t>
            </a:r>
          </a:p>
          <a:p>
            <a:pPr marL="285750" indent="-285750">
              <a:spcBef>
                <a:spcPts val="2400"/>
              </a:spcBef>
              <a:buFont typeface="Wingdings" panose="05000000000000000000" pitchFamily="2" charset="2"/>
              <a:buChar char="§"/>
            </a:pPr>
            <a:r>
              <a:rPr lang="lv-LV" sz="1600" b="1" dirty="0"/>
              <a:t>BVKB</a:t>
            </a:r>
            <a:r>
              <a:rPr lang="lv-LV" sz="1600" dirty="0"/>
              <a:t> jāuzlabo iespējas klientiem saņemt rekomendācijas un konsultācijas</a:t>
            </a:r>
          </a:p>
          <a:p>
            <a:pPr marL="285750" indent="-285750">
              <a:spcBef>
                <a:spcPts val="2400"/>
              </a:spcBef>
              <a:buFont typeface="Wingdings" panose="05000000000000000000" pitchFamily="2" charset="2"/>
              <a:buChar char="§"/>
            </a:pPr>
            <a:r>
              <a:rPr lang="lv-LV" sz="1600" b="1" dirty="0"/>
              <a:t>Būvvaldes</a:t>
            </a:r>
            <a:r>
              <a:rPr lang="lv-LV" sz="1600" dirty="0"/>
              <a:t> </a:t>
            </a:r>
            <a:r>
              <a:rPr lang="lv-LV" sz="1600" b="1" dirty="0"/>
              <a:t>zemais pašvērtējums </a:t>
            </a:r>
            <a:r>
              <a:rPr lang="lv-LV" sz="1600" dirty="0"/>
              <a:t>ir saistīts ar darbinieku trūkumu</a:t>
            </a:r>
          </a:p>
        </p:txBody>
      </p:sp>
      <p:sp>
        <p:nvSpPr>
          <p:cNvPr id="14" name="Oval 13">
            <a:extLst>
              <a:ext uri="{FF2B5EF4-FFF2-40B4-BE49-F238E27FC236}">
                <a16:creationId xmlns:a16="http://schemas.microsoft.com/office/drawing/2014/main" id="{BE9FAEEE-3567-42DD-A39A-6FB20EAA9415}"/>
              </a:ext>
            </a:extLst>
          </p:cNvPr>
          <p:cNvSpPr/>
          <p:nvPr/>
        </p:nvSpPr>
        <p:spPr>
          <a:xfrm>
            <a:off x="9409430" y="2515677"/>
            <a:ext cx="591671" cy="259976"/>
          </a:xfrm>
          <a:prstGeom prst="ellipse">
            <a:avLst/>
          </a:prstGeom>
          <a:noFill/>
          <a:ln>
            <a:solidFill>
              <a:srgbClr val="E630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5" name="Oval 14">
            <a:extLst>
              <a:ext uri="{FF2B5EF4-FFF2-40B4-BE49-F238E27FC236}">
                <a16:creationId xmlns:a16="http://schemas.microsoft.com/office/drawing/2014/main" id="{5B02B631-F94D-43F4-9931-5FF80D63D379}"/>
              </a:ext>
            </a:extLst>
          </p:cNvPr>
          <p:cNvSpPr/>
          <p:nvPr/>
        </p:nvSpPr>
        <p:spPr>
          <a:xfrm>
            <a:off x="9469588" y="4031655"/>
            <a:ext cx="591671" cy="259976"/>
          </a:xfrm>
          <a:prstGeom prst="ellipse">
            <a:avLst/>
          </a:prstGeom>
          <a:noFill/>
          <a:ln>
            <a:solidFill>
              <a:srgbClr val="E630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6" name="Oval 15">
            <a:extLst>
              <a:ext uri="{FF2B5EF4-FFF2-40B4-BE49-F238E27FC236}">
                <a16:creationId xmlns:a16="http://schemas.microsoft.com/office/drawing/2014/main" id="{50981A2B-5C5C-43F4-965C-95A85C928383}"/>
              </a:ext>
            </a:extLst>
          </p:cNvPr>
          <p:cNvSpPr/>
          <p:nvPr/>
        </p:nvSpPr>
        <p:spPr>
          <a:xfrm>
            <a:off x="9717297" y="3032461"/>
            <a:ext cx="591671" cy="2599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3" name="Slide Number Placeholder 2">
            <a:extLst>
              <a:ext uri="{FF2B5EF4-FFF2-40B4-BE49-F238E27FC236}">
                <a16:creationId xmlns:a16="http://schemas.microsoft.com/office/drawing/2014/main" id="{B8BF754F-6989-4603-A555-8A8D6EBAB2BC}"/>
              </a:ext>
            </a:extLst>
          </p:cNvPr>
          <p:cNvSpPr>
            <a:spLocks noGrp="1"/>
          </p:cNvSpPr>
          <p:nvPr>
            <p:ph type="sldNum" sz="quarter" idx="4"/>
          </p:nvPr>
        </p:nvSpPr>
        <p:spPr/>
        <p:txBody>
          <a:bodyPr/>
          <a:lstStyle/>
          <a:p>
            <a:r>
              <a:rPr lang="en-GB"/>
              <a:t>12</a:t>
            </a:r>
            <a:endParaRPr lang="en-GB" dirty="0"/>
          </a:p>
        </p:txBody>
      </p:sp>
    </p:spTree>
    <p:extLst>
      <p:ext uri="{BB962C8B-B14F-4D97-AF65-F5344CB8AC3E}">
        <p14:creationId xmlns:p14="http://schemas.microsoft.com/office/powerpoint/2010/main" val="288990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399712-0677-4C17-980A-6411EC505B17}"/>
              </a:ext>
            </a:extLst>
          </p:cNvPr>
          <p:cNvSpPr>
            <a:spLocks noGrp="1"/>
          </p:cNvSpPr>
          <p:nvPr>
            <p:ph type="title"/>
          </p:nvPr>
        </p:nvSpPr>
        <p:spPr/>
        <p:txBody>
          <a:bodyPr/>
          <a:lstStyle/>
          <a:p>
            <a:r>
              <a:rPr lang="lv-LV" dirty="0">
                <a:solidFill>
                  <a:schemeClr val="accent6">
                    <a:lumMod val="50000"/>
                  </a:schemeClr>
                </a:solidFill>
              </a:rPr>
              <a:t>Secinājumi un ietiekumi </a:t>
            </a:r>
          </a:p>
        </p:txBody>
      </p:sp>
      <p:sp>
        <p:nvSpPr>
          <p:cNvPr id="8" name="TextBox 7">
            <a:extLst>
              <a:ext uri="{FF2B5EF4-FFF2-40B4-BE49-F238E27FC236}">
                <a16:creationId xmlns:a16="http://schemas.microsoft.com/office/drawing/2014/main" id="{4106BA2B-0BF4-4707-B577-47DAD34130EF}"/>
              </a:ext>
            </a:extLst>
          </p:cNvPr>
          <p:cNvSpPr txBox="1"/>
          <p:nvPr/>
        </p:nvSpPr>
        <p:spPr>
          <a:xfrm>
            <a:off x="359999" y="1289953"/>
            <a:ext cx="11274538" cy="4278094"/>
          </a:xfrm>
          <a:prstGeom prst="rect">
            <a:avLst/>
          </a:prstGeom>
          <a:noFill/>
        </p:spPr>
        <p:txBody>
          <a:bodyPr wrap="square" lIns="0" tIns="0" rIns="0" bIns="0" rtlCol="0">
            <a:spAutoFit/>
          </a:bodyPr>
          <a:lstStyle/>
          <a:p>
            <a:pPr marL="285750" indent="-285750">
              <a:spcBef>
                <a:spcPts val="1800"/>
              </a:spcBef>
              <a:buFont typeface="Wingdings" panose="05000000000000000000" pitchFamily="2" charset="2"/>
              <a:buChar char="§"/>
            </a:pPr>
            <a:r>
              <a:rPr lang="lv-LV" dirty="0"/>
              <a:t>Kopumā </a:t>
            </a:r>
            <a:r>
              <a:rPr lang="lv-LV" b="1" dirty="0"/>
              <a:t>apmierinātība</a:t>
            </a:r>
            <a:r>
              <a:rPr lang="lv-LV" dirty="0"/>
              <a:t> ar </a:t>
            </a:r>
            <a:r>
              <a:rPr lang="lv-LV" b="1" dirty="0"/>
              <a:t>gala produktu ir augstāka</a:t>
            </a:r>
            <a:r>
              <a:rPr lang="lv-LV" dirty="0"/>
              <a:t>, nekā ar procesu </a:t>
            </a:r>
          </a:p>
          <a:p>
            <a:pPr marL="285750" indent="-285750">
              <a:spcBef>
                <a:spcPts val="1800"/>
              </a:spcBef>
              <a:buFont typeface="Wingdings" panose="05000000000000000000" pitchFamily="2" charset="2"/>
              <a:buChar char="§"/>
            </a:pPr>
            <a:r>
              <a:rPr lang="lv-LV" dirty="0"/>
              <a:t>Biežāk minētais </a:t>
            </a:r>
            <a:r>
              <a:rPr lang="lv-LV" b="1" dirty="0"/>
              <a:t>procesa aspekts</a:t>
            </a:r>
            <a:r>
              <a:rPr lang="lv-LV" dirty="0"/>
              <a:t>, kuru nepieciešams </a:t>
            </a:r>
            <a:r>
              <a:rPr lang="lv-LV" b="1" dirty="0"/>
              <a:t>uzlabot</a:t>
            </a:r>
            <a:r>
              <a:rPr lang="lv-LV" dirty="0"/>
              <a:t> ir </a:t>
            </a:r>
            <a:r>
              <a:rPr lang="lv-LV" b="1" dirty="0"/>
              <a:t>spēja ievērot termiņus</a:t>
            </a:r>
          </a:p>
          <a:p>
            <a:pPr marL="285750" indent="-285750">
              <a:spcBef>
                <a:spcPts val="1800"/>
              </a:spcBef>
              <a:buFont typeface="Wingdings" panose="05000000000000000000" pitchFamily="2" charset="2"/>
              <a:buChar char="§"/>
            </a:pPr>
            <a:r>
              <a:rPr lang="lv-LV" dirty="0"/>
              <a:t>Vēl jārisina </a:t>
            </a:r>
            <a:r>
              <a:rPr lang="lv-LV" b="1" dirty="0"/>
              <a:t>cilvēkresursu, komandas un procesu elastības, kā arī atvēlētā budžeta jautājumi</a:t>
            </a:r>
          </a:p>
          <a:p>
            <a:pPr marL="285750" indent="-285750">
              <a:spcBef>
                <a:spcPts val="1800"/>
              </a:spcBef>
              <a:buFont typeface="Wingdings" panose="05000000000000000000" pitchFamily="2" charset="2"/>
              <a:buChar char="§"/>
            </a:pPr>
            <a:r>
              <a:rPr lang="lv-LV" b="1" dirty="0"/>
              <a:t>Salīdzinoši augstāk klienti ir novērtējuši: </a:t>
            </a:r>
          </a:p>
          <a:p>
            <a:pPr marL="742950" lvl="1" indent="-285750">
              <a:spcBef>
                <a:spcPts val="600"/>
              </a:spcBef>
              <a:buFont typeface="Wingdings" panose="05000000000000000000" pitchFamily="2" charset="2"/>
              <a:buChar char="§"/>
            </a:pPr>
            <a:r>
              <a:rPr lang="lv-LV" dirty="0"/>
              <a:t>Teritorijas labiekārtošanas un Ūdensapgādes, kanalizācijas būvdarbus, kā arī </a:t>
            </a:r>
            <a:r>
              <a:rPr lang="lv-LV" b="1" dirty="0"/>
              <a:t>lielāko daļu </a:t>
            </a:r>
            <a:r>
              <a:rPr lang="lv-LV" dirty="0"/>
              <a:t>citus</a:t>
            </a:r>
            <a:r>
              <a:rPr lang="lv-LV" b="1" dirty="0"/>
              <a:t> būvdarbu posma pakalpojumus</a:t>
            </a:r>
            <a:r>
              <a:rPr lang="lv-LV" dirty="0"/>
              <a:t>  </a:t>
            </a:r>
          </a:p>
          <a:p>
            <a:pPr marL="742950" lvl="1" indent="-285750">
              <a:spcBef>
                <a:spcPts val="600"/>
              </a:spcBef>
              <a:buFont typeface="Wingdings" panose="05000000000000000000" pitchFamily="2" charset="2"/>
              <a:buChar char="§"/>
            </a:pPr>
            <a:r>
              <a:rPr lang="lv-LV" dirty="0"/>
              <a:t>Būvobjekta priekšizpēti (zeme)</a:t>
            </a:r>
          </a:p>
          <a:p>
            <a:pPr marL="742950" lvl="1" indent="-285750">
              <a:spcBef>
                <a:spcPts val="600"/>
              </a:spcBef>
              <a:buFont typeface="Wingdings" panose="05000000000000000000" pitchFamily="2" charset="2"/>
              <a:buChar char="§"/>
            </a:pPr>
            <a:r>
              <a:rPr lang="lv-LV" dirty="0"/>
              <a:t>Elektrotīklu, vājstrāvu tīklu projektēšanu un Būvprojekta ekspertīzi  </a:t>
            </a:r>
          </a:p>
          <a:p>
            <a:pPr marL="742950" lvl="1" indent="-285750">
              <a:spcBef>
                <a:spcPts val="600"/>
              </a:spcBef>
              <a:buFont typeface="Wingdings" panose="05000000000000000000" pitchFamily="2" charset="2"/>
              <a:buChar char="§"/>
            </a:pPr>
            <a:r>
              <a:rPr lang="lv-LV" dirty="0"/>
              <a:t>Būvuzraudzību</a:t>
            </a:r>
          </a:p>
          <a:p>
            <a:pPr marL="285750" indent="-285750">
              <a:spcBef>
                <a:spcPts val="1800"/>
              </a:spcBef>
              <a:buFont typeface="Wingdings" panose="05000000000000000000" pitchFamily="2" charset="2"/>
              <a:buChar char="§"/>
            </a:pPr>
            <a:r>
              <a:rPr lang="lv-LV" dirty="0"/>
              <a:t>Nākamajā Būvniecības jomas novērtēšanas pētījumā ieteicams </a:t>
            </a:r>
            <a:r>
              <a:rPr lang="lv-LV" b="1" dirty="0"/>
              <a:t>palielināt aptaujāto uzņēmumu apjomu </a:t>
            </a:r>
            <a:r>
              <a:rPr lang="lv-LV" dirty="0"/>
              <a:t>līdz 1000, lai nodrošinātu detalizētākus vērtējumus </a:t>
            </a:r>
          </a:p>
        </p:txBody>
      </p:sp>
      <p:sp>
        <p:nvSpPr>
          <p:cNvPr id="3" name="Slide Number Placeholder 2">
            <a:extLst>
              <a:ext uri="{FF2B5EF4-FFF2-40B4-BE49-F238E27FC236}">
                <a16:creationId xmlns:a16="http://schemas.microsoft.com/office/drawing/2014/main" id="{961BA3F4-F034-41EA-A212-D341A958DFBC}"/>
              </a:ext>
            </a:extLst>
          </p:cNvPr>
          <p:cNvSpPr>
            <a:spLocks noGrp="1"/>
          </p:cNvSpPr>
          <p:nvPr>
            <p:ph type="sldNum" sz="quarter" idx="4"/>
          </p:nvPr>
        </p:nvSpPr>
        <p:spPr/>
        <p:txBody>
          <a:bodyPr/>
          <a:lstStyle/>
          <a:p>
            <a:r>
              <a:rPr lang="en-GB"/>
              <a:t>13</a:t>
            </a:r>
            <a:endParaRPr lang="en-GB" dirty="0"/>
          </a:p>
        </p:txBody>
      </p:sp>
    </p:spTree>
    <p:extLst>
      <p:ext uri="{BB962C8B-B14F-4D97-AF65-F5344CB8AC3E}">
        <p14:creationId xmlns:p14="http://schemas.microsoft.com/office/powerpoint/2010/main" val="128405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017FF90-BE5C-48AF-9C27-5CD4E79F2B07}"/>
              </a:ext>
            </a:extLst>
          </p:cNvPr>
          <p:cNvSpPr txBox="1"/>
          <p:nvPr/>
        </p:nvSpPr>
        <p:spPr>
          <a:xfrm>
            <a:off x="371635" y="1425043"/>
            <a:ext cx="3867798" cy="307777"/>
          </a:xfrm>
          <a:prstGeom prst="rect">
            <a:avLst/>
          </a:prstGeom>
          <a:noFill/>
        </p:spPr>
        <p:txBody>
          <a:bodyPr wrap="square" lIns="0" tIns="0" rIns="0" bIns="0" rtlCol="0">
            <a:spAutoFit/>
          </a:bodyPr>
          <a:lstStyle/>
          <a:p>
            <a:r>
              <a:rPr lang="lv-LV" sz="2000" dirty="0"/>
              <a:t>Papildu informācijai: </a:t>
            </a:r>
          </a:p>
        </p:txBody>
      </p:sp>
      <p:sp>
        <p:nvSpPr>
          <p:cNvPr id="12" name="Rectangle 11">
            <a:extLst>
              <a:ext uri="{FF2B5EF4-FFF2-40B4-BE49-F238E27FC236}">
                <a16:creationId xmlns:a16="http://schemas.microsoft.com/office/drawing/2014/main" id="{9219AEAE-ABB8-46CF-841E-E6E543C3DCC3}"/>
              </a:ext>
            </a:extLst>
          </p:cNvPr>
          <p:cNvSpPr/>
          <p:nvPr>
            <p:custDataLst>
              <p:tags r:id="rId1"/>
            </p:custDataLst>
          </p:nvPr>
        </p:nvSpPr>
        <p:spPr>
          <a:xfrm>
            <a:off x="380223" y="6242242"/>
            <a:ext cx="8608292" cy="153888"/>
          </a:xfrm>
          <a:prstGeom prst="rect">
            <a:avLst/>
          </a:prstGeom>
        </p:spPr>
        <p:txBody>
          <a:bodyPr wrap="square" lIns="0" tIns="0" rIns="0" bIns="0">
            <a:spAutoFit/>
          </a:bodyPr>
          <a:lstStyle/>
          <a:p>
            <a:pPr>
              <a:spcBef>
                <a:spcPts val="0"/>
              </a:spcBef>
            </a:pPr>
            <a:r>
              <a:rPr lang="lv-LV" sz="1000" dirty="0">
                <a:latin typeface="+mj-lt"/>
                <a:cs typeface="Verdana" pitchFamily="34" charset="0"/>
              </a:rPr>
              <a:t>TNS Latvia SIA, Kronvalda bulvāris 3-2, Rīga, LV-1010, Reģ. Nr. 40003162446, PVN Reģ. Nr. LV 40003162446</a:t>
            </a:r>
            <a:endParaRPr lang="en-US" sz="1100" b="0" dirty="0">
              <a:latin typeface="+mj-lt"/>
              <a:cs typeface="Verdana" pitchFamily="34" charset="0"/>
            </a:endParaRPr>
          </a:p>
        </p:txBody>
      </p:sp>
      <p:sp>
        <p:nvSpPr>
          <p:cNvPr id="13" name="TextBox 12">
            <a:extLst>
              <a:ext uri="{FF2B5EF4-FFF2-40B4-BE49-F238E27FC236}">
                <a16:creationId xmlns:a16="http://schemas.microsoft.com/office/drawing/2014/main" id="{DD721AC8-A55A-4DDA-B752-149EA1296A44}"/>
              </a:ext>
            </a:extLst>
          </p:cNvPr>
          <p:cNvSpPr txBox="1"/>
          <p:nvPr/>
        </p:nvSpPr>
        <p:spPr>
          <a:xfrm>
            <a:off x="380223" y="3635286"/>
            <a:ext cx="4012598" cy="1077218"/>
          </a:xfrm>
          <a:prstGeom prst="rect">
            <a:avLst/>
          </a:prstGeom>
          <a:noFill/>
        </p:spPr>
        <p:txBody>
          <a:bodyPr wrap="square" lIns="0" tIns="0" rIns="0" bIns="0" rtlCol="0">
            <a:spAutoFit/>
          </a:bodyPr>
          <a:lstStyle/>
          <a:p>
            <a:pPr>
              <a:spcBef>
                <a:spcPts val="300"/>
              </a:spcBef>
            </a:pPr>
            <a:r>
              <a:rPr lang="lv-LV" sz="1200" b="1" dirty="0"/>
              <a:t>Inta Priedola</a:t>
            </a:r>
          </a:p>
          <a:p>
            <a:pPr>
              <a:spcBef>
                <a:spcPts val="300"/>
              </a:spcBef>
            </a:pPr>
            <a:r>
              <a:rPr lang="lv-LV" sz="1200" dirty="0"/>
              <a:t>Vecākā klientu vadītāja</a:t>
            </a:r>
          </a:p>
          <a:p>
            <a:pPr>
              <a:spcBef>
                <a:spcPts val="300"/>
              </a:spcBef>
            </a:pPr>
            <a:r>
              <a:rPr lang="lv-LV" sz="1200" b="1" dirty="0">
                <a:solidFill>
                  <a:schemeClr val="accent1">
                    <a:lumMod val="75000"/>
                  </a:schemeClr>
                </a:solidFill>
              </a:rPr>
              <a:t>Pētījuma vadītāja un lauka darba koordinatore</a:t>
            </a:r>
          </a:p>
          <a:p>
            <a:pPr>
              <a:spcBef>
                <a:spcPts val="300"/>
              </a:spcBef>
            </a:pPr>
            <a:r>
              <a:rPr lang="lv-LV" sz="1200" dirty="0" err="1">
                <a:hlinkClick r:id="rId3">
                  <a:extLst>
                    <a:ext uri="{A12FA001-AC4F-418D-AE19-62706E023703}">
                      <ahyp:hlinkClr xmlns:ahyp="http://schemas.microsoft.com/office/drawing/2018/hyperlinkcolor" val="tx"/>
                    </a:ext>
                  </a:extLst>
                </a:hlinkClick>
              </a:rPr>
              <a:t>inta.priedola</a:t>
            </a:r>
            <a:r>
              <a:rPr lang="en-GB" sz="1200" dirty="0">
                <a:hlinkClick r:id="rId3">
                  <a:extLst>
                    <a:ext uri="{A12FA001-AC4F-418D-AE19-62706E023703}">
                      <ahyp:hlinkClr xmlns:ahyp="http://schemas.microsoft.com/office/drawing/2018/hyperlinkcolor" val="tx"/>
                    </a:ext>
                  </a:extLst>
                </a:hlinkClick>
              </a:rPr>
              <a:t>@kantar.com</a:t>
            </a:r>
            <a:endParaRPr lang="en-GB" sz="1200" dirty="0"/>
          </a:p>
          <a:p>
            <a:pPr>
              <a:spcBef>
                <a:spcPts val="300"/>
              </a:spcBef>
            </a:pPr>
            <a:r>
              <a:rPr lang="lv-LV" sz="1200" dirty="0"/>
              <a:t>+371 6 709 6300</a:t>
            </a:r>
            <a:endParaRPr lang="en-GB" sz="1200" dirty="0"/>
          </a:p>
        </p:txBody>
      </p:sp>
      <p:pic>
        <p:nvPicPr>
          <p:cNvPr id="14" name="Picture 13">
            <a:extLst>
              <a:ext uri="{FF2B5EF4-FFF2-40B4-BE49-F238E27FC236}">
                <a16:creationId xmlns:a16="http://schemas.microsoft.com/office/drawing/2014/main" id="{BA05F7A6-E8FE-491A-A495-14E109101153}"/>
              </a:ext>
            </a:extLst>
          </p:cNvPr>
          <p:cNvPicPr>
            <a:picLocks noChangeAspect="1"/>
          </p:cNvPicPr>
          <p:nvPr/>
        </p:nvPicPr>
        <p:blipFill rotWithShape="1">
          <a:blip r:embed="rId4">
            <a:extLst>
              <a:ext uri="{28A0092B-C50C-407E-A947-70E740481C1C}">
                <a14:useLocalDpi xmlns:a14="http://schemas.microsoft.com/office/drawing/2010/main" val="0"/>
              </a:ext>
            </a:extLst>
          </a:blip>
          <a:srcRect l="15833" t="2561" r="17667" b="24417"/>
          <a:stretch/>
        </p:blipFill>
        <p:spPr>
          <a:xfrm>
            <a:off x="380223" y="2000250"/>
            <a:ext cx="1301146" cy="1428750"/>
          </a:xfrm>
          <a:prstGeom prst="rect">
            <a:avLst/>
          </a:prstGeom>
        </p:spPr>
      </p:pic>
    </p:spTree>
    <p:extLst>
      <p:ext uri="{BB962C8B-B14F-4D97-AF65-F5344CB8AC3E}">
        <p14:creationId xmlns:p14="http://schemas.microsoft.com/office/powerpoint/2010/main" val="33608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2DAA12B-A111-4C87-8BA4-A5BD62D0E127}"/>
              </a:ext>
            </a:extLst>
          </p:cNvPr>
          <p:cNvGraphicFramePr>
            <a:graphicFrameLocks noGrp="1"/>
          </p:cNvGraphicFramePr>
          <p:nvPr>
            <p:extLst>
              <p:ext uri="{D42A27DB-BD31-4B8C-83A1-F6EECF244321}">
                <p14:modId xmlns:p14="http://schemas.microsoft.com/office/powerpoint/2010/main" val="2927395056"/>
              </p:ext>
            </p:extLst>
          </p:nvPr>
        </p:nvGraphicFramePr>
        <p:xfrm>
          <a:off x="691423" y="935893"/>
          <a:ext cx="10797124" cy="5223937"/>
        </p:xfrm>
        <a:graphic>
          <a:graphicData uri="http://schemas.openxmlformats.org/drawingml/2006/table">
            <a:tbl>
              <a:tblPr>
                <a:tableStyleId>{2D5ABB26-0587-4C30-8999-92F81FD0307C}</a:tableStyleId>
              </a:tblPr>
              <a:tblGrid>
                <a:gridCol w="868407">
                  <a:extLst>
                    <a:ext uri="{9D8B030D-6E8A-4147-A177-3AD203B41FA5}">
                      <a16:colId xmlns:a16="http://schemas.microsoft.com/office/drawing/2014/main" val="2690946635"/>
                    </a:ext>
                  </a:extLst>
                </a:gridCol>
                <a:gridCol w="2829162">
                  <a:extLst>
                    <a:ext uri="{9D8B030D-6E8A-4147-A177-3AD203B41FA5}">
                      <a16:colId xmlns:a16="http://schemas.microsoft.com/office/drawing/2014/main" val="108798948"/>
                    </a:ext>
                  </a:extLst>
                </a:gridCol>
                <a:gridCol w="6898400">
                  <a:extLst>
                    <a:ext uri="{9D8B030D-6E8A-4147-A177-3AD203B41FA5}">
                      <a16:colId xmlns:a16="http://schemas.microsoft.com/office/drawing/2014/main" val="2606678107"/>
                    </a:ext>
                  </a:extLst>
                </a:gridCol>
                <a:gridCol w="201155">
                  <a:extLst>
                    <a:ext uri="{9D8B030D-6E8A-4147-A177-3AD203B41FA5}">
                      <a16:colId xmlns:a16="http://schemas.microsoft.com/office/drawing/2014/main" val="2675735857"/>
                    </a:ext>
                  </a:extLst>
                </a:gridCol>
              </a:tblGrid>
              <a:tr h="1010576">
                <a:tc>
                  <a:txBody>
                    <a:bodyPr/>
                    <a:lstStyle/>
                    <a:p>
                      <a:pPr algn="l" fontAlgn="ctr"/>
                      <a:endParaRPr lang="en-US" sz="1400" b="1" i="0" u="none" strike="noStrike" noProof="0" dirty="0">
                        <a:solidFill>
                          <a:srgbClr val="000000"/>
                        </a:solidFill>
                        <a:effectLst/>
                        <a:latin typeface="+mn-lt"/>
                      </a:endParaRPr>
                    </a:p>
                  </a:txBody>
                  <a:tcPr marL="9001" marR="9001" marT="8999" marB="0" anchor="ctr"/>
                </a:tc>
                <a:tc>
                  <a:txBody>
                    <a:bodyPr/>
                    <a:lstStyle/>
                    <a:p>
                      <a:pPr marL="0" algn="l" defTabSz="914400" rtl="0" eaLnBrk="1" fontAlgn="ctr" latinLnBrk="0" hangingPunct="1"/>
                      <a:r>
                        <a:rPr lang="lv-LV" sz="1600" b="1" kern="1200" noProof="0" dirty="0">
                          <a:solidFill>
                            <a:schemeClr val="tx1"/>
                          </a:solidFill>
                          <a:latin typeface="+mn-lt"/>
                          <a:ea typeface="+mn-ea"/>
                          <a:cs typeface="+mn-cs"/>
                        </a:rPr>
                        <a:t>Metodoloģija </a:t>
                      </a:r>
                      <a:endParaRPr lang="en-US" sz="1600" b="1" kern="1200" noProof="0" dirty="0">
                        <a:solidFill>
                          <a:schemeClr val="tx1"/>
                        </a:solidFill>
                        <a:latin typeface="+mn-lt"/>
                        <a:ea typeface="+mn-ea"/>
                        <a:cs typeface="+mn-cs"/>
                      </a:endParaRPr>
                    </a:p>
                  </a:txBody>
                  <a:tcPr marL="9001" marR="9001" marT="8999" marB="0" anchor="ctr"/>
                </a:tc>
                <a:tc>
                  <a:txBody>
                    <a:bodyPr/>
                    <a:lstStyle/>
                    <a:p>
                      <a:pPr algn="l" fontAlgn="ctr"/>
                      <a:r>
                        <a:rPr lang="lv-LV" sz="1600" kern="1200" noProof="0" dirty="0">
                          <a:solidFill>
                            <a:schemeClr val="tx1"/>
                          </a:solidFill>
                          <a:latin typeface="+mn-lt"/>
                          <a:ea typeface="+mn-ea"/>
                          <a:cs typeface="+mn-cs"/>
                        </a:rPr>
                        <a:t>2018. gadā SIA “Jaunrades Laboratorija” izstrādātā un testētā indeksa noteikšanas metodoloģija (Iepirkuma Nr. EM2018/37)</a:t>
                      </a:r>
                      <a:endParaRPr lang="en-US" sz="1600" kern="1200" noProof="0" dirty="0">
                        <a:solidFill>
                          <a:schemeClr val="tx1"/>
                        </a:solidFill>
                        <a:latin typeface="+mn-lt"/>
                        <a:ea typeface="+mn-ea"/>
                        <a:cs typeface="+mn-cs"/>
                      </a:endParaRPr>
                    </a:p>
                  </a:txBody>
                  <a:tcPr marL="9001" marR="9001" marT="8999" marB="0" anchor="ctr"/>
                </a:tc>
                <a:tc>
                  <a:txBody>
                    <a:bodyPr/>
                    <a:lstStyle/>
                    <a:p>
                      <a:pPr algn="l" fontAlgn="b"/>
                      <a:endParaRPr lang="en-US" sz="1400" b="0" i="0" u="none" strike="noStrike" noProof="0" dirty="0">
                        <a:solidFill>
                          <a:srgbClr val="000000"/>
                        </a:solidFill>
                        <a:effectLst/>
                        <a:latin typeface="+mn-lt"/>
                      </a:endParaRPr>
                    </a:p>
                  </a:txBody>
                  <a:tcPr marL="9001" marR="9001" marT="8999" marB="0" anchor="b"/>
                </a:tc>
                <a:extLst>
                  <a:ext uri="{0D108BD9-81ED-4DB2-BD59-A6C34878D82A}">
                    <a16:rowId xmlns:a16="http://schemas.microsoft.com/office/drawing/2014/main" val="3238020840"/>
                  </a:ext>
                </a:extLst>
              </a:tr>
              <a:tr h="1010576">
                <a:tc>
                  <a:txBody>
                    <a:bodyPr/>
                    <a:lstStyle/>
                    <a:p>
                      <a:pPr algn="l" fontAlgn="ctr"/>
                      <a:endParaRPr lang="en-US" sz="1400" b="1" i="0" u="none" strike="noStrike" noProof="0" dirty="0">
                        <a:solidFill>
                          <a:srgbClr val="000000"/>
                        </a:solidFill>
                        <a:effectLst/>
                        <a:latin typeface="+mn-lt"/>
                      </a:endParaRPr>
                    </a:p>
                  </a:txBody>
                  <a:tcPr marL="9001" marR="9001" marT="8999" marB="0" anchor="ctr"/>
                </a:tc>
                <a:tc>
                  <a:txBody>
                    <a:bodyPr/>
                    <a:lstStyle/>
                    <a:p>
                      <a:pPr marL="0" algn="l" defTabSz="914400" rtl="0" eaLnBrk="1" fontAlgn="ctr" latinLnBrk="0" hangingPunct="1"/>
                      <a:r>
                        <a:rPr lang="lv-LV" sz="1600" b="1" kern="1200" noProof="0" dirty="0"/>
                        <a:t>Respondenti</a:t>
                      </a:r>
                      <a:endParaRPr lang="en-US" sz="1600" b="1" kern="1200" noProof="0" dirty="0">
                        <a:solidFill>
                          <a:schemeClr val="tx1"/>
                        </a:solidFill>
                        <a:latin typeface="+mn-lt"/>
                        <a:ea typeface="+mn-ea"/>
                        <a:cs typeface="+mn-cs"/>
                      </a:endParaRPr>
                    </a:p>
                  </a:txBody>
                  <a:tcPr marL="9001" marR="9001" marT="8999" marB="0" anchor="ctr"/>
                </a:tc>
                <a:tc>
                  <a:txBody>
                    <a:bodyPr/>
                    <a:lstStyle/>
                    <a:p>
                      <a:pPr algn="l" fontAlgn="ctr"/>
                      <a:r>
                        <a:rPr lang="lv-LV" sz="1600" kern="1200" dirty="0"/>
                        <a:t>Latvijā reģistrēti </a:t>
                      </a:r>
                      <a:r>
                        <a:rPr lang="lv-LV" sz="1600" b="1" kern="1200" dirty="0">
                          <a:solidFill>
                            <a:schemeClr val="accent6">
                              <a:lumMod val="50000"/>
                            </a:schemeClr>
                          </a:solidFill>
                        </a:rPr>
                        <a:t>uzņēmumi</a:t>
                      </a:r>
                      <a:r>
                        <a:rPr lang="lv-LV" sz="1600" kern="1200" dirty="0"/>
                        <a:t>, valsts iestādes un kapitālsabiedrības, NVO, kuri pēdējo </a:t>
                      </a:r>
                      <a:r>
                        <a:rPr lang="lv-LV" sz="1600" b="1" kern="1200" dirty="0">
                          <a:solidFill>
                            <a:schemeClr val="accent6">
                              <a:lumMod val="50000"/>
                            </a:schemeClr>
                          </a:solidFill>
                        </a:rPr>
                        <a:t>12 mēnešu laikā </a:t>
                      </a:r>
                      <a:r>
                        <a:rPr lang="lv-LV" sz="1600" b="0" kern="1200" dirty="0">
                          <a:solidFill>
                            <a:schemeClr val="tx1"/>
                          </a:solidFill>
                        </a:rPr>
                        <a:t>bijuši iesaistīti </a:t>
                      </a:r>
                      <a:r>
                        <a:rPr lang="lv-LV" sz="1600" b="1" kern="1200" dirty="0">
                          <a:solidFill>
                            <a:schemeClr val="accent6">
                              <a:lumMod val="50000"/>
                            </a:schemeClr>
                          </a:solidFill>
                        </a:rPr>
                        <a:t>būvniecībā kā dalībnieki </a:t>
                      </a:r>
                      <a:r>
                        <a:rPr lang="lv-LV" sz="1600" b="0" kern="1200" dirty="0">
                          <a:solidFill>
                            <a:schemeClr val="tx1"/>
                          </a:solidFill>
                        </a:rPr>
                        <a:t>vai</a:t>
                      </a:r>
                      <a:r>
                        <a:rPr lang="lv-LV" sz="1600" b="1" kern="1200" dirty="0">
                          <a:solidFill>
                            <a:schemeClr val="accent6">
                              <a:lumMod val="50000"/>
                            </a:schemeClr>
                          </a:solidFill>
                        </a:rPr>
                        <a:t> pasūtītāji</a:t>
                      </a:r>
                      <a:endParaRPr lang="en-US" sz="1600" b="1" kern="1200" noProof="0" dirty="0">
                        <a:solidFill>
                          <a:schemeClr val="accent6">
                            <a:lumMod val="50000"/>
                          </a:schemeClr>
                        </a:solidFill>
                        <a:latin typeface="+mn-lt"/>
                        <a:ea typeface="+mn-ea"/>
                        <a:cs typeface="+mn-cs"/>
                      </a:endParaRPr>
                    </a:p>
                  </a:txBody>
                  <a:tcPr marL="9001" marR="9001" marT="8999" marB="0" anchor="ctr"/>
                </a:tc>
                <a:tc>
                  <a:txBody>
                    <a:bodyPr/>
                    <a:lstStyle/>
                    <a:p>
                      <a:pPr algn="l" fontAlgn="b"/>
                      <a:r>
                        <a:rPr lang="en-US" sz="1400" u="none" strike="noStrike" noProof="0" dirty="0">
                          <a:effectLst/>
                        </a:rPr>
                        <a:t> </a:t>
                      </a:r>
                      <a:endParaRPr lang="en-US" sz="1400" b="0" i="0" u="none" strike="noStrike" noProof="0" dirty="0">
                        <a:solidFill>
                          <a:srgbClr val="000000"/>
                        </a:solidFill>
                        <a:effectLst/>
                        <a:latin typeface="+mn-lt"/>
                      </a:endParaRPr>
                    </a:p>
                  </a:txBody>
                  <a:tcPr marL="9001" marR="9001" marT="8999" marB="0" anchor="b"/>
                </a:tc>
                <a:extLst>
                  <a:ext uri="{0D108BD9-81ED-4DB2-BD59-A6C34878D82A}">
                    <a16:rowId xmlns:a16="http://schemas.microsoft.com/office/drawing/2014/main" val="1758585423"/>
                  </a:ext>
                </a:extLst>
              </a:tr>
              <a:tr h="1150053">
                <a:tc>
                  <a:txBody>
                    <a:bodyPr/>
                    <a:lstStyle/>
                    <a:p>
                      <a:pPr algn="l" fontAlgn="ctr"/>
                      <a:endParaRPr lang="en-US" sz="1400" b="1" i="0" u="none" strike="noStrike" noProof="0" dirty="0">
                        <a:solidFill>
                          <a:srgbClr val="000000"/>
                        </a:solidFill>
                        <a:effectLst/>
                        <a:latin typeface="+mn-lt"/>
                      </a:endParaRPr>
                    </a:p>
                  </a:txBody>
                  <a:tcPr marL="9001" marR="9001" marT="8999" marB="0" anchor="ctr"/>
                </a:tc>
                <a:tc>
                  <a:txBody>
                    <a:bodyPr/>
                    <a:lstStyle/>
                    <a:p>
                      <a:pPr marL="0" algn="l" defTabSz="914400" rtl="0" eaLnBrk="1" fontAlgn="ctr" latinLnBrk="0" hangingPunct="1"/>
                      <a:r>
                        <a:rPr lang="lv-LV" sz="1600" b="1" kern="1200" noProof="0" dirty="0"/>
                        <a:t>Izlases lielums un </a:t>
                      </a:r>
                    </a:p>
                    <a:p>
                      <a:pPr marL="0" algn="l" defTabSz="914400" rtl="0" eaLnBrk="1" fontAlgn="ctr" latinLnBrk="0" hangingPunct="1"/>
                      <a:r>
                        <a:rPr lang="lv-LV" sz="1600" b="1" kern="1200" noProof="0" dirty="0"/>
                        <a:t>izmantotās </a:t>
                      </a:r>
                    </a:p>
                    <a:p>
                      <a:pPr marL="0" algn="l" defTabSz="914400" rtl="0" eaLnBrk="1" fontAlgn="ctr" latinLnBrk="0" hangingPunct="1"/>
                      <a:r>
                        <a:rPr lang="lv-LV" sz="1600" b="1" kern="1200" noProof="0" dirty="0"/>
                        <a:t>aptaujas metodes</a:t>
                      </a:r>
                      <a:endParaRPr lang="en-US" sz="1600" b="1" kern="1200" noProof="0" dirty="0">
                        <a:solidFill>
                          <a:schemeClr val="tx1"/>
                        </a:solidFill>
                        <a:latin typeface="+mn-lt"/>
                        <a:ea typeface="+mn-ea"/>
                        <a:cs typeface="+mn-cs"/>
                      </a:endParaRPr>
                    </a:p>
                  </a:txBody>
                  <a:tcPr marL="9001" marR="9001" marT="8999" marB="0" anchor="ctr"/>
                </a:tc>
                <a:tc>
                  <a:txBody>
                    <a:bodyPr/>
                    <a:lstStyle/>
                    <a:p>
                      <a:pPr marL="0" marR="0" lvl="1" indent="0" algn="l" defTabSz="914400" rtl="0" eaLnBrk="1" fontAlgn="auto" latinLnBrk="0" hangingPunct="1">
                        <a:lnSpc>
                          <a:spcPct val="100000"/>
                        </a:lnSpc>
                        <a:spcBef>
                          <a:spcPts val="600"/>
                        </a:spcBef>
                        <a:spcAft>
                          <a:spcPts val="0"/>
                        </a:spcAft>
                        <a:buClrTx/>
                        <a:buSzPct val="100000"/>
                        <a:buFont typeface="Wingdings" panose="05000000000000000000" pitchFamily="2" charset="2"/>
                        <a:buNone/>
                        <a:tabLst/>
                        <a:defRPr/>
                      </a:pPr>
                      <a:r>
                        <a:rPr lang="lv-LV" sz="1600" b="1" kern="1200" dirty="0">
                          <a:solidFill>
                            <a:schemeClr val="accent6">
                              <a:lumMod val="50000"/>
                            </a:schemeClr>
                          </a:solidFill>
                        </a:rPr>
                        <a:t>304</a:t>
                      </a:r>
                      <a:r>
                        <a:rPr lang="lv-LV" sz="1600" kern="1200" dirty="0"/>
                        <a:t> uzņēmumi</a:t>
                      </a:r>
                    </a:p>
                    <a:p>
                      <a:pPr marL="180975" marR="0" lvl="1" indent="-180975"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lv-LV" sz="1600" b="1" kern="1200" dirty="0"/>
                        <a:t>244</a:t>
                      </a:r>
                      <a:r>
                        <a:rPr lang="lv-LV" sz="1600" kern="1200" dirty="0"/>
                        <a:t> intervijas </a:t>
                      </a:r>
                      <a:r>
                        <a:rPr lang="lv-LV" sz="1600" b="1" kern="1200" dirty="0">
                          <a:solidFill>
                            <a:schemeClr val="tx1"/>
                          </a:solidFill>
                        </a:rPr>
                        <a:t>pa telefonu</a:t>
                      </a:r>
                    </a:p>
                    <a:p>
                      <a:pPr marL="180975" marR="0" lvl="1" indent="-180975"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lv-LV" sz="1600" b="1" kern="1200" dirty="0"/>
                        <a:t>60</a:t>
                      </a:r>
                      <a:r>
                        <a:rPr lang="lv-LV" sz="1600" kern="1200" dirty="0"/>
                        <a:t> tiešās intervijas </a:t>
                      </a:r>
                      <a:r>
                        <a:rPr lang="lv-LV" sz="1600" b="1" kern="1200" dirty="0"/>
                        <a:t>klātienē</a:t>
                      </a:r>
                      <a:endParaRPr lang="lv-LV" sz="1600" b="1" kern="1200" dirty="0">
                        <a:solidFill>
                          <a:schemeClr val="tx1"/>
                        </a:solidFill>
                        <a:latin typeface="+mn-lt"/>
                        <a:ea typeface="+mn-ea"/>
                        <a:cs typeface="+mn-cs"/>
                      </a:endParaRPr>
                    </a:p>
                  </a:txBody>
                  <a:tcPr marL="9001" marR="9001" marT="8999" marB="0" anchor="ctr"/>
                </a:tc>
                <a:tc>
                  <a:txBody>
                    <a:bodyPr/>
                    <a:lstStyle/>
                    <a:p>
                      <a:pPr algn="l" fontAlgn="b"/>
                      <a:r>
                        <a:rPr lang="en-US" sz="1400" u="none" strike="noStrike" noProof="0" dirty="0">
                          <a:effectLst/>
                        </a:rPr>
                        <a:t> </a:t>
                      </a:r>
                      <a:endParaRPr lang="en-US" sz="1400" b="0" i="0" u="none" strike="noStrike" noProof="0" dirty="0">
                        <a:solidFill>
                          <a:srgbClr val="000000"/>
                        </a:solidFill>
                        <a:effectLst/>
                        <a:latin typeface="+mn-lt"/>
                      </a:endParaRPr>
                    </a:p>
                  </a:txBody>
                  <a:tcPr marL="9001" marR="9001" marT="8999" marB="0" anchor="b"/>
                </a:tc>
                <a:extLst>
                  <a:ext uri="{0D108BD9-81ED-4DB2-BD59-A6C34878D82A}">
                    <a16:rowId xmlns:a16="http://schemas.microsoft.com/office/drawing/2014/main" val="566245044"/>
                  </a:ext>
                </a:extLst>
              </a:tr>
              <a:tr h="1078681">
                <a:tc>
                  <a:txBody>
                    <a:bodyPr/>
                    <a:lstStyle/>
                    <a:p>
                      <a:pPr algn="l" fontAlgn="ctr"/>
                      <a:endParaRPr lang="en-US" sz="1400" b="1" i="0" u="none" strike="noStrike" noProof="0" dirty="0">
                        <a:solidFill>
                          <a:srgbClr val="000000"/>
                        </a:solidFill>
                        <a:effectLst/>
                        <a:latin typeface="+mn-lt"/>
                      </a:endParaRPr>
                    </a:p>
                  </a:txBody>
                  <a:tcPr marL="9001" marR="9001" marT="8999" marB="0" anchor="ctr"/>
                </a:tc>
                <a:tc>
                  <a:txBody>
                    <a:bodyPr/>
                    <a:lstStyle/>
                    <a:p>
                      <a:pPr marL="0" algn="l" defTabSz="914400" rtl="0" eaLnBrk="1" fontAlgn="ctr" latinLnBrk="0" hangingPunct="1"/>
                      <a:r>
                        <a:rPr lang="lv-LV" sz="1600" b="1" kern="1200" noProof="0" dirty="0"/>
                        <a:t>Izlases veidošanas </a:t>
                      </a:r>
                    </a:p>
                    <a:p>
                      <a:pPr marL="0" algn="l" defTabSz="914400" rtl="0" eaLnBrk="1" fontAlgn="ctr" latinLnBrk="0" hangingPunct="1"/>
                      <a:r>
                        <a:rPr lang="lv-LV" sz="1600" b="1" kern="1200" noProof="0" dirty="0"/>
                        <a:t>metode</a:t>
                      </a:r>
                      <a:endParaRPr lang="en-US" sz="1600" b="1" kern="1200" noProof="0" dirty="0">
                        <a:solidFill>
                          <a:schemeClr val="tx1"/>
                        </a:solidFill>
                        <a:latin typeface="+mn-lt"/>
                        <a:ea typeface="+mn-ea"/>
                        <a:cs typeface="+mn-cs"/>
                      </a:endParaRPr>
                    </a:p>
                  </a:txBody>
                  <a:tcPr marL="9001" marR="9001" marT="8999" marB="0" anchor="ctr"/>
                </a:tc>
                <a:tc>
                  <a:txBody>
                    <a:bodyPr/>
                    <a:lstStyle/>
                    <a:p>
                      <a:pPr marL="285750" marR="0" lvl="1" indent="-285750"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lv-LV" sz="1600" kern="1200" dirty="0"/>
                        <a:t>Nejauša stratificēta gadījuma izlases metode</a:t>
                      </a:r>
                    </a:p>
                    <a:p>
                      <a:pPr marL="285750" marR="0" lvl="1" indent="-285750"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lv-LV" sz="1600" kern="1200" dirty="0"/>
                        <a:t>Izmantojot </a:t>
                      </a:r>
                      <a:r>
                        <a:rPr lang="lv-LV" sz="1600" b="1" kern="1200" dirty="0"/>
                        <a:t>LR Centrālās statistikas pārvaldes </a:t>
                      </a:r>
                      <a:r>
                        <a:rPr lang="lv-LV" sz="1600" kern="1200" dirty="0"/>
                        <a:t>statistiku un </a:t>
                      </a:r>
                      <a:r>
                        <a:rPr lang="lv-LV" sz="1600" b="1" kern="1200" dirty="0"/>
                        <a:t>BVKB</a:t>
                      </a:r>
                      <a:r>
                        <a:rPr lang="lv-LV" sz="1600" kern="1200" dirty="0"/>
                        <a:t> pieejamo </a:t>
                      </a:r>
                      <a:r>
                        <a:rPr lang="lv-LV" sz="1600" b="1" kern="1200" dirty="0"/>
                        <a:t>būvkomersantu</a:t>
                      </a:r>
                      <a:r>
                        <a:rPr lang="lv-LV" sz="1600" kern="1200" dirty="0"/>
                        <a:t> reģistru un </a:t>
                      </a:r>
                      <a:r>
                        <a:rPr lang="lv-LV" sz="1600" b="1" kern="1200" dirty="0"/>
                        <a:t>statistiku</a:t>
                      </a:r>
                      <a:endParaRPr lang="lv-LV" sz="1600" b="1" kern="1200" dirty="0">
                        <a:solidFill>
                          <a:schemeClr val="tx1"/>
                        </a:solidFill>
                        <a:latin typeface="+mn-lt"/>
                        <a:ea typeface="+mn-ea"/>
                        <a:cs typeface="+mn-cs"/>
                      </a:endParaRPr>
                    </a:p>
                  </a:txBody>
                  <a:tcPr marL="9001" marR="9001" marT="8999" marB="0" anchor="ctr"/>
                </a:tc>
                <a:tc>
                  <a:txBody>
                    <a:bodyPr/>
                    <a:lstStyle/>
                    <a:p>
                      <a:pPr algn="l" fontAlgn="b"/>
                      <a:endParaRPr lang="en-US" sz="1400" b="0" i="0" u="none" strike="noStrike" noProof="0" dirty="0">
                        <a:solidFill>
                          <a:srgbClr val="000000"/>
                        </a:solidFill>
                        <a:effectLst/>
                        <a:latin typeface="+mn-lt"/>
                      </a:endParaRPr>
                    </a:p>
                  </a:txBody>
                  <a:tcPr marL="9001" marR="9001" marT="8999" marB="0" anchor="b"/>
                </a:tc>
                <a:extLst>
                  <a:ext uri="{0D108BD9-81ED-4DB2-BD59-A6C34878D82A}">
                    <a16:rowId xmlns:a16="http://schemas.microsoft.com/office/drawing/2014/main" val="1921349676"/>
                  </a:ext>
                </a:extLst>
              </a:tr>
              <a:tr h="974051">
                <a:tc>
                  <a:txBody>
                    <a:bodyPr/>
                    <a:lstStyle/>
                    <a:p>
                      <a:pPr algn="l" fontAlgn="ctr"/>
                      <a:endParaRPr lang="en-US" sz="1400" b="1" i="0" u="none" strike="noStrike" noProof="0" dirty="0">
                        <a:solidFill>
                          <a:srgbClr val="000000"/>
                        </a:solidFill>
                        <a:effectLst/>
                        <a:latin typeface="+mn-lt"/>
                      </a:endParaRPr>
                    </a:p>
                  </a:txBody>
                  <a:tcPr marL="9001" marR="9001" marT="8999" marB="0" anchor="ctr"/>
                </a:tc>
                <a:tc>
                  <a:txBody>
                    <a:bodyPr/>
                    <a:lstStyle/>
                    <a:p>
                      <a:pPr marL="0" algn="l" defTabSz="914400" rtl="0" eaLnBrk="1" fontAlgn="ctr" latinLnBrk="0" hangingPunct="1"/>
                      <a:r>
                        <a:rPr lang="lv-LV" sz="1600" b="1" kern="1200" noProof="0" dirty="0"/>
                        <a:t>Aptaujas veikšanas </a:t>
                      </a:r>
                    </a:p>
                    <a:p>
                      <a:pPr marL="0" algn="l" defTabSz="914400" rtl="0" eaLnBrk="1" fontAlgn="ctr" latinLnBrk="0" hangingPunct="1"/>
                      <a:r>
                        <a:rPr lang="lv-LV" sz="1600" b="1" kern="1200" noProof="0" dirty="0"/>
                        <a:t>periods</a:t>
                      </a:r>
                      <a:endParaRPr lang="en-US" sz="1600" b="1" kern="1200" noProof="0" dirty="0">
                        <a:solidFill>
                          <a:schemeClr val="tx1"/>
                        </a:solidFill>
                        <a:latin typeface="+mn-lt"/>
                        <a:ea typeface="+mn-ea"/>
                        <a:cs typeface="+mn-cs"/>
                      </a:endParaRPr>
                    </a:p>
                  </a:txBody>
                  <a:tcPr marL="9001" marR="9001" marT="8999" marB="0" anchor="ctr"/>
                </a:tc>
                <a:tc>
                  <a:txBody>
                    <a:bodyPr/>
                    <a:lstStyle/>
                    <a:p>
                      <a:pPr marL="0" indent="0" algn="l" fontAlgn="ctr">
                        <a:spcBef>
                          <a:spcPts val="600"/>
                        </a:spcBef>
                        <a:buFont typeface="Wingdings" panose="05000000000000000000" pitchFamily="2" charset="2"/>
                        <a:buNone/>
                      </a:pPr>
                      <a:r>
                        <a:rPr lang="lv-LV" sz="1600" kern="1200" noProof="0" dirty="0"/>
                        <a:t>2019. gada </a:t>
                      </a:r>
                      <a:r>
                        <a:rPr lang="lv-LV" sz="1600" b="1" kern="1200" noProof="0" dirty="0">
                          <a:solidFill>
                            <a:schemeClr val="accent6">
                              <a:lumMod val="50000"/>
                            </a:schemeClr>
                          </a:solidFill>
                        </a:rPr>
                        <a:t>27.maijs – 5.augusts</a:t>
                      </a:r>
                      <a:endParaRPr lang="lv-LV" sz="1600" b="1" kern="1200" noProof="0" dirty="0">
                        <a:solidFill>
                          <a:schemeClr val="accent6">
                            <a:lumMod val="50000"/>
                          </a:schemeClr>
                        </a:solidFill>
                        <a:latin typeface="+mn-lt"/>
                        <a:ea typeface="+mn-ea"/>
                        <a:cs typeface="+mn-cs"/>
                      </a:endParaRPr>
                    </a:p>
                  </a:txBody>
                  <a:tcPr marL="9001" marR="9001" marT="8999" marB="0" anchor="ctr"/>
                </a:tc>
                <a:tc>
                  <a:txBody>
                    <a:bodyPr/>
                    <a:lstStyle/>
                    <a:p>
                      <a:pPr algn="l" fontAlgn="b"/>
                      <a:endParaRPr lang="en-US" sz="1400" b="0" i="0" u="none" strike="noStrike" noProof="0" dirty="0">
                        <a:solidFill>
                          <a:srgbClr val="000000"/>
                        </a:solidFill>
                        <a:effectLst/>
                        <a:latin typeface="+mn-lt"/>
                      </a:endParaRPr>
                    </a:p>
                  </a:txBody>
                  <a:tcPr marL="9001" marR="9001" marT="8999" marB="0" anchor="b"/>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96189D5A-4BA2-47B2-A4AA-E1E91AD7BFFE}"/>
              </a:ext>
            </a:extLst>
          </p:cNvPr>
          <p:cNvSpPr>
            <a:spLocks noGrp="1"/>
          </p:cNvSpPr>
          <p:nvPr>
            <p:ph type="title"/>
          </p:nvPr>
        </p:nvSpPr>
        <p:spPr>
          <a:xfrm>
            <a:off x="415199" y="297329"/>
            <a:ext cx="11466875" cy="404119"/>
          </a:xfrm>
        </p:spPr>
        <p:txBody>
          <a:bodyPr/>
          <a:lstStyle/>
          <a:p>
            <a:r>
              <a:rPr lang="lv-LV" dirty="0"/>
              <a:t>Informācija par pētījumu</a:t>
            </a:r>
          </a:p>
        </p:txBody>
      </p:sp>
      <p:sp>
        <p:nvSpPr>
          <p:cNvPr id="41" name="Freeform 16">
            <a:extLst>
              <a:ext uri="{FF2B5EF4-FFF2-40B4-BE49-F238E27FC236}">
                <a16:creationId xmlns:a16="http://schemas.microsoft.com/office/drawing/2014/main" id="{CA8A23DA-2576-431A-96A4-9490C050F43B}"/>
              </a:ext>
            </a:extLst>
          </p:cNvPr>
          <p:cNvSpPr>
            <a:spLocks/>
          </p:cNvSpPr>
          <p:nvPr/>
        </p:nvSpPr>
        <p:spPr bwMode="auto">
          <a:xfrm>
            <a:off x="688752" y="3340726"/>
            <a:ext cx="385876" cy="323798"/>
          </a:xfrm>
          <a:custGeom>
            <a:avLst/>
            <a:gdLst>
              <a:gd name="T0" fmla="*/ 1853 w 3281"/>
              <a:gd name="T1" fmla="*/ 0 h 2754"/>
              <a:gd name="T2" fmla="*/ 1872 w 3281"/>
              <a:gd name="T3" fmla="*/ 4 h 2754"/>
              <a:gd name="T4" fmla="*/ 1890 w 3281"/>
              <a:gd name="T5" fmla="*/ 13 h 2754"/>
              <a:gd name="T6" fmla="*/ 1906 w 3281"/>
              <a:gd name="T7" fmla="*/ 25 h 2754"/>
              <a:gd name="T8" fmla="*/ 3255 w 3281"/>
              <a:gd name="T9" fmla="*/ 1350 h 2754"/>
              <a:gd name="T10" fmla="*/ 3267 w 3281"/>
              <a:gd name="T11" fmla="*/ 1364 h 2754"/>
              <a:gd name="T12" fmla="*/ 3275 w 3281"/>
              <a:gd name="T13" fmla="*/ 1380 h 2754"/>
              <a:gd name="T14" fmla="*/ 3280 w 3281"/>
              <a:gd name="T15" fmla="*/ 1397 h 2754"/>
              <a:gd name="T16" fmla="*/ 3281 w 3281"/>
              <a:gd name="T17" fmla="*/ 1414 h 2754"/>
              <a:gd name="T18" fmla="*/ 3279 w 3281"/>
              <a:gd name="T19" fmla="*/ 1432 h 2754"/>
              <a:gd name="T20" fmla="*/ 3274 w 3281"/>
              <a:gd name="T21" fmla="*/ 1449 h 2754"/>
              <a:gd name="T22" fmla="*/ 3266 w 3281"/>
              <a:gd name="T23" fmla="*/ 1465 h 2754"/>
              <a:gd name="T24" fmla="*/ 3253 w 3281"/>
              <a:gd name="T25" fmla="*/ 1477 h 2754"/>
              <a:gd name="T26" fmla="*/ 1904 w 3281"/>
              <a:gd name="T27" fmla="*/ 2731 h 2754"/>
              <a:gd name="T28" fmla="*/ 1886 w 3281"/>
              <a:gd name="T29" fmla="*/ 2744 h 2754"/>
              <a:gd name="T30" fmla="*/ 1865 w 3281"/>
              <a:gd name="T31" fmla="*/ 2752 h 2754"/>
              <a:gd name="T32" fmla="*/ 1844 w 3281"/>
              <a:gd name="T33" fmla="*/ 2754 h 2754"/>
              <a:gd name="T34" fmla="*/ 1826 w 3281"/>
              <a:gd name="T35" fmla="*/ 2752 h 2754"/>
              <a:gd name="T36" fmla="*/ 1810 w 3281"/>
              <a:gd name="T37" fmla="*/ 2747 h 2754"/>
              <a:gd name="T38" fmla="*/ 1794 w 3281"/>
              <a:gd name="T39" fmla="*/ 2739 h 2754"/>
              <a:gd name="T40" fmla="*/ 1779 w 3281"/>
              <a:gd name="T41" fmla="*/ 2726 h 2754"/>
              <a:gd name="T42" fmla="*/ 1768 w 3281"/>
              <a:gd name="T43" fmla="*/ 2710 h 2754"/>
              <a:gd name="T44" fmla="*/ 1759 w 3281"/>
              <a:gd name="T45" fmla="*/ 2691 h 2754"/>
              <a:gd name="T46" fmla="*/ 1756 w 3281"/>
              <a:gd name="T47" fmla="*/ 2673 h 2754"/>
              <a:gd name="T48" fmla="*/ 1757 w 3281"/>
              <a:gd name="T49" fmla="*/ 2654 h 2754"/>
              <a:gd name="T50" fmla="*/ 1761 w 3281"/>
              <a:gd name="T51" fmla="*/ 2635 h 2754"/>
              <a:gd name="T52" fmla="*/ 1771 w 3281"/>
              <a:gd name="T53" fmla="*/ 2617 h 2754"/>
              <a:gd name="T54" fmla="*/ 1784 w 3281"/>
              <a:gd name="T55" fmla="*/ 2601 h 2754"/>
              <a:gd name="T56" fmla="*/ 2969 w 3281"/>
              <a:gd name="T57" fmla="*/ 1501 h 2754"/>
              <a:gd name="T58" fmla="*/ 88 w 3281"/>
              <a:gd name="T59" fmla="*/ 1501 h 2754"/>
              <a:gd name="T60" fmla="*/ 65 w 3281"/>
              <a:gd name="T61" fmla="*/ 1498 h 2754"/>
              <a:gd name="T62" fmla="*/ 43 w 3281"/>
              <a:gd name="T63" fmla="*/ 1489 h 2754"/>
              <a:gd name="T64" fmla="*/ 25 w 3281"/>
              <a:gd name="T65" fmla="*/ 1475 h 2754"/>
              <a:gd name="T66" fmla="*/ 11 w 3281"/>
              <a:gd name="T67" fmla="*/ 1457 h 2754"/>
              <a:gd name="T68" fmla="*/ 3 w 3281"/>
              <a:gd name="T69" fmla="*/ 1436 h 2754"/>
              <a:gd name="T70" fmla="*/ 0 w 3281"/>
              <a:gd name="T71" fmla="*/ 1412 h 2754"/>
              <a:gd name="T72" fmla="*/ 3 w 3281"/>
              <a:gd name="T73" fmla="*/ 1389 h 2754"/>
              <a:gd name="T74" fmla="*/ 11 w 3281"/>
              <a:gd name="T75" fmla="*/ 1368 h 2754"/>
              <a:gd name="T76" fmla="*/ 25 w 3281"/>
              <a:gd name="T77" fmla="*/ 1350 h 2754"/>
              <a:gd name="T78" fmla="*/ 43 w 3281"/>
              <a:gd name="T79" fmla="*/ 1337 h 2754"/>
              <a:gd name="T80" fmla="*/ 65 w 3281"/>
              <a:gd name="T81" fmla="*/ 1327 h 2754"/>
              <a:gd name="T82" fmla="*/ 88 w 3281"/>
              <a:gd name="T83" fmla="*/ 1324 h 2754"/>
              <a:gd name="T84" fmla="*/ 2978 w 3281"/>
              <a:gd name="T85" fmla="*/ 1324 h 2754"/>
              <a:gd name="T86" fmla="*/ 1782 w 3281"/>
              <a:gd name="T87" fmla="*/ 151 h 2754"/>
              <a:gd name="T88" fmla="*/ 1770 w 3281"/>
              <a:gd name="T89" fmla="*/ 135 h 2754"/>
              <a:gd name="T90" fmla="*/ 1761 w 3281"/>
              <a:gd name="T91" fmla="*/ 117 h 2754"/>
              <a:gd name="T92" fmla="*/ 1756 w 3281"/>
              <a:gd name="T93" fmla="*/ 99 h 2754"/>
              <a:gd name="T94" fmla="*/ 1756 w 3281"/>
              <a:gd name="T95" fmla="*/ 79 h 2754"/>
              <a:gd name="T96" fmla="*/ 1760 w 3281"/>
              <a:gd name="T97" fmla="*/ 60 h 2754"/>
              <a:gd name="T98" fmla="*/ 1769 w 3281"/>
              <a:gd name="T99" fmla="*/ 42 h 2754"/>
              <a:gd name="T100" fmla="*/ 1781 w 3281"/>
              <a:gd name="T101" fmla="*/ 26 h 2754"/>
              <a:gd name="T102" fmla="*/ 1797 w 3281"/>
              <a:gd name="T103" fmla="*/ 13 h 2754"/>
              <a:gd name="T104" fmla="*/ 1815 w 3281"/>
              <a:gd name="T105" fmla="*/ 4 h 2754"/>
              <a:gd name="T106" fmla="*/ 1834 w 3281"/>
              <a:gd name="T107" fmla="*/ 0 h 2754"/>
              <a:gd name="T108" fmla="*/ 1853 w 3281"/>
              <a:gd name="T109" fmla="*/ 0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1" h="2754">
                <a:moveTo>
                  <a:pt x="1853" y="0"/>
                </a:moveTo>
                <a:lnTo>
                  <a:pt x="1872" y="4"/>
                </a:lnTo>
                <a:lnTo>
                  <a:pt x="1890" y="13"/>
                </a:lnTo>
                <a:lnTo>
                  <a:pt x="1906" y="25"/>
                </a:lnTo>
                <a:lnTo>
                  <a:pt x="3255" y="1350"/>
                </a:lnTo>
                <a:lnTo>
                  <a:pt x="3267" y="1364"/>
                </a:lnTo>
                <a:lnTo>
                  <a:pt x="3275" y="1380"/>
                </a:lnTo>
                <a:lnTo>
                  <a:pt x="3280" y="1397"/>
                </a:lnTo>
                <a:lnTo>
                  <a:pt x="3281" y="1414"/>
                </a:lnTo>
                <a:lnTo>
                  <a:pt x="3279" y="1432"/>
                </a:lnTo>
                <a:lnTo>
                  <a:pt x="3274" y="1449"/>
                </a:lnTo>
                <a:lnTo>
                  <a:pt x="3266" y="1465"/>
                </a:lnTo>
                <a:lnTo>
                  <a:pt x="3253" y="1477"/>
                </a:lnTo>
                <a:lnTo>
                  <a:pt x="1904" y="2731"/>
                </a:lnTo>
                <a:lnTo>
                  <a:pt x="1886" y="2744"/>
                </a:lnTo>
                <a:lnTo>
                  <a:pt x="1865" y="2752"/>
                </a:lnTo>
                <a:lnTo>
                  <a:pt x="1844" y="2754"/>
                </a:lnTo>
                <a:lnTo>
                  <a:pt x="1826" y="2752"/>
                </a:lnTo>
                <a:lnTo>
                  <a:pt x="1810" y="2747"/>
                </a:lnTo>
                <a:lnTo>
                  <a:pt x="1794" y="2739"/>
                </a:lnTo>
                <a:lnTo>
                  <a:pt x="1779" y="2726"/>
                </a:lnTo>
                <a:lnTo>
                  <a:pt x="1768" y="2710"/>
                </a:lnTo>
                <a:lnTo>
                  <a:pt x="1759" y="2691"/>
                </a:lnTo>
                <a:lnTo>
                  <a:pt x="1756" y="2673"/>
                </a:lnTo>
                <a:lnTo>
                  <a:pt x="1757" y="2654"/>
                </a:lnTo>
                <a:lnTo>
                  <a:pt x="1761" y="2635"/>
                </a:lnTo>
                <a:lnTo>
                  <a:pt x="1771" y="2617"/>
                </a:lnTo>
                <a:lnTo>
                  <a:pt x="1784" y="2601"/>
                </a:lnTo>
                <a:lnTo>
                  <a:pt x="2969" y="1501"/>
                </a:lnTo>
                <a:lnTo>
                  <a:pt x="88" y="1501"/>
                </a:lnTo>
                <a:lnTo>
                  <a:pt x="65" y="1498"/>
                </a:lnTo>
                <a:lnTo>
                  <a:pt x="43" y="1489"/>
                </a:lnTo>
                <a:lnTo>
                  <a:pt x="25" y="1475"/>
                </a:lnTo>
                <a:lnTo>
                  <a:pt x="11" y="1457"/>
                </a:lnTo>
                <a:lnTo>
                  <a:pt x="3" y="1436"/>
                </a:lnTo>
                <a:lnTo>
                  <a:pt x="0" y="1412"/>
                </a:lnTo>
                <a:lnTo>
                  <a:pt x="3" y="1389"/>
                </a:lnTo>
                <a:lnTo>
                  <a:pt x="11" y="1368"/>
                </a:lnTo>
                <a:lnTo>
                  <a:pt x="25" y="1350"/>
                </a:lnTo>
                <a:lnTo>
                  <a:pt x="43" y="1337"/>
                </a:lnTo>
                <a:lnTo>
                  <a:pt x="65" y="1327"/>
                </a:lnTo>
                <a:lnTo>
                  <a:pt x="88" y="1324"/>
                </a:lnTo>
                <a:lnTo>
                  <a:pt x="2978" y="1324"/>
                </a:lnTo>
                <a:lnTo>
                  <a:pt x="1782" y="151"/>
                </a:lnTo>
                <a:lnTo>
                  <a:pt x="1770" y="135"/>
                </a:lnTo>
                <a:lnTo>
                  <a:pt x="1761" y="117"/>
                </a:lnTo>
                <a:lnTo>
                  <a:pt x="1756" y="99"/>
                </a:lnTo>
                <a:lnTo>
                  <a:pt x="1756" y="79"/>
                </a:lnTo>
                <a:lnTo>
                  <a:pt x="1760" y="60"/>
                </a:lnTo>
                <a:lnTo>
                  <a:pt x="1769" y="42"/>
                </a:lnTo>
                <a:lnTo>
                  <a:pt x="1781" y="26"/>
                </a:lnTo>
                <a:lnTo>
                  <a:pt x="1797" y="13"/>
                </a:lnTo>
                <a:lnTo>
                  <a:pt x="1815" y="4"/>
                </a:lnTo>
                <a:lnTo>
                  <a:pt x="1834" y="0"/>
                </a:lnTo>
                <a:lnTo>
                  <a:pt x="1853"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4" name="Freeform 46">
            <a:extLst>
              <a:ext uri="{FF2B5EF4-FFF2-40B4-BE49-F238E27FC236}">
                <a16:creationId xmlns:a16="http://schemas.microsoft.com/office/drawing/2014/main" id="{6893361A-4134-4419-AC65-47D573653772}"/>
              </a:ext>
            </a:extLst>
          </p:cNvPr>
          <p:cNvSpPr>
            <a:spLocks noEditPoints="1"/>
          </p:cNvSpPr>
          <p:nvPr/>
        </p:nvSpPr>
        <p:spPr bwMode="auto">
          <a:xfrm>
            <a:off x="711411" y="5448415"/>
            <a:ext cx="419834" cy="433004"/>
          </a:xfrm>
          <a:custGeom>
            <a:avLst/>
            <a:gdLst>
              <a:gd name="T0" fmla="*/ 1387 w 3122"/>
              <a:gd name="T1" fmla="*/ 2411 h 3223"/>
              <a:gd name="T2" fmla="*/ 860 w 3122"/>
              <a:gd name="T3" fmla="*/ 2411 h 3223"/>
              <a:gd name="T4" fmla="*/ 2489 w 3122"/>
              <a:gd name="T5" fmla="*/ 2155 h 3223"/>
              <a:gd name="T6" fmla="*/ 2533 w 3122"/>
              <a:gd name="T7" fmla="*/ 2488 h 3223"/>
              <a:gd name="T8" fmla="*/ 2660 w 3122"/>
              <a:gd name="T9" fmla="*/ 2620 h 3223"/>
              <a:gd name="T10" fmla="*/ 2612 w 3122"/>
              <a:gd name="T11" fmla="*/ 2704 h 3223"/>
              <a:gd name="T12" fmla="*/ 2521 w 3122"/>
              <a:gd name="T13" fmla="*/ 2697 h 3223"/>
              <a:gd name="T14" fmla="*/ 2357 w 3122"/>
              <a:gd name="T15" fmla="*/ 2534 h 3223"/>
              <a:gd name="T16" fmla="*/ 2400 w 3122"/>
              <a:gd name="T17" fmla="*/ 2155 h 3223"/>
              <a:gd name="T18" fmla="*/ 2323 w 3122"/>
              <a:gd name="T19" fmla="*/ 2034 h 3223"/>
              <a:gd name="T20" fmla="*/ 2088 w 3122"/>
              <a:gd name="T21" fmla="*/ 2154 h 3223"/>
              <a:gd name="T22" fmla="*/ 1946 w 3122"/>
              <a:gd name="T23" fmla="*/ 2372 h 3223"/>
              <a:gd name="T24" fmla="*/ 1931 w 3122"/>
              <a:gd name="T25" fmla="*/ 2644 h 3223"/>
              <a:gd name="T26" fmla="*/ 2052 w 3122"/>
              <a:gd name="T27" fmla="*/ 2877 h 3223"/>
              <a:gd name="T28" fmla="*/ 2271 w 3122"/>
              <a:gd name="T29" fmla="*/ 3020 h 3223"/>
              <a:gd name="T30" fmla="*/ 2543 w 3122"/>
              <a:gd name="T31" fmla="*/ 3035 h 3223"/>
              <a:gd name="T32" fmla="*/ 2777 w 3122"/>
              <a:gd name="T33" fmla="*/ 2915 h 3223"/>
              <a:gd name="T34" fmla="*/ 2920 w 3122"/>
              <a:gd name="T35" fmla="*/ 2696 h 3223"/>
              <a:gd name="T36" fmla="*/ 2934 w 3122"/>
              <a:gd name="T37" fmla="*/ 2424 h 3223"/>
              <a:gd name="T38" fmla="*/ 2813 w 3122"/>
              <a:gd name="T39" fmla="*/ 2191 h 3223"/>
              <a:gd name="T40" fmla="*/ 2594 w 3122"/>
              <a:gd name="T41" fmla="*/ 2047 h 3223"/>
              <a:gd name="T42" fmla="*/ 2499 w 3122"/>
              <a:gd name="T43" fmla="*/ 1848 h 3223"/>
              <a:gd name="T44" fmla="*/ 2799 w 3122"/>
              <a:gd name="T45" fmla="*/ 1950 h 3223"/>
              <a:gd name="T46" fmla="*/ 3018 w 3122"/>
              <a:gd name="T47" fmla="*/ 2169 h 3223"/>
              <a:gd name="T48" fmla="*/ 3119 w 3122"/>
              <a:gd name="T49" fmla="*/ 2468 h 3223"/>
              <a:gd name="T50" fmla="*/ 3074 w 3122"/>
              <a:gd name="T51" fmla="*/ 2787 h 3223"/>
              <a:gd name="T52" fmla="*/ 2898 w 3122"/>
              <a:gd name="T53" fmla="*/ 3042 h 3223"/>
              <a:gd name="T54" fmla="*/ 2626 w 3122"/>
              <a:gd name="T55" fmla="*/ 3195 h 3223"/>
              <a:gd name="T56" fmla="*/ 2302 w 3122"/>
              <a:gd name="T57" fmla="*/ 3210 h 3223"/>
              <a:gd name="T58" fmla="*/ 2015 w 3122"/>
              <a:gd name="T59" fmla="*/ 3082 h 3223"/>
              <a:gd name="T60" fmla="*/ 1817 w 3122"/>
              <a:gd name="T61" fmla="*/ 2844 h 3223"/>
              <a:gd name="T62" fmla="*/ 1743 w 3122"/>
              <a:gd name="T63" fmla="*/ 2534 h 3223"/>
              <a:gd name="T64" fmla="*/ 1817 w 3122"/>
              <a:gd name="T65" fmla="*/ 2223 h 3223"/>
              <a:gd name="T66" fmla="*/ 2015 w 3122"/>
              <a:gd name="T67" fmla="*/ 1985 h 3223"/>
              <a:gd name="T68" fmla="*/ 2302 w 3122"/>
              <a:gd name="T69" fmla="*/ 1858 h 3223"/>
              <a:gd name="T70" fmla="*/ 1594 w 3122"/>
              <a:gd name="T71" fmla="*/ 1777 h 3223"/>
              <a:gd name="T72" fmla="*/ 860 w 3122"/>
              <a:gd name="T73" fmla="*/ 1777 h 3223"/>
              <a:gd name="T74" fmla="*/ 2327 w 3122"/>
              <a:gd name="T75" fmla="*/ 1143 h 3223"/>
              <a:gd name="T76" fmla="*/ 1594 w 3122"/>
              <a:gd name="T77" fmla="*/ 1143 h 3223"/>
              <a:gd name="T78" fmla="*/ 860 w 3122"/>
              <a:gd name="T79" fmla="*/ 1143 h 3223"/>
              <a:gd name="T80" fmla="*/ 763 w 3122"/>
              <a:gd name="T81" fmla="*/ 281 h 3223"/>
              <a:gd name="T82" fmla="*/ 2458 w 3122"/>
              <a:gd name="T83" fmla="*/ 281 h 3223"/>
              <a:gd name="T84" fmla="*/ 2678 w 3122"/>
              <a:gd name="T85" fmla="*/ 356 h 3223"/>
              <a:gd name="T86" fmla="*/ 2806 w 3122"/>
              <a:gd name="T87" fmla="*/ 546 h 3223"/>
              <a:gd name="T88" fmla="*/ 2702 w 3122"/>
              <a:gd name="T89" fmla="*/ 1517 h 3223"/>
              <a:gd name="T90" fmla="*/ 2617 w 3122"/>
              <a:gd name="T91" fmla="*/ 548 h 3223"/>
              <a:gd name="T92" fmla="*/ 2491 w 3122"/>
              <a:gd name="T93" fmla="*/ 460 h 3223"/>
              <a:gd name="T94" fmla="*/ 267 w 3122"/>
              <a:gd name="T95" fmla="*/ 482 h 3223"/>
              <a:gd name="T96" fmla="*/ 179 w 3122"/>
              <a:gd name="T97" fmla="*/ 608 h 3223"/>
              <a:gd name="T98" fmla="*/ 201 w 3122"/>
              <a:gd name="T99" fmla="*/ 2829 h 3223"/>
              <a:gd name="T100" fmla="*/ 328 w 3122"/>
              <a:gd name="T101" fmla="*/ 2917 h 3223"/>
              <a:gd name="T102" fmla="*/ 1542 w 3122"/>
              <a:gd name="T103" fmla="*/ 3096 h 3223"/>
              <a:gd name="T104" fmla="*/ 179 w 3122"/>
              <a:gd name="T105" fmla="*/ 3047 h 3223"/>
              <a:gd name="T106" fmla="*/ 28 w 3122"/>
              <a:gd name="T107" fmla="*/ 2876 h 3223"/>
              <a:gd name="T108" fmla="*/ 3 w 3122"/>
              <a:gd name="T109" fmla="*/ 592 h 3223"/>
              <a:gd name="T110" fmla="*/ 106 w 3122"/>
              <a:gd name="T111" fmla="*/ 387 h 3223"/>
              <a:gd name="T112" fmla="*/ 311 w 3122"/>
              <a:gd name="T113" fmla="*/ 284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22" h="3223">
                <a:moveTo>
                  <a:pt x="1224" y="2235"/>
                </a:moveTo>
                <a:lnTo>
                  <a:pt x="1422" y="2235"/>
                </a:lnTo>
                <a:lnTo>
                  <a:pt x="1407" y="2292"/>
                </a:lnTo>
                <a:lnTo>
                  <a:pt x="1395" y="2351"/>
                </a:lnTo>
                <a:lnTo>
                  <a:pt x="1387" y="2411"/>
                </a:lnTo>
                <a:lnTo>
                  <a:pt x="1224" y="2411"/>
                </a:lnTo>
                <a:lnTo>
                  <a:pt x="1224" y="2235"/>
                </a:lnTo>
                <a:close/>
                <a:moveTo>
                  <a:pt x="491" y="2235"/>
                </a:moveTo>
                <a:lnTo>
                  <a:pt x="860" y="2235"/>
                </a:lnTo>
                <a:lnTo>
                  <a:pt x="860" y="2411"/>
                </a:lnTo>
                <a:lnTo>
                  <a:pt x="491" y="2411"/>
                </a:lnTo>
                <a:lnTo>
                  <a:pt x="491" y="2235"/>
                </a:lnTo>
                <a:close/>
                <a:moveTo>
                  <a:pt x="2445" y="2143"/>
                </a:moveTo>
                <a:lnTo>
                  <a:pt x="2468" y="2146"/>
                </a:lnTo>
                <a:lnTo>
                  <a:pt x="2489" y="2155"/>
                </a:lnTo>
                <a:lnTo>
                  <a:pt x="2506" y="2169"/>
                </a:lnTo>
                <a:lnTo>
                  <a:pt x="2520" y="2187"/>
                </a:lnTo>
                <a:lnTo>
                  <a:pt x="2529" y="2208"/>
                </a:lnTo>
                <a:lnTo>
                  <a:pt x="2533" y="2232"/>
                </a:lnTo>
                <a:lnTo>
                  <a:pt x="2533" y="2488"/>
                </a:lnTo>
                <a:lnTo>
                  <a:pt x="2624" y="2553"/>
                </a:lnTo>
                <a:lnTo>
                  <a:pt x="2638" y="2567"/>
                </a:lnTo>
                <a:lnTo>
                  <a:pt x="2650" y="2583"/>
                </a:lnTo>
                <a:lnTo>
                  <a:pt x="2657" y="2601"/>
                </a:lnTo>
                <a:lnTo>
                  <a:pt x="2660" y="2620"/>
                </a:lnTo>
                <a:lnTo>
                  <a:pt x="2659" y="2639"/>
                </a:lnTo>
                <a:lnTo>
                  <a:pt x="2654" y="2658"/>
                </a:lnTo>
                <a:lnTo>
                  <a:pt x="2645" y="2676"/>
                </a:lnTo>
                <a:lnTo>
                  <a:pt x="2630" y="2693"/>
                </a:lnTo>
                <a:lnTo>
                  <a:pt x="2612" y="2704"/>
                </a:lnTo>
                <a:lnTo>
                  <a:pt x="2593" y="2711"/>
                </a:lnTo>
                <a:lnTo>
                  <a:pt x="2572" y="2714"/>
                </a:lnTo>
                <a:lnTo>
                  <a:pt x="2555" y="2711"/>
                </a:lnTo>
                <a:lnTo>
                  <a:pt x="2538" y="2706"/>
                </a:lnTo>
                <a:lnTo>
                  <a:pt x="2521" y="2697"/>
                </a:lnTo>
                <a:lnTo>
                  <a:pt x="2393" y="2606"/>
                </a:lnTo>
                <a:lnTo>
                  <a:pt x="2378" y="2592"/>
                </a:lnTo>
                <a:lnTo>
                  <a:pt x="2366" y="2574"/>
                </a:lnTo>
                <a:lnTo>
                  <a:pt x="2359" y="2555"/>
                </a:lnTo>
                <a:lnTo>
                  <a:pt x="2357" y="2534"/>
                </a:lnTo>
                <a:lnTo>
                  <a:pt x="2357" y="2232"/>
                </a:lnTo>
                <a:lnTo>
                  <a:pt x="2360" y="2208"/>
                </a:lnTo>
                <a:lnTo>
                  <a:pt x="2368" y="2187"/>
                </a:lnTo>
                <a:lnTo>
                  <a:pt x="2382" y="2169"/>
                </a:lnTo>
                <a:lnTo>
                  <a:pt x="2400" y="2155"/>
                </a:lnTo>
                <a:lnTo>
                  <a:pt x="2420" y="2146"/>
                </a:lnTo>
                <a:lnTo>
                  <a:pt x="2445" y="2143"/>
                </a:lnTo>
                <a:close/>
                <a:moveTo>
                  <a:pt x="2433" y="2022"/>
                </a:moveTo>
                <a:lnTo>
                  <a:pt x="2376" y="2024"/>
                </a:lnTo>
                <a:lnTo>
                  <a:pt x="2323" y="2034"/>
                </a:lnTo>
                <a:lnTo>
                  <a:pt x="2271" y="2047"/>
                </a:lnTo>
                <a:lnTo>
                  <a:pt x="2220" y="2067"/>
                </a:lnTo>
                <a:lnTo>
                  <a:pt x="2173" y="2091"/>
                </a:lnTo>
                <a:lnTo>
                  <a:pt x="2129" y="2121"/>
                </a:lnTo>
                <a:lnTo>
                  <a:pt x="2088" y="2154"/>
                </a:lnTo>
                <a:lnTo>
                  <a:pt x="2052" y="2191"/>
                </a:lnTo>
                <a:lnTo>
                  <a:pt x="2018" y="2232"/>
                </a:lnTo>
                <a:lnTo>
                  <a:pt x="1990" y="2276"/>
                </a:lnTo>
                <a:lnTo>
                  <a:pt x="1965" y="2323"/>
                </a:lnTo>
                <a:lnTo>
                  <a:pt x="1946" y="2372"/>
                </a:lnTo>
                <a:lnTo>
                  <a:pt x="1931" y="2424"/>
                </a:lnTo>
                <a:lnTo>
                  <a:pt x="1922" y="2479"/>
                </a:lnTo>
                <a:lnTo>
                  <a:pt x="1920" y="2534"/>
                </a:lnTo>
                <a:lnTo>
                  <a:pt x="1922" y="2590"/>
                </a:lnTo>
                <a:lnTo>
                  <a:pt x="1931" y="2644"/>
                </a:lnTo>
                <a:lnTo>
                  <a:pt x="1946" y="2696"/>
                </a:lnTo>
                <a:lnTo>
                  <a:pt x="1965" y="2746"/>
                </a:lnTo>
                <a:lnTo>
                  <a:pt x="1990" y="2792"/>
                </a:lnTo>
                <a:lnTo>
                  <a:pt x="2018" y="2836"/>
                </a:lnTo>
                <a:lnTo>
                  <a:pt x="2052" y="2877"/>
                </a:lnTo>
                <a:lnTo>
                  <a:pt x="2088" y="2915"/>
                </a:lnTo>
                <a:lnTo>
                  <a:pt x="2129" y="2947"/>
                </a:lnTo>
                <a:lnTo>
                  <a:pt x="2173" y="2976"/>
                </a:lnTo>
                <a:lnTo>
                  <a:pt x="2220" y="3001"/>
                </a:lnTo>
                <a:lnTo>
                  <a:pt x="2271" y="3020"/>
                </a:lnTo>
                <a:lnTo>
                  <a:pt x="2323" y="3035"/>
                </a:lnTo>
                <a:lnTo>
                  <a:pt x="2376" y="3044"/>
                </a:lnTo>
                <a:lnTo>
                  <a:pt x="2433" y="3047"/>
                </a:lnTo>
                <a:lnTo>
                  <a:pt x="2489" y="3044"/>
                </a:lnTo>
                <a:lnTo>
                  <a:pt x="2543" y="3035"/>
                </a:lnTo>
                <a:lnTo>
                  <a:pt x="2594" y="3020"/>
                </a:lnTo>
                <a:lnTo>
                  <a:pt x="2645" y="3001"/>
                </a:lnTo>
                <a:lnTo>
                  <a:pt x="2692" y="2976"/>
                </a:lnTo>
                <a:lnTo>
                  <a:pt x="2736" y="2947"/>
                </a:lnTo>
                <a:lnTo>
                  <a:pt x="2777" y="2915"/>
                </a:lnTo>
                <a:lnTo>
                  <a:pt x="2813" y="2877"/>
                </a:lnTo>
                <a:lnTo>
                  <a:pt x="2847" y="2836"/>
                </a:lnTo>
                <a:lnTo>
                  <a:pt x="2876" y="2792"/>
                </a:lnTo>
                <a:lnTo>
                  <a:pt x="2900" y="2746"/>
                </a:lnTo>
                <a:lnTo>
                  <a:pt x="2920" y="2696"/>
                </a:lnTo>
                <a:lnTo>
                  <a:pt x="2934" y="2644"/>
                </a:lnTo>
                <a:lnTo>
                  <a:pt x="2943" y="2590"/>
                </a:lnTo>
                <a:lnTo>
                  <a:pt x="2946" y="2534"/>
                </a:lnTo>
                <a:lnTo>
                  <a:pt x="2943" y="2479"/>
                </a:lnTo>
                <a:lnTo>
                  <a:pt x="2934" y="2424"/>
                </a:lnTo>
                <a:lnTo>
                  <a:pt x="2920" y="2372"/>
                </a:lnTo>
                <a:lnTo>
                  <a:pt x="2900" y="2323"/>
                </a:lnTo>
                <a:lnTo>
                  <a:pt x="2876" y="2276"/>
                </a:lnTo>
                <a:lnTo>
                  <a:pt x="2847" y="2232"/>
                </a:lnTo>
                <a:lnTo>
                  <a:pt x="2813" y="2191"/>
                </a:lnTo>
                <a:lnTo>
                  <a:pt x="2777" y="2154"/>
                </a:lnTo>
                <a:lnTo>
                  <a:pt x="2736" y="2121"/>
                </a:lnTo>
                <a:lnTo>
                  <a:pt x="2692" y="2091"/>
                </a:lnTo>
                <a:lnTo>
                  <a:pt x="2645" y="2067"/>
                </a:lnTo>
                <a:lnTo>
                  <a:pt x="2594" y="2047"/>
                </a:lnTo>
                <a:lnTo>
                  <a:pt x="2543" y="2034"/>
                </a:lnTo>
                <a:lnTo>
                  <a:pt x="2489" y="2024"/>
                </a:lnTo>
                <a:lnTo>
                  <a:pt x="2433" y="2022"/>
                </a:lnTo>
                <a:close/>
                <a:moveTo>
                  <a:pt x="2433" y="1845"/>
                </a:moveTo>
                <a:lnTo>
                  <a:pt x="2499" y="1848"/>
                </a:lnTo>
                <a:lnTo>
                  <a:pt x="2564" y="1858"/>
                </a:lnTo>
                <a:lnTo>
                  <a:pt x="2626" y="1872"/>
                </a:lnTo>
                <a:lnTo>
                  <a:pt x="2687" y="1893"/>
                </a:lnTo>
                <a:lnTo>
                  <a:pt x="2744" y="1919"/>
                </a:lnTo>
                <a:lnTo>
                  <a:pt x="2799" y="1950"/>
                </a:lnTo>
                <a:lnTo>
                  <a:pt x="2850" y="1985"/>
                </a:lnTo>
                <a:lnTo>
                  <a:pt x="2898" y="2025"/>
                </a:lnTo>
                <a:lnTo>
                  <a:pt x="2942" y="2069"/>
                </a:lnTo>
                <a:lnTo>
                  <a:pt x="2982" y="2117"/>
                </a:lnTo>
                <a:lnTo>
                  <a:pt x="3018" y="2169"/>
                </a:lnTo>
                <a:lnTo>
                  <a:pt x="3048" y="2223"/>
                </a:lnTo>
                <a:lnTo>
                  <a:pt x="3074" y="2281"/>
                </a:lnTo>
                <a:lnTo>
                  <a:pt x="3095" y="2341"/>
                </a:lnTo>
                <a:lnTo>
                  <a:pt x="3110" y="2403"/>
                </a:lnTo>
                <a:lnTo>
                  <a:pt x="3119" y="2468"/>
                </a:lnTo>
                <a:lnTo>
                  <a:pt x="3122" y="2534"/>
                </a:lnTo>
                <a:lnTo>
                  <a:pt x="3119" y="2600"/>
                </a:lnTo>
                <a:lnTo>
                  <a:pt x="3110" y="2665"/>
                </a:lnTo>
                <a:lnTo>
                  <a:pt x="3095" y="2727"/>
                </a:lnTo>
                <a:lnTo>
                  <a:pt x="3074" y="2787"/>
                </a:lnTo>
                <a:lnTo>
                  <a:pt x="3048" y="2844"/>
                </a:lnTo>
                <a:lnTo>
                  <a:pt x="3018" y="2899"/>
                </a:lnTo>
                <a:lnTo>
                  <a:pt x="2982" y="2950"/>
                </a:lnTo>
                <a:lnTo>
                  <a:pt x="2942" y="2998"/>
                </a:lnTo>
                <a:lnTo>
                  <a:pt x="2898" y="3042"/>
                </a:lnTo>
                <a:lnTo>
                  <a:pt x="2850" y="3082"/>
                </a:lnTo>
                <a:lnTo>
                  <a:pt x="2799" y="3118"/>
                </a:lnTo>
                <a:lnTo>
                  <a:pt x="2744" y="3148"/>
                </a:lnTo>
                <a:lnTo>
                  <a:pt x="2687" y="3174"/>
                </a:lnTo>
                <a:lnTo>
                  <a:pt x="2626" y="3195"/>
                </a:lnTo>
                <a:lnTo>
                  <a:pt x="2564" y="3210"/>
                </a:lnTo>
                <a:lnTo>
                  <a:pt x="2499" y="3220"/>
                </a:lnTo>
                <a:lnTo>
                  <a:pt x="2433" y="3223"/>
                </a:lnTo>
                <a:lnTo>
                  <a:pt x="2366" y="3220"/>
                </a:lnTo>
                <a:lnTo>
                  <a:pt x="2302" y="3210"/>
                </a:lnTo>
                <a:lnTo>
                  <a:pt x="2239" y="3195"/>
                </a:lnTo>
                <a:lnTo>
                  <a:pt x="2180" y="3174"/>
                </a:lnTo>
                <a:lnTo>
                  <a:pt x="2122" y="3148"/>
                </a:lnTo>
                <a:lnTo>
                  <a:pt x="2067" y="3118"/>
                </a:lnTo>
                <a:lnTo>
                  <a:pt x="2015" y="3082"/>
                </a:lnTo>
                <a:lnTo>
                  <a:pt x="1968" y="3042"/>
                </a:lnTo>
                <a:lnTo>
                  <a:pt x="1924" y="2998"/>
                </a:lnTo>
                <a:lnTo>
                  <a:pt x="1884" y="2950"/>
                </a:lnTo>
                <a:lnTo>
                  <a:pt x="1849" y="2899"/>
                </a:lnTo>
                <a:lnTo>
                  <a:pt x="1817" y="2844"/>
                </a:lnTo>
                <a:lnTo>
                  <a:pt x="1791" y="2787"/>
                </a:lnTo>
                <a:lnTo>
                  <a:pt x="1771" y="2727"/>
                </a:lnTo>
                <a:lnTo>
                  <a:pt x="1755" y="2665"/>
                </a:lnTo>
                <a:lnTo>
                  <a:pt x="1746" y="2600"/>
                </a:lnTo>
                <a:lnTo>
                  <a:pt x="1743" y="2534"/>
                </a:lnTo>
                <a:lnTo>
                  <a:pt x="1746" y="2468"/>
                </a:lnTo>
                <a:lnTo>
                  <a:pt x="1755" y="2403"/>
                </a:lnTo>
                <a:lnTo>
                  <a:pt x="1771" y="2341"/>
                </a:lnTo>
                <a:lnTo>
                  <a:pt x="1791" y="2281"/>
                </a:lnTo>
                <a:lnTo>
                  <a:pt x="1817" y="2223"/>
                </a:lnTo>
                <a:lnTo>
                  <a:pt x="1849" y="2169"/>
                </a:lnTo>
                <a:lnTo>
                  <a:pt x="1884" y="2117"/>
                </a:lnTo>
                <a:lnTo>
                  <a:pt x="1924" y="2069"/>
                </a:lnTo>
                <a:lnTo>
                  <a:pt x="1968" y="2025"/>
                </a:lnTo>
                <a:lnTo>
                  <a:pt x="2015" y="1985"/>
                </a:lnTo>
                <a:lnTo>
                  <a:pt x="2067" y="1950"/>
                </a:lnTo>
                <a:lnTo>
                  <a:pt x="2122" y="1919"/>
                </a:lnTo>
                <a:lnTo>
                  <a:pt x="2180" y="1893"/>
                </a:lnTo>
                <a:lnTo>
                  <a:pt x="2239" y="1872"/>
                </a:lnTo>
                <a:lnTo>
                  <a:pt x="2302" y="1858"/>
                </a:lnTo>
                <a:lnTo>
                  <a:pt x="2366" y="1848"/>
                </a:lnTo>
                <a:lnTo>
                  <a:pt x="2433" y="1845"/>
                </a:lnTo>
                <a:close/>
                <a:moveTo>
                  <a:pt x="1224" y="1600"/>
                </a:moveTo>
                <a:lnTo>
                  <a:pt x="1594" y="1600"/>
                </a:lnTo>
                <a:lnTo>
                  <a:pt x="1594" y="1777"/>
                </a:lnTo>
                <a:lnTo>
                  <a:pt x="1224" y="1777"/>
                </a:lnTo>
                <a:lnTo>
                  <a:pt x="1224" y="1600"/>
                </a:lnTo>
                <a:close/>
                <a:moveTo>
                  <a:pt x="491" y="1600"/>
                </a:moveTo>
                <a:lnTo>
                  <a:pt x="860" y="1600"/>
                </a:lnTo>
                <a:lnTo>
                  <a:pt x="860" y="1777"/>
                </a:lnTo>
                <a:lnTo>
                  <a:pt x="491" y="1777"/>
                </a:lnTo>
                <a:lnTo>
                  <a:pt x="491" y="1600"/>
                </a:lnTo>
                <a:close/>
                <a:moveTo>
                  <a:pt x="1959" y="966"/>
                </a:moveTo>
                <a:lnTo>
                  <a:pt x="2327" y="966"/>
                </a:lnTo>
                <a:lnTo>
                  <a:pt x="2327" y="1143"/>
                </a:lnTo>
                <a:lnTo>
                  <a:pt x="1959" y="1143"/>
                </a:lnTo>
                <a:lnTo>
                  <a:pt x="1959" y="966"/>
                </a:lnTo>
                <a:close/>
                <a:moveTo>
                  <a:pt x="1224" y="966"/>
                </a:moveTo>
                <a:lnTo>
                  <a:pt x="1594" y="966"/>
                </a:lnTo>
                <a:lnTo>
                  <a:pt x="1594" y="1143"/>
                </a:lnTo>
                <a:lnTo>
                  <a:pt x="1224" y="1143"/>
                </a:lnTo>
                <a:lnTo>
                  <a:pt x="1224" y="966"/>
                </a:lnTo>
                <a:close/>
                <a:moveTo>
                  <a:pt x="491" y="966"/>
                </a:moveTo>
                <a:lnTo>
                  <a:pt x="860" y="966"/>
                </a:lnTo>
                <a:lnTo>
                  <a:pt x="860" y="1143"/>
                </a:lnTo>
                <a:lnTo>
                  <a:pt x="491" y="1143"/>
                </a:lnTo>
                <a:lnTo>
                  <a:pt x="491" y="966"/>
                </a:lnTo>
                <a:close/>
                <a:moveTo>
                  <a:pt x="587" y="0"/>
                </a:moveTo>
                <a:lnTo>
                  <a:pt x="763" y="0"/>
                </a:lnTo>
                <a:lnTo>
                  <a:pt x="763" y="281"/>
                </a:lnTo>
                <a:lnTo>
                  <a:pt x="2055" y="281"/>
                </a:lnTo>
                <a:lnTo>
                  <a:pt x="2055" y="0"/>
                </a:lnTo>
                <a:lnTo>
                  <a:pt x="2231" y="0"/>
                </a:lnTo>
                <a:lnTo>
                  <a:pt x="2231" y="281"/>
                </a:lnTo>
                <a:lnTo>
                  <a:pt x="2458" y="281"/>
                </a:lnTo>
                <a:lnTo>
                  <a:pt x="2506" y="284"/>
                </a:lnTo>
                <a:lnTo>
                  <a:pt x="2553" y="294"/>
                </a:lnTo>
                <a:lnTo>
                  <a:pt x="2599" y="309"/>
                </a:lnTo>
                <a:lnTo>
                  <a:pt x="2639" y="330"/>
                </a:lnTo>
                <a:lnTo>
                  <a:pt x="2678" y="356"/>
                </a:lnTo>
                <a:lnTo>
                  <a:pt x="2713" y="387"/>
                </a:lnTo>
                <a:lnTo>
                  <a:pt x="2743" y="421"/>
                </a:lnTo>
                <a:lnTo>
                  <a:pt x="2769" y="459"/>
                </a:lnTo>
                <a:lnTo>
                  <a:pt x="2790" y="501"/>
                </a:lnTo>
                <a:lnTo>
                  <a:pt x="2806" y="546"/>
                </a:lnTo>
                <a:lnTo>
                  <a:pt x="2815" y="592"/>
                </a:lnTo>
                <a:lnTo>
                  <a:pt x="2818" y="641"/>
                </a:lnTo>
                <a:lnTo>
                  <a:pt x="2818" y="1555"/>
                </a:lnTo>
                <a:lnTo>
                  <a:pt x="2761" y="1534"/>
                </a:lnTo>
                <a:lnTo>
                  <a:pt x="2702" y="1517"/>
                </a:lnTo>
                <a:lnTo>
                  <a:pt x="2643" y="1503"/>
                </a:lnTo>
                <a:lnTo>
                  <a:pt x="2643" y="641"/>
                </a:lnTo>
                <a:lnTo>
                  <a:pt x="2639" y="608"/>
                </a:lnTo>
                <a:lnTo>
                  <a:pt x="2631" y="578"/>
                </a:lnTo>
                <a:lnTo>
                  <a:pt x="2617" y="548"/>
                </a:lnTo>
                <a:lnTo>
                  <a:pt x="2599" y="523"/>
                </a:lnTo>
                <a:lnTo>
                  <a:pt x="2577" y="501"/>
                </a:lnTo>
                <a:lnTo>
                  <a:pt x="2551" y="482"/>
                </a:lnTo>
                <a:lnTo>
                  <a:pt x="2522" y="469"/>
                </a:lnTo>
                <a:lnTo>
                  <a:pt x="2491" y="460"/>
                </a:lnTo>
                <a:lnTo>
                  <a:pt x="2458" y="457"/>
                </a:lnTo>
                <a:lnTo>
                  <a:pt x="360" y="457"/>
                </a:lnTo>
                <a:lnTo>
                  <a:pt x="328" y="460"/>
                </a:lnTo>
                <a:lnTo>
                  <a:pt x="296" y="469"/>
                </a:lnTo>
                <a:lnTo>
                  <a:pt x="267" y="482"/>
                </a:lnTo>
                <a:lnTo>
                  <a:pt x="242" y="501"/>
                </a:lnTo>
                <a:lnTo>
                  <a:pt x="220" y="523"/>
                </a:lnTo>
                <a:lnTo>
                  <a:pt x="201" y="548"/>
                </a:lnTo>
                <a:lnTo>
                  <a:pt x="187" y="578"/>
                </a:lnTo>
                <a:lnTo>
                  <a:pt x="179" y="608"/>
                </a:lnTo>
                <a:lnTo>
                  <a:pt x="176" y="641"/>
                </a:lnTo>
                <a:lnTo>
                  <a:pt x="176" y="2737"/>
                </a:lnTo>
                <a:lnTo>
                  <a:pt x="179" y="2769"/>
                </a:lnTo>
                <a:lnTo>
                  <a:pt x="187" y="2800"/>
                </a:lnTo>
                <a:lnTo>
                  <a:pt x="201" y="2829"/>
                </a:lnTo>
                <a:lnTo>
                  <a:pt x="220" y="2854"/>
                </a:lnTo>
                <a:lnTo>
                  <a:pt x="242" y="2876"/>
                </a:lnTo>
                <a:lnTo>
                  <a:pt x="267" y="2895"/>
                </a:lnTo>
                <a:lnTo>
                  <a:pt x="296" y="2908"/>
                </a:lnTo>
                <a:lnTo>
                  <a:pt x="328" y="2917"/>
                </a:lnTo>
                <a:lnTo>
                  <a:pt x="360" y="2920"/>
                </a:lnTo>
                <a:lnTo>
                  <a:pt x="1452" y="2920"/>
                </a:lnTo>
                <a:lnTo>
                  <a:pt x="1478" y="2981"/>
                </a:lnTo>
                <a:lnTo>
                  <a:pt x="1508" y="3039"/>
                </a:lnTo>
                <a:lnTo>
                  <a:pt x="1542" y="3096"/>
                </a:lnTo>
                <a:lnTo>
                  <a:pt x="360" y="3096"/>
                </a:lnTo>
                <a:lnTo>
                  <a:pt x="311" y="3093"/>
                </a:lnTo>
                <a:lnTo>
                  <a:pt x="265" y="3083"/>
                </a:lnTo>
                <a:lnTo>
                  <a:pt x="220" y="3068"/>
                </a:lnTo>
                <a:lnTo>
                  <a:pt x="179" y="3047"/>
                </a:lnTo>
                <a:lnTo>
                  <a:pt x="140" y="3020"/>
                </a:lnTo>
                <a:lnTo>
                  <a:pt x="106" y="2990"/>
                </a:lnTo>
                <a:lnTo>
                  <a:pt x="75" y="2956"/>
                </a:lnTo>
                <a:lnTo>
                  <a:pt x="49" y="2918"/>
                </a:lnTo>
                <a:lnTo>
                  <a:pt x="28" y="2876"/>
                </a:lnTo>
                <a:lnTo>
                  <a:pt x="12" y="2832"/>
                </a:lnTo>
                <a:lnTo>
                  <a:pt x="3" y="2785"/>
                </a:lnTo>
                <a:lnTo>
                  <a:pt x="0" y="2737"/>
                </a:lnTo>
                <a:lnTo>
                  <a:pt x="0" y="641"/>
                </a:lnTo>
                <a:lnTo>
                  <a:pt x="3" y="592"/>
                </a:lnTo>
                <a:lnTo>
                  <a:pt x="12" y="546"/>
                </a:lnTo>
                <a:lnTo>
                  <a:pt x="28" y="501"/>
                </a:lnTo>
                <a:lnTo>
                  <a:pt x="49" y="459"/>
                </a:lnTo>
                <a:lnTo>
                  <a:pt x="75" y="421"/>
                </a:lnTo>
                <a:lnTo>
                  <a:pt x="106" y="387"/>
                </a:lnTo>
                <a:lnTo>
                  <a:pt x="140" y="356"/>
                </a:lnTo>
                <a:lnTo>
                  <a:pt x="179" y="330"/>
                </a:lnTo>
                <a:lnTo>
                  <a:pt x="220" y="309"/>
                </a:lnTo>
                <a:lnTo>
                  <a:pt x="265" y="294"/>
                </a:lnTo>
                <a:lnTo>
                  <a:pt x="311" y="284"/>
                </a:lnTo>
                <a:lnTo>
                  <a:pt x="360" y="281"/>
                </a:lnTo>
                <a:lnTo>
                  <a:pt x="587" y="281"/>
                </a:lnTo>
                <a:lnTo>
                  <a:pt x="587"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8" name="Freeform 2">
            <a:extLst>
              <a:ext uri="{FF2B5EF4-FFF2-40B4-BE49-F238E27FC236}">
                <a16:creationId xmlns:a16="http://schemas.microsoft.com/office/drawing/2014/main" id="{42661124-E0A1-422A-912B-7E9B1E9764CC}"/>
              </a:ext>
            </a:extLst>
          </p:cNvPr>
          <p:cNvSpPr>
            <a:spLocks noChangeArrowheads="1"/>
          </p:cNvSpPr>
          <p:nvPr/>
        </p:nvSpPr>
        <p:spPr bwMode="auto">
          <a:xfrm>
            <a:off x="688752" y="4320946"/>
            <a:ext cx="478447" cy="478987"/>
          </a:xfrm>
          <a:custGeom>
            <a:avLst/>
            <a:gdLst>
              <a:gd name="T0" fmla="*/ 10625 w 11700"/>
              <a:gd name="T1" fmla="*/ 9559 h 11712"/>
              <a:gd name="T2" fmla="*/ 10166 w 11700"/>
              <a:gd name="T3" fmla="*/ 10017 h 11712"/>
              <a:gd name="T4" fmla="*/ 10466 w 11700"/>
              <a:gd name="T5" fmla="*/ 10317 h 11712"/>
              <a:gd name="T6" fmla="*/ 9409 w 11700"/>
              <a:gd name="T7" fmla="*/ 10317 h 11712"/>
              <a:gd name="T8" fmla="*/ 9409 w 11700"/>
              <a:gd name="T9" fmla="*/ 4277 h 11712"/>
              <a:gd name="T10" fmla="*/ 6739 w 11700"/>
              <a:gd name="T11" fmla="*/ 4277 h 11712"/>
              <a:gd name="T12" fmla="*/ 6739 w 11700"/>
              <a:gd name="T13" fmla="*/ 2443 h 11712"/>
              <a:gd name="T14" fmla="*/ 3419 w 11700"/>
              <a:gd name="T15" fmla="*/ 2443 h 11712"/>
              <a:gd name="T16" fmla="*/ 3419 w 11700"/>
              <a:gd name="T17" fmla="*/ 5881 h 11712"/>
              <a:gd name="T18" fmla="*/ 1392 w 11700"/>
              <a:gd name="T19" fmla="*/ 5881 h 11712"/>
              <a:gd name="T20" fmla="*/ 1392 w 11700"/>
              <a:gd name="T21" fmla="*/ 1235 h 11712"/>
              <a:gd name="T22" fmla="*/ 1691 w 11700"/>
              <a:gd name="T23" fmla="*/ 1535 h 11712"/>
              <a:gd name="T24" fmla="*/ 2150 w 11700"/>
              <a:gd name="T25" fmla="*/ 1076 h 11712"/>
              <a:gd name="T26" fmla="*/ 1074 w 11700"/>
              <a:gd name="T27" fmla="*/ 0 h 11712"/>
              <a:gd name="T28" fmla="*/ 0 w 11700"/>
              <a:gd name="T29" fmla="*/ 1076 h 11712"/>
              <a:gd name="T30" fmla="*/ 458 w 11700"/>
              <a:gd name="T31" fmla="*/ 1535 h 11712"/>
              <a:gd name="T32" fmla="*/ 749 w 11700"/>
              <a:gd name="T33" fmla="*/ 1235 h 11712"/>
              <a:gd name="T34" fmla="*/ 749 w 11700"/>
              <a:gd name="T35" fmla="*/ 5881 h 11712"/>
              <a:gd name="T36" fmla="*/ 749 w 11700"/>
              <a:gd name="T37" fmla="*/ 10961 h 11712"/>
              <a:gd name="T38" fmla="*/ 3419 w 11700"/>
              <a:gd name="T39" fmla="*/ 10961 h 11712"/>
              <a:gd name="T40" fmla="*/ 4071 w 11700"/>
              <a:gd name="T41" fmla="*/ 10961 h 11712"/>
              <a:gd name="T42" fmla="*/ 6096 w 11700"/>
              <a:gd name="T43" fmla="*/ 10961 h 11712"/>
              <a:gd name="T44" fmla="*/ 6739 w 11700"/>
              <a:gd name="T45" fmla="*/ 10961 h 11712"/>
              <a:gd name="T46" fmla="*/ 9409 w 11700"/>
              <a:gd name="T47" fmla="*/ 10961 h 11712"/>
              <a:gd name="T48" fmla="*/ 10466 w 11700"/>
              <a:gd name="T49" fmla="*/ 10961 h 11712"/>
              <a:gd name="T50" fmla="*/ 10166 w 11700"/>
              <a:gd name="T51" fmla="*/ 11253 h 11712"/>
              <a:gd name="T52" fmla="*/ 10625 w 11700"/>
              <a:gd name="T53" fmla="*/ 11711 h 11712"/>
              <a:gd name="T54" fmla="*/ 11699 w 11700"/>
              <a:gd name="T55" fmla="*/ 10635 h 11712"/>
              <a:gd name="T56" fmla="*/ 10625 w 11700"/>
              <a:gd name="T57" fmla="*/ 9559 h 11712"/>
              <a:gd name="T58" fmla="*/ 1392 w 11700"/>
              <a:gd name="T59" fmla="*/ 10317 h 11712"/>
              <a:gd name="T60" fmla="*/ 1392 w 11700"/>
              <a:gd name="T61" fmla="*/ 6525 h 11712"/>
              <a:gd name="T62" fmla="*/ 3419 w 11700"/>
              <a:gd name="T63" fmla="*/ 6525 h 11712"/>
              <a:gd name="T64" fmla="*/ 3419 w 11700"/>
              <a:gd name="T65" fmla="*/ 10317 h 11712"/>
              <a:gd name="T66" fmla="*/ 1392 w 11700"/>
              <a:gd name="T67" fmla="*/ 10317 h 11712"/>
              <a:gd name="T68" fmla="*/ 4071 w 11700"/>
              <a:gd name="T69" fmla="*/ 10317 h 11712"/>
              <a:gd name="T70" fmla="*/ 4071 w 11700"/>
              <a:gd name="T71" fmla="*/ 5881 h 11712"/>
              <a:gd name="T72" fmla="*/ 4071 w 11700"/>
              <a:gd name="T73" fmla="*/ 3096 h 11712"/>
              <a:gd name="T74" fmla="*/ 6096 w 11700"/>
              <a:gd name="T75" fmla="*/ 3096 h 11712"/>
              <a:gd name="T76" fmla="*/ 6096 w 11700"/>
              <a:gd name="T77" fmla="*/ 4277 h 11712"/>
              <a:gd name="T78" fmla="*/ 6096 w 11700"/>
              <a:gd name="T79" fmla="*/ 10317 h 11712"/>
              <a:gd name="T80" fmla="*/ 4071 w 11700"/>
              <a:gd name="T81" fmla="*/ 10317 h 11712"/>
              <a:gd name="T82" fmla="*/ 6739 w 11700"/>
              <a:gd name="T83" fmla="*/ 10317 h 11712"/>
              <a:gd name="T84" fmla="*/ 6739 w 11700"/>
              <a:gd name="T85" fmla="*/ 4930 h 11712"/>
              <a:gd name="T86" fmla="*/ 8765 w 11700"/>
              <a:gd name="T87" fmla="*/ 4930 h 11712"/>
              <a:gd name="T88" fmla="*/ 8765 w 11700"/>
              <a:gd name="T89" fmla="*/ 10317 h 11712"/>
              <a:gd name="T90" fmla="*/ 6739 w 11700"/>
              <a:gd name="T91" fmla="*/ 10317 h 1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00" h="11712">
                <a:moveTo>
                  <a:pt x="10625" y="9559"/>
                </a:moveTo>
                <a:lnTo>
                  <a:pt x="10166" y="10017"/>
                </a:lnTo>
                <a:lnTo>
                  <a:pt x="10466" y="10317"/>
                </a:lnTo>
                <a:lnTo>
                  <a:pt x="9409" y="10317"/>
                </a:lnTo>
                <a:lnTo>
                  <a:pt x="9409" y="4277"/>
                </a:lnTo>
                <a:lnTo>
                  <a:pt x="6739" y="4277"/>
                </a:lnTo>
                <a:lnTo>
                  <a:pt x="6739" y="2443"/>
                </a:lnTo>
                <a:lnTo>
                  <a:pt x="3419" y="2443"/>
                </a:lnTo>
                <a:lnTo>
                  <a:pt x="3419" y="5881"/>
                </a:lnTo>
                <a:lnTo>
                  <a:pt x="1392" y="5881"/>
                </a:lnTo>
                <a:lnTo>
                  <a:pt x="1392" y="1235"/>
                </a:lnTo>
                <a:lnTo>
                  <a:pt x="1691" y="1535"/>
                </a:lnTo>
                <a:lnTo>
                  <a:pt x="2150" y="1076"/>
                </a:lnTo>
                <a:lnTo>
                  <a:pt x="1074" y="0"/>
                </a:lnTo>
                <a:lnTo>
                  <a:pt x="0" y="1076"/>
                </a:lnTo>
                <a:lnTo>
                  <a:pt x="458" y="1535"/>
                </a:lnTo>
                <a:lnTo>
                  <a:pt x="749" y="1235"/>
                </a:lnTo>
                <a:lnTo>
                  <a:pt x="749" y="5881"/>
                </a:lnTo>
                <a:lnTo>
                  <a:pt x="749" y="10961"/>
                </a:lnTo>
                <a:lnTo>
                  <a:pt x="3419" y="10961"/>
                </a:lnTo>
                <a:lnTo>
                  <a:pt x="4071" y="10961"/>
                </a:lnTo>
                <a:lnTo>
                  <a:pt x="6096" y="10961"/>
                </a:lnTo>
                <a:lnTo>
                  <a:pt x="6739" y="10961"/>
                </a:lnTo>
                <a:lnTo>
                  <a:pt x="9409" y="10961"/>
                </a:lnTo>
                <a:lnTo>
                  <a:pt x="10466" y="10961"/>
                </a:lnTo>
                <a:lnTo>
                  <a:pt x="10166" y="11253"/>
                </a:lnTo>
                <a:lnTo>
                  <a:pt x="10625" y="11711"/>
                </a:lnTo>
                <a:lnTo>
                  <a:pt x="11699" y="10635"/>
                </a:lnTo>
                <a:lnTo>
                  <a:pt x="10625" y="9559"/>
                </a:lnTo>
                <a:close/>
                <a:moveTo>
                  <a:pt x="1392" y="10317"/>
                </a:moveTo>
                <a:lnTo>
                  <a:pt x="1392" y="6525"/>
                </a:lnTo>
                <a:lnTo>
                  <a:pt x="3419" y="6525"/>
                </a:lnTo>
                <a:lnTo>
                  <a:pt x="3419" y="10317"/>
                </a:lnTo>
                <a:lnTo>
                  <a:pt x="1392" y="10317"/>
                </a:lnTo>
                <a:close/>
                <a:moveTo>
                  <a:pt x="4071" y="10317"/>
                </a:moveTo>
                <a:lnTo>
                  <a:pt x="4071" y="5881"/>
                </a:lnTo>
                <a:lnTo>
                  <a:pt x="4071" y="3096"/>
                </a:lnTo>
                <a:lnTo>
                  <a:pt x="6096" y="3096"/>
                </a:lnTo>
                <a:lnTo>
                  <a:pt x="6096" y="4277"/>
                </a:lnTo>
                <a:lnTo>
                  <a:pt x="6096" y="10317"/>
                </a:lnTo>
                <a:lnTo>
                  <a:pt x="4071" y="10317"/>
                </a:lnTo>
                <a:close/>
                <a:moveTo>
                  <a:pt x="6739" y="10317"/>
                </a:moveTo>
                <a:lnTo>
                  <a:pt x="6739" y="4930"/>
                </a:lnTo>
                <a:lnTo>
                  <a:pt x="8765" y="4930"/>
                </a:lnTo>
                <a:lnTo>
                  <a:pt x="8765" y="10317"/>
                </a:lnTo>
                <a:lnTo>
                  <a:pt x="6739" y="10317"/>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nvGrpSpPr>
          <p:cNvPr id="50" name="Group 49">
            <a:extLst>
              <a:ext uri="{FF2B5EF4-FFF2-40B4-BE49-F238E27FC236}">
                <a16:creationId xmlns:a16="http://schemas.microsoft.com/office/drawing/2014/main" id="{5EF5E98E-305A-4A28-8D21-3ADA3FE87227}"/>
              </a:ext>
            </a:extLst>
          </p:cNvPr>
          <p:cNvGrpSpPr/>
          <p:nvPr/>
        </p:nvGrpSpPr>
        <p:grpSpPr>
          <a:xfrm>
            <a:off x="646227" y="2233010"/>
            <a:ext cx="563496" cy="509830"/>
            <a:chOff x="2765425" y="3616325"/>
            <a:chExt cx="566738" cy="512763"/>
          </a:xfrm>
        </p:grpSpPr>
        <p:sp>
          <p:nvSpPr>
            <p:cNvPr id="52" name="Freeform 160">
              <a:extLst>
                <a:ext uri="{FF2B5EF4-FFF2-40B4-BE49-F238E27FC236}">
                  <a16:creationId xmlns:a16="http://schemas.microsoft.com/office/drawing/2014/main" id="{57D817AC-119B-4F75-BF5C-E4F444225AA3}"/>
                </a:ext>
              </a:extLst>
            </p:cNvPr>
            <p:cNvSpPr>
              <a:spLocks/>
            </p:cNvSpPr>
            <p:nvPr/>
          </p:nvSpPr>
          <p:spPr bwMode="auto">
            <a:xfrm>
              <a:off x="2765425" y="3616325"/>
              <a:ext cx="357188" cy="441325"/>
            </a:xfrm>
            <a:custGeom>
              <a:avLst/>
              <a:gdLst>
                <a:gd name="T0" fmla="*/ 67 w 94"/>
                <a:gd name="T1" fmla="*/ 108 h 116"/>
                <a:gd name="T2" fmla="*/ 9 w 94"/>
                <a:gd name="T3" fmla="*/ 105 h 116"/>
                <a:gd name="T4" fmla="*/ 35 w 94"/>
                <a:gd name="T5" fmla="*/ 58 h 116"/>
                <a:gd name="T6" fmla="*/ 37 w 94"/>
                <a:gd name="T7" fmla="*/ 55 h 116"/>
                <a:gd name="T8" fmla="*/ 36 w 94"/>
                <a:gd name="T9" fmla="*/ 51 h 116"/>
                <a:gd name="T10" fmla="*/ 28 w 94"/>
                <a:gd name="T11" fmla="*/ 33 h 116"/>
                <a:gd name="T12" fmla="*/ 51 w 94"/>
                <a:gd name="T13" fmla="*/ 8 h 116"/>
                <a:gd name="T14" fmla="*/ 74 w 94"/>
                <a:gd name="T15" fmla="*/ 33 h 116"/>
                <a:gd name="T16" fmla="*/ 66 w 94"/>
                <a:gd name="T17" fmla="*/ 51 h 116"/>
                <a:gd name="T18" fmla="*/ 65 w 94"/>
                <a:gd name="T19" fmla="*/ 55 h 116"/>
                <a:gd name="T20" fmla="*/ 67 w 94"/>
                <a:gd name="T21" fmla="*/ 58 h 116"/>
                <a:gd name="T22" fmla="*/ 85 w 94"/>
                <a:gd name="T23" fmla="*/ 77 h 116"/>
                <a:gd name="T24" fmla="*/ 94 w 94"/>
                <a:gd name="T25" fmla="*/ 77 h 116"/>
                <a:gd name="T26" fmla="*/ 75 w 94"/>
                <a:gd name="T27" fmla="*/ 53 h 116"/>
                <a:gd name="T28" fmla="*/ 82 w 94"/>
                <a:gd name="T29" fmla="*/ 33 h 116"/>
                <a:gd name="T30" fmla="*/ 51 w 94"/>
                <a:gd name="T31" fmla="*/ 0 h 116"/>
                <a:gd name="T32" fmla="*/ 20 w 94"/>
                <a:gd name="T33" fmla="*/ 33 h 116"/>
                <a:gd name="T34" fmla="*/ 27 w 94"/>
                <a:gd name="T35" fmla="*/ 53 h 116"/>
                <a:gd name="T36" fmla="*/ 1 w 94"/>
                <a:gd name="T37" fmla="*/ 108 h 116"/>
                <a:gd name="T38" fmla="*/ 4 w 94"/>
                <a:gd name="T39" fmla="*/ 112 h 116"/>
                <a:gd name="T40" fmla="*/ 51 w 94"/>
                <a:gd name="T41" fmla="*/ 116 h 116"/>
                <a:gd name="T42" fmla="*/ 67 w 94"/>
                <a:gd name="T43" fmla="*/ 116 h 116"/>
                <a:gd name="T44" fmla="*/ 67 w 94"/>
                <a:gd name="T4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16">
                  <a:moveTo>
                    <a:pt x="67" y="108"/>
                  </a:moveTo>
                  <a:cubicBezTo>
                    <a:pt x="48" y="109"/>
                    <a:pt x="28" y="108"/>
                    <a:pt x="9" y="105"/>
                  </a:cubicBezTo>
                  <a:cubicBezTo>
                    <a:pt x="12" y="83"/>
                    <a:pt x="22" y="65"/>
                    <a:pt x="35" y="58"/>
                  </a:cubicBezTo>
                  <a:cubicBezTo>
                    <a:pt x="36" y="57"/>
                    <a:pt x="37" y="56"/>
                    <a:pt x="37" y="55"/>
                  </a:cubicBezTo>
                  <a:cubicBezTo>
                    <a:pt x="37" y="53"/>
                    <a:pt x="37" y="52"/>
                    <a:pt x="36" y="51"/>
                  </a:cubicBezTo>
                  <a:cubicBezTo>
                    <a:pt x="31" y="46"/>
                    <a:pt x="28" y="40"/>
                    <a:pt x="28" y="33"/>
                  </a:cubicBezTo>
                  <a:cubicBezTo>
                    <a:pt x="28" y="19"/>
                    <a:pt x="38" y="8"/>
                    <a:pt x="51" y="8"/>
                  </a:cubicBezTo>
                  <a:cubicBezTo>
                    <a:pt x="64" y="8"/>
                    <a:pt x="74" y="19"/>
                    <a:pt x="74" y="33"/>
                  </a:cubicBezTo>
                  <a:cubicBezTo>
                    <a:pt x="74" y="40"/>
                    <a:pt x="71" y="47"/>
                    <a:pt x="66" y="51"/>
                  </a:cubicBezTo>
                  <a:cubicBezTo>
                    <a:pt x="65" y="52"/>
                    <a:pt x="65" y="53"/>
                    <a:pt x="65" y="55"/>
                  </a:cubicBezTo>
                  <a:cubicBezTo>
                    <a:pt x="65" y="56"/>
                    <a:pt x="66" y="57"/>
                    <a:pt x="67" y="58"/>
                  </a:cubicBezTo>
                  <a:cubicBezTo>
                    <a:pt x="74" y="62"/>
                    <a:pt x="80" y="68"/>
                    <a:pt x="85" y="77"/>
                  </a:cubicBezTo>
                  <a:cubicBezTo>
                    <a:pt x="94" y="77"/>
                    <a:pt x="94" y="77"/>
                    <a:pt x="94" y="77"/>
                  </a:cubicBezTo>
                  <a:cubicBezTo>
                    <a:pt x="89" y="67"/>
                    <a:pt x="83" y="59"/>
                    <a:pt x="75" y="53"/>
                  </a:cubicBezTo>
                  <a:cubicBezTo>
                    <a:pt x="79" y="47"/>
                    <a:pt x="82" y="40"/>
                    <a:pt x="82" y="33"/>
                  </a:cubicBezTo>
                  <a:cubicBezTo>
                    <a:pt x="82" y="15"/>
                    <a:pt x="68" y="0"/>
                    <a:pt x="51" y="0"/>
                  </a:cubicBezTo>
                  <a:cubicBezTo>
                    <a:pt x="34" y="0"/>
                    <a:pt x="20" y="15"/>
                    <a:pt x="20" y="33"/>
                  </a:cubicBezTo>
                  <a:cubicBezTo>
                    <a:pt x="20" y="40"/>
                    <a:pt x="23" y="47"/>
                    <a:pt x="27" y="53"/>
                  </a:cubicBezTo>
                  <a:cubicBezTo>
                    <a:pt x="13" y="64"/>
                    <a:pt x="3" y="83"/>
                    <a:pt x="1" y="108"/>
                  </a:cubicBezTo>
                  <a:cubicBezTo>
                    <a:pt x="0" y="110"/>
                    <a:pt x="2" y="112"/>
                    <a:pt x="4" y="112"/>
                  </a:cubicBezTo>
                  <a:cubicBezTo>
                    <a:pt x="19" y="115"/>
                    <a:pt x="35" y="116"/>
                    <a:pt x="51" y="116"/>
                  </a:cubicBezTo>
                  <a:cubicBezTo>
                    <a:pt x="57" y="116"/>
                    <a:pt x="62" y="116"/>
                    <a:pt x="67" y="116"/>
                  </a:cubicBezTo>
                  <a:lnTo>
                    <a:pt x="67" y="108"/>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
          <p:nvSpPr>
            <p:cNvPr id="53" name="Freeform 161">
              <a:extLst>
                <a:ext uri="{FF2B5EF4-FFF2-40B4-BE49-F238E27FC236}">
                  <a16:creationId xmlns:a16="http://schemas.microsoft.com/office/drawing/2014/main" id="{DC8BA8FA-CA08-401E-886B-69520BB2E07C}"/>
                </a:ext>
              </a:extLst>
            </p:cNvPr>
            <p:cNvSpPr>
              <a:spLocks noEditPoints="1"/>
            </p:cNvSpPr>
            <p:nvPr/>
          </p:nvSpPr>
          <p:spPr bwMode="auto">
            <a:xfrm>
              <a:off x="3103563" y="3832225"/>
              <a:ext cx="133350" cy="76200"/>
            </a:xfrm>
            <a:custGeom>
              <a:avLst/>
              <a:gdLst>
                <a:gd name="T0" fmla="*/ 0 w 35"/>
                <a:gd name="T1" fmla="*/ 20 h 20"/>
                <a:gd name="T2" fmla="*/ 0 w 35"/>
                <a:gd name="T3" fmla="*/ 4 h 20"/>
                <a:gd name="T4" fmla="*/ 4 w 35"/>
                <a:gd name="T5" fmla="*/ 0 h 20"/>
                <a:gd name="T6" fmla="*/ 31 w 35"/>
                <a:gd name="T7" fmla="*/ 0 h 20"/>
                <a:gd name="T8" fmla="*/ 35 w 35"/>
                <a:gd name="T9" fmla="*/ 4 h 20"/>
                <a:gd name="T10" fmla="*/ 35 w 35"/>
                <a:gd name="T11" fmla="*/ 20 h 20"/>
                <a:gd name="T12" fmla="*/ 27 w 35"/>
                <a:gd name="T13" fmla="*/ 20 h 20"/>
                <a:gd name="T14" fmla="*/ 27 w 35"/>
                <a:gd name="T15" fmla="*/ 8 h 20"/>
                <a:gd name="T16" fmla="*/ 8 w 35"/>
                <a:gd name="T17" fmla="*/ 8 h 20"/>
                <a:gd name="T18" fmla="*/ 8 w 35"/>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0">
                  <a:moveTo>
                    <a:pt x="0" y="20"/>
                  </a:moveTo>
                  <a:cubicBezTo>
                    <a:pt x="0" y="4"/>
                    <a:pt x="0" y="4"/>
                    <a:pt x="0" y="4"/>
                  </a:cubicBezTo>
                  <a:cubicBezTo>
                    <a:pt x="0" y="2"/>
                    <a:pt x="2" y="0"/>
                    <a:pt x="4" y="0"/>
                  </a:cubicBezTo>
                  <a:cubicBezTo>
                    <a:pt x="31" y="0"/>
                    <a:pt x="31" y="0"/>
                    <a:pt x="31" y="0"/>
                  </a:cubicBezTo>
                  <a:cubicBezTo>
                    <a:pt x="33" y="0"/>
                    <a:pt x="35" y="2"/>
                    <a:pt x="35" y="4"/>
                  </a:cubicBezTo>
                  <a:cubicBezTo>
                    <a:pt x="35" y="20"/>
                    <a:pt x="35" y="20"/>
                    <a:pt x="35" y="20"/>
                  </a:cubicBezTo>
                  <a:moveTo>
                    <a:pt x="27" y="20"/>
                  </a:moveTo>
                  <a:cubicBezTo>
                    <a:pt x="27" y="8"/>
                    <a:pt x="27" y="8"/>
                    <a:pt x="27" y="8"/>
                  </a:cubicBezTo>
                  <a:cubicBezTo>
                    <a:pt x="8" y="8"/>
                    <a:pt x="8" y="8"/>
                    <a:pt x="8" y="8"/>
                  </a:cubicBezTo>
                  <a:cubicBezTo>
                    <a:pt x="8" y="20"/>
                    <a:pt x="8" y="20"/>
                    <a:pt x="8" y="20"/>
                  </a:cubicBezTo>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
          <p:nvSpPr>
            <p:cNvPr id="54" name="Freeform 162">
              <a:extLst>
                <a:ext uri="{FF2B5EF4-FFF2-40B4-BE49-F238E27FC236}">
                  <a16:creationId xmlns:a16="http://schemas.microsoft.com/office/drawing/2014/main" id="{6908ED93-E93E-4F74-AB45-674A01799206}"/>
                </a:ext>
              </a:extLst>
            </p:cNvPr>
            <p:cNvSpPr>
              <a:spLocks noEditPoints="1"/>
            </p:cNvSpPr>
            <p:nvPr/>
          </p:nvSpPr>
          <p:spPr bwMode="auto">
            <a:xfrm>
              <a:off x="3003550" y="3894138"/>
              <a:ext cx="328613" cy="234950"/>
            </a:xfrm>
            <a:custGeom>
              <a:avLst/>
              <a:gdLst>
                <a:gd name="T0" fmla="*/ 82 w 86"/>
                <a:gd name="T1" fmla="*/ 62 h 62"/>
                <a:gd name="T2" fmla="*/ 4 w 86"/>
                <a:gd name="T3" fmla="*/ 62 h 62"/>
                <a:gd name="T4" fmla="*/ 0 w 86"/>
                <a:gd name="T5" fmla="*/ 58 h 62"/>
                <a:gd name="T6" fmla="*/ 0 w 86"/>
                <a:gd name="T7" fmla="*/ 4 h 62"/>
                <a:gd name="T8" fmla="*/ 4 w 86"/>
                <a:gd name="T9" fmla="*/ 0 h 62"/>
                <a:gd name="T10" fmla="*/ 82 w 86"/>
                <a:gd name="T11" fmla="*/ 0 h 62"/>
                <a:gd name="T12" fmla="*/ 86 w 86"/>
                <a:gd name="T13" fmla="*/ 4 h 62"/>
                <a:gd name="T14" fmla="*/ 86 w 86"/>
                <a:gd name="T15" fmla="*/ 58 h 62"/>
                <a:gd name="T16" fmla="*/ 82 w 86"/>
                <a:gd name="T17" fmla="*/ 62 h 62"/>
                <a:gd name="T18" fmla="*/ 8 w 86"/>
                <a:gd name="T19" fmla="*/ 54 h 62"/>
                <a:gd name="T20" fmla="*/ 78 w 86"/>
                <a:gd name="T21" fmla="*/ 54 h 62"/>
                <a:gd name="T22" fmla="*/ 78 w 86"/>
                <a:gd name="T23" fmla="*/ 8 h 62"/>
                <a:gd name="T24" fmla="*/ 8 w 86"/>
                <a:gd name="T25" fmla="*/ 8 h 62"/>
                <a:gd name="T26" fmla="*/ 8 w 86"/>
                <a:gd name="T2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62">
                  <a:moveTo>
                    <a:pt x="82" y="62"/>
                  </a:moveTo>
                  <a:cubicBezTo>
                    <a:pt x="4" y="62"/>
                    <a:pt x="4" y="62"/>
                    <a:pt x="4" y="62"/>
                  </a:cubicBezTo>
                  <a:cubicBezTo>
                    <a:pt x="2" y="62"/>
                    <a:pt x="0" y="61"/>
                    <a:pt x="0" y="58"/>
                  </a:cubicBezTo>
                  <a:cubicBezTo>
                    <a:pt x="0" y="4"/>
                    <a:pt x="0" y="4"/>
                    <a:pt x="0" y="4"/>
                  </a:cubicBezTo>
                  <a:cubicBezTo>
                    <a:pt x="0" y="2"/>
                    <a:pt x="2" y="0"/>
                    <a:pt x="4" y="0"/>
                  </a:cubicBezTo>
                  <a:cubicBezTo>
                    <a:pt x="82" y="0"/>
                    <a:pt x="82" y="0"/>
                    <a:pt x="82" y="0"/>
                  </a:cubicBezTo>
                  <a:cubicBezTo>
                    <a:pt x="85" y="0"/>
                    <a:pt x="86" y="2"/>
                    <a:pt x="86" y="4"/>
                  </a:cubicBezTo>
                  <a:cubicBezTo>
                    <a:pt x="86" y="58"/>
                    <a:pt x="86" y="58"/>
                    <a:pt x="86" y="58"/>
                  </a:cubicBezTo>
                  <a:cubicBezTo>
                    <a:pt x="86" y="61"/>
                    <a:pt x="85" y="62"/>
                    <a:pt x="82" y="62"/>
                  </a:cubicBezTo>
                  <a:close/>
                  <a:moveTo>
                    <a:pt x="8" y="54"/>
                  </a:moveTo>
                  <a:cubicBezTo>
                    <a:pt x="78" y="54"/>
                    <a:pt x="78" y="54"/>
                    <a:pt x="78" y="54"/>
                  </a:cubicBezTo>
                  <a:cubicBezTo>
                    <a:pt x="78" y="8"/>
                    <a:pt x="78" y="8"/>
                    <a:pt x="78" y="8"/>
                  </a:cubicBezTo>
                  <a:cubicBezTo>
                    <a:pt x="8" y="8"/>
                    <a:pt x="8" y="8"/>
                    <a:pt x="8" y="8"/>
                  </a:cubicBezTo>
                  <a:lnTo>
                    <a:pt x="8" y="54"/>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
          <p:nvSpPr>
            <p:cNvPr id="55" name="Freeform 163">
              <a:extLst>
                <a:ext uri="{FF2B5EF4-FFF2-40B4-BE49-F238E27FC236}">
                  <a16:creationId xmlns:a16="http://schemas.microsoft.com/office/drawing/2014/main" id="{EF74C565-C9ED-4354-858E-198CDAD2F0A0}"/>
                </a:ext>
              </a:extLst>
            </p:cNvPr>
            <p:cNvSpPr>
              <a:spLocks/>
            </p:cNvSpPr>
            <p:nvPr/>
          </p:nvSpPr>
          <p:spPr bwMode="auto">
            <a:xfrm>
              <a:off x="3022600" y="4011613"/>
              <a:ext cx="293688" cy="0"/>
            </a:xfrm>
            <a:custGeom>
              <a:avLst/>
              <a:gdLst>
                <a:gd name="T0" fmla="*/ 0 w 185"/>
                <a:gd name="T1" fmla="*/ 185 w 185"/>
                <a:gd name="T2" fmla="*/ 0 w 185"/>
              </a:gdLst>
              <a:ahLst/>
              <a:cxnLst>
                <a:cxn ang="0">
                  <a:pos x="T0" y="0"/>
                </a:cxn>
                <a:cxn ang="0">
                  <a:pos x="T1" y="0"/>
                </a:cxn>
                <a:cxn ang="0">
                  <a:pos x="T2" y="0"/>
                </a:cxn>
              </a:cxnLst>
              <a:rect l="0" t="0" r="r" b="b"/>
              <a:pathLst>
                <a:path w="185">
                  <a:moveTo>
                    <a:pt x="0" y="0"/>
                  </a:moveTo>
                  <a:lnTo>
                    <a:pt x="185" y="0"/>
                  </a:lnTo>
                  <a:lnTo>
                    <a:pt x="0"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
          <p:nvSpPr>
            <p:cNvPr id="56" name="Line 164">
              <a:extLst>
                <a:ext uri="{FF2B5EF4-FFF2-40B4-BE49-F238E27FC236}">
                  <a16:creationId xmlns:a16="http://schemas.microsoft.com/office/drawing/2014/main" id="{2D42423E-78A3-4856-913B-E7FA9428B743}"/>
                </a:ext>
              </a:extLst>
            </p:cNvPr>
            <p:cNvSpPr>
              <a:spLocks noChangeShapeType="1"/>
            </p:cNvSpPr>
            <p:nvPr/>
          </p:nvSpPr>
          <p:spPr bwMode="auto">
            <a:xfrm>
              <a:off x="3022600" y="4011613"/>
              <a:ext cx="293688" cy="0"/>
            </a:xfrm>
            <a:prstGeom prst="line">
              <a:avLst/>
            </a:pr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
          <p:nvSpPr>
            <p:cNvPr id="57" name="Freeform 165">
              <a:extLst>
                <a:ext uri="{FF2B5EF4-FFF2-40B4-BE49-F238E27FC236}">
                  <a16:creationId xmlns:a16="http://schemas.microsoft.com/office/drawing/2014/main" id="{A95CF80E-72CD-4323-B366-1AF7E41D761B}"/>
                </a:ext>
              </a:extLst>
            </p:cNvPr>
            <p:cNvSpPr>
              <a:spLocks noEditPoints="1"/>
            </p:cNvSpPr>
            <p:nvPr/>
          </p:nvSpPr>
          <p:spPr bwMode="auto">
            <a:xfrm>
              <a:off x="3008313" y="3995738"/>
              <a:ext cx="323850" cy="30162"/>
            </a:xfrm>
            <a:custGeom>
              <a:avLst/>
              <a:gdLst>
                <a:gd name="T0" fmla="*/ 81 w 85"/>
                <a:gd name="T1" fmla="*/ 0 h 8"/>
                <a:gd name="T2" fmla="*/ 4 w 85"/>
                <a:gd name="T3" fmla="*/ 0 h 8"/>
                <a:gd name="T4" fmla="*/ 0 w 85"/>
                <a:gd name="T5" fmla="*/ 4 h 8"/>
                <a:gd name="T6" fmla="*/ 4 w 85"/>
                <a:gd name="T7" fmla="*/ 8 h 8"/>
                <a:gd name="T8" fmla="*/ 81 w 85"/>
                <a:gd name="T9" fmla="*/ 8 h 8"/>
                <a:gd name="T10" fmla="*/ 85 w 85"/>
                <a:gd name="T11" fmla="*/ 4 h 8"/>
                <a:gd name="T12" fmla="*/ 81 w 85"/>
                <a:gd name="T13" fmla="*/ 0 h 8"/>
                <a:gd name="T14" fmla="*/ 47 w 85"/>
                <a:gd name="T15" fmla="*/ 8 h 8"/>
                <a:gd name="T16" fmla="*/ 38 w 85"/>
                <a:gd name="T17" fmla="*/ 8 h 8"/>
                <a:gd name="T18" fmla="*/ 38 w 85"/>
                <a:gd name="T19" fmla="*/ 0 h 8"/>
                <a:gd name="T20" fmla="*/ 47 w 85"/>
                <a:gd name="T21" fmla="*/ 0 h 8"/>
                <a:gd name="T22" fmla="*/ 47 w 85"/>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8">
                  <a:moveTo>
                    <a:pt x="81" y="0"/>
                  </a:moveTo>
                  <a:cubicBezTo>
                    <a:pt x="4" y="0"/>
                    <a:pt x="4" y="0"/>
                    <a:pt x="4" y="0"/>
                  </a:cubicBezTo>
                  <a:cubicBezTo>
                    <a:pt x="2" y="0"/>
                    <a:pt x="0" y="2"/>
                    <a:pt x="0" y="4"/>
                  </a:cubicBezTo>
                  <a:cubicBezTo>
                    <a:pt x="0" y="6"/>
                    <a:pt x="2" y="8"/>
                    <a:pt x="4" y="8"/>
                  </a:cubicBezTo>
                  <a:cubicBezTo>
                    <a:pt x="81" y="8"/>
                    <a:pt x="81" y="8"/>
                    <a:pt x="81" y="8"/>
                  </a:cubicBezTo>
                  <a:cubicBezTo>
                    <a:pt x="84" y="8"/>
                    <a:pt x="85" y="6"/>
                    <a:pt x="85" y="4"/>
                  </a:cubicBezTo>
                  <a:cubicBezTo>
                    <a:pt x="85" y="2"/>
                    <a:pt x="84" y="0"/>
                    <a:pt x="81" y="0"/>
                  </a:cubicBezTo>
                  <a:close/>
                  <a:moveTo>
                    <a:pt x="47" y="8"/>
                  </a:moveTo>
                  <a:cubicBezTo>
                    <a:pt x="38" y="8"/>
                    <a:pt x="38" y="8"/>
                    <a:pt x="38" y="8"/>
                  </a:cubicBezTo>
                  <a:cubicBezTo>
                    <a:pt x="38" y="0"/>
                    <a:pt x="38" y="0"/>
                    <a:pt x="38" y="0"/>
                  </a:cubicBezTo>
                  <a:cubicBezTo>
                    <a:pt x="47" y="0"/>
                    <a:pt x="47" y="0"/>
                    <a:pt x="47" y="0"/>
                  </a:cubicBezTo>
                  <a:lnTo>
                    <a:pt x="47" y="8"/>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sp>
          <p:nvSpPr>
            <p:cNvPr id="58" name="Freeform 166">
              <a:extLst>
                <a:ext uri="{FF2B5EF4-FFF2-40B4-BE49-F238E27FC236}">
                  <a16:creationId xmlns:a16="http://schemas.microsoft.com/office/drawing/2014/main" id="{C69976B3-49EB-4EAE-8233-BB6ED2F92709}"/>
                </a:ext>
              </a:extLst>
            </p:cNvPr>
            <p:cNvSpPr>
              <a:spLocks noEditPoints="1"/>
            </p:cNvSpPr>
            <p:nvPr/>
          </p:nvSpPr>
          <p:spPr bwMode="auto">
            <a:xfrm>
              <a:off x="3122613" y="3965575"/>
              <a:ext cx="95250" cy="92075"/>
            </a:xfrm>
            <a:custGeom>
              <a:avLst/>
              <a:gdLst>
                <a:gd name="T0" fmla="*/ 21 w 25"/>
                <a:gd name="T1" fmla="*/ 0 h 24"/>
                <a:gd name="T2" fmla="*/ 4 w 25"/>
                <a:gd name="T3" fmla="*/ 0 h 24"/>
                <a:gd name="T4" fmla="*/ 0 w 25"/>
                <a:gd name="T5" fmla="*/ 4 h 24"/>
                <a:gd name="T6" fmla="*/ 0 w 25"/>
                <a:gd name="T7" fmla="*/ 20 h 24"/>
                <a:gd name="T8" fmla="*/ 4 w 25"/>
                <a:gd name="T9" fmla="*/ 24 h 24"/>
                <a:gd name="T10" fmla="*/ 21 w 25"/>
                <a:gd name="T11" fmla="*/ 24 h 24"/>
                <a:gd name="T12" fmla="*/ 25 w 25"/>
                <a:gd name="T13" fmla="*/ 20 h 24"/>
                <a:gd name="T14" fmla="*/ 25 w 25"/>
                <a:gd name="T15" fmla="*/ 4 h 24"/>
                <a:gd name="T16" fmla="*/ 21 w 25"/>
                <a:gd name="T17" fmla="*/ 0 h 24"/>
                <a:gd name="T18" fmla="*/ 17 w 25"/>
                <a:gd name="T19" fmla="*/ 16 h 24"/>
                <a:gd name="T20" fmla="*/ 8 w 25"/>
                <a:gd name="T21" fmla="*/ 16 h 24"/>
                <a:gd name="T22" fmla="*/ 8 w 25"/>
                <a:gd name="T23" fmla="*/ 8 h 24"/>
                <a:gd name="T24" fmla="*/ 17 w 25"/>
                <a:gd name="T25" fmla="*/ 8 h 24"/>
                <a:gd name="T26" fmla="*/ 17 w 25"/>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4">
                  <a:moveTo>
                    <a:pt x="21" y="0"/>
                  </a:moveTo>
                  <a:cubicBezTo>
                    <a:pt x="4" y="0"/>
                    <a:pt x="4" y="0"/>
                    <a:pt x="4" y="0"/>
                  </a:cubicBezTo>
                  <a:cubicBezTo>
                    <a:pt x="2" y="0"/>
                    <a:pt x="0" y="2"/>
                    <a:pt x="0" y="4"/>
                  </a:cubicBezTo>
                  <a:cubicBezTo>
                    <a:pt x="0" y="20"/>
                    <a:pt x="0" y="20"/>
                    <a:pt x="0" y="20"/>
                  </a:cubicBezTo>
                  <a:cubicBezTo>
                    <a:pt x="0" y="22"/>
                    <a:pt x="2" y="24"/>
                    <a:pt x="4" y="24"/>
                  </a:cubicBezTo>
                  <a:cubicBezTo>
                    <a:pt x="21" y="24"/>
                    <a:pt x="21" y="24"/>
                    <a:pt x="21" y="24"/>
                  </a:cubicBezTo>
                  <a:cubicBezTo>
                    <a:pt x="23" y="24"/>
                    <a:pt x="25" y="22"/>
                    <a:pt x="25" y="20"/>
                  </a:cubicBezTo>
                  <a:cubicBezTo>
                    <a:pt x="25" y="4"/>
                    <a:pt x="25" y="4"/>
                    <a:pt x="25" y="4"/>
                  </a:cubicBezTo>
                  <a:cubicBezTo>
                    <a:pt x="25" y="2"/>
                    <a:pt x="23" y="0"/>
                    <a:pt x="21" y="0"/>
                  </a:cubicBezTo>
                  <a:close/>
                  <a:moveTo>
                    <a:pt x="17" y="16"/>
                  </a:moveTo>
                  <a:cubicBezTo>
                    <a:pt x="8" y="16"/>
                    <a:pt x="8" y="16"/>
                    <a:pt x="8" y="16"/>
                  </a:cubicBezTo>
                  <a:cubicBezTo>
                    <a:pt x="8" y="8"/>
                    <a:pt x="8" y="8"/>
                    <a:pt x="8" y="8"/>
                  </a:cubicBezTo>
                  <a:cubicBezTo>
                    <a:pt x="17" y="8"/>
                    <a:pt x="17" y="8"/>
                    <a:pt x="17" y="8"/>
                  </a:cubicBezTo>
                  <a:lnTo>
                    <a:pt x="17" y="16"/>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a:p>
          </p:txBody>
        </p:sp>
      </p:grpSp>
      <p:sp>
        <p:nvSpPr>
          <p:cNvPr id="3" name="Slide Number Placeholder 2">
            <a:extLst>
              <a:ext uri="{FF2B5EF4-FFF2-40B4-BE49-F238E27FC236}">
                <a16:creationId xmlns:a16="http://schemas.microsoft.com/office/drawing/2014/main" id="{CE9814BF-F57A-4080-9DFE-FB4EC7F044F8}"/>
              </a:ext>
            </a:extLst>
          </p:cNvPr>
          <p:cNvSpPr>
            <a:spLocks noGrp="1"/>
          </p:cNvSpPr>
          <p:nvPr>
            <p:ph type="sldNum" sz="quarter" idx="4"/>
          </p:nvPr>
        </p:nvSpPr>
        <p:spPr/>
        <p:txBody>
          <a:bodyPr/>
          <a:lstStyle/>
          <a:p>
            <a:r>
              <a:rPr lang="en-GB"/>
              <a:t>2</a:t>
            </a:r>
            <a:endParaRPr lang="en-GB" dirty="0"/>
          </a:p>
        </p:txBody>
      </p:sp>
      <p:sp>
        <p:nvSpPr>
          <p:cNvPr id="20" name="Freeform 20">
            <a:extLst>
              <a:ext uri="{FF2B5EF4-FFF2-40B4-BE49-F238E27FC236}">
                <a16:creationId xmlns:a16="http://schemas.microsoft.com/office/drawing/2014/main" id="{A214E3AD-1140-498E-9BFB-EC66778AEF18}"/>
              </a:ext>
            </a:extLst>
          </p:cNvPr>
          <p:cNvSpPr>
            <a:spLocks noEditPoints="1"/>
          </p:cNvSpPr>
          <p:nvPr/>
        </p:nvSpPr>
        <p:spPr bwMode="auto">
          <a:xfrm>
            <a:off x="663465" y="1183711"/>
            <a:ext cx="546258" cy="546258"/>
          </a:xfrm>
          <a:custGeom>
            <a:avLst/>
            <a:gdLst>
              <a:gd name="T0" fmla="*/ 593 w 2270"/>
              <a:gd name="T1" fmla="*/ 458 h 2270"/>
              <a:gd name="T2" fmla="*/ 639 w 2270"/>
              <a:gd name="T3" fmla="*/ 504 h 2270"/>
              <a:gd name="T4" fmla="*/ 647 w 2270"/>
              <a:gd name="T5" fmla="*/ 572 h 2270"/>
              <a:gd name="T6" fmla="*/ 612 w 2270"/>
              <a:gd name="T7" fmla="*/ 628 h 2270"/>
              <a:gd name="T8" fmla="*/ 549 w 2270"/>
              <a:gd name="T9" fmla="*/ 650 h 2270"/>
              <a:gd name="T10" fmla="*/ 486 w 2270"/>
              <a:gd name="T11" fmla="*/ 628 h 2270"/>
              <a:gd name="T12" fmla="*/ 450 w 2270"/>
              <a:gd name="T13" fmla="*/ 572 h 2270"/>
              <a:gd name="T14" fmla="*/ 457 w 2270"/>
              <a:gd name="T15" fmla="*/ 504 h 2270"/>
              <a:gd name="T16" fmla="*/ 505 w 2270"/>
              <a:gd name="T17" fmla="*/ 458 h 2270"/>
              <a:gd name="T18" fmla="*/ 539 w 2270"/>
              <a:gd name="T19" fmla="*/ 147 h 2270"/>
              <a:gd name="T20" fmla="*/ 775 w 2270"/>
              <a:gd name="T21" fmla="*/ 822 h 2270"/>
              <a:gd name="T22" fmla="*/ 818 w 2270"/>
              <a:gd name="T23" fmla="*/ 804 h 2270"/>
              <a:gd name="T24" fmla="*/ 861 w 2270"/>
              <a:gd name="T25" fmla="*/ 822 h 2270"/>
              <a:gd name="T26" fmla="*/ 879 w 2270"/>
              <a:gd name="T27" fmla="*/ 865 h 2270"/>
              <a:gd name="T28" fmla="*/ 861 w 2270"/>
              <a:gd name="T29" fmla="*/ 908 h 2270"/>
              <a:gd name="T30" fmla="*/ 1005 w 2270"/>
              <a:gd name="T31" fmla="*/ 1052 h 2270"/>
              <a:gd name="T32" fmla="*/ 1049 w 2270"/>
              <a:gd name="T33" fmla="*/ 1034 h 2270"/>
              <a:gd name="T34" fmla="*/ 1092 w 2270"/>
              <a:gd name="T35" fmla="*/ 1052 h 2270"/>
              <a:gd name="T36" fmla="*/ 1110 w 2270"/>
              <a:gd name="T37" fmla="*/ 1095 h 2270"/>
              <a:gd name="T38" fmla="*/ 1092 w 2270"/>
              <a:gd name="T39" fmla="*/ 1138 h 2270"/>
              <a:gd name="T40" fmla="*/ 1236 w 2270"/>
              <a:gd name="T41" fmla="*/ 1283 h 2270"/>
              <a:gd name="T42" fmla="*/ 1279 w 2270"/>
              <a:gd name="T43" fmla="*/ 1265 h 2270"/>
              <a:gd name="T44" fmla="*/ 1322 w 2270"/>
              <a:gd name="T45" fmla="*/ 1283 h 2270"/>
              <a:gd name="T46" fmla="*/ 1340 w 2270"/>
              <a:gd name="T47" fmla="*/ 1326 h 2270"/>
              <a:gd name="T48" fmla="*/ 1322 w 2270"/>
              <a:gd name="T49" fmla="*/ 1369 h 2270"/>
              <a:gd name="T50" fmla="*/ 1466 w 2270"/>
              <a:gd name="T51" fmla="*/ 1512 h 2270"/>
              <a:gd name="T52" fmla="*/ 1509 w 2270"/>
              <a:gd name="T53" fmla="*/ 1494 h 2270"/>
              <a:gd name="T54" fmla="*/ 1553 w 2270"/>
              <a:gd name="T55" fmla="*/ 1512 h 2270"/>
              <a:gd name="T56" fmla="*/ 1570 w 2270"/>
              <a:gd name="T57" fmla="*/ 1555 h 2270"/>
              <a:gd name="T58" fmla="*/ 1553 w 2270"/>
              <a:gd name="T59" fmla="*/ 1598 h 2270"/>
              <a:gd name="T60" fmla="*/ 1696 w 2270"/>
              <a:gd name="T61" fmla="*/ 1742 h 2270"/>
              <a:gd name="T62" fmla="*/ 1739 w 2270"/>
              <a:gd name="T63" fmla="*/ 1724 h 2270"/>
              <a:gd name="T64" fmla="*/ 1782 w 2270"/>
              <a:gd name="T65" fmla="*/ 1742 h 2270"/>
              <a:gd name="T66" fmla="*/ 1800 w 2270"/>
              <a:gd name="T67" fmla="*/ 1785 h 2270"/>
              <a:gd name="T68" fmla="*/ 1782 w 2270"/>
              <a:gd name="T69" fmla="*/ 1829 h 2270"/>
              <a:gd name="T70" fmla="*/ 2123 w 2270"/>
              <a:gd name="T71" fmla="*/ 1730 h 2270"/>
              <a:gd name="T72" fmla="*/ 555 w 2270"/>
              <a:gd name="T73" fmla="*/ 2 h 2270"/>
              <a:gd name="T74" fmla="*/ 2252 w 2270"/>
              <a:gd name="T75" fmla="*/ 1687 h 2270"/>
              <a:gd name="T76" fmla="*/ 2270 w 2270"/>
              <a:gd name="T77" fmla="*/ 1730 h 2270"/>
              <a:gd name="T78" fmla="*/ 2252 w 2270"/>
              <a:gd name="T79" fmla="*/ 1773 h 2270"/>
              <a:gd name="T80" fmla="*/ 1745 w 2270"/>
              <a:gd name="T81" fmla="*/ 2268 h 2270"/>
              <a:gd name="T82" fmla="*/ 1699 w 2270"/>
              <a:gd name="T83" fmla="*/ 2262 h 2270"/>
              <a:gd name="T84" fmla="*/ 7 w 2270"/>
              <a:gd name="T85" fmla="*/ 570 h 2270"/>
              <a:gd name="T86" fmla="*/ 2 w 2270"/>
              <a:gd name="T87" fmla="*/ 524 h 2270"/>
              <a:gd name="T88" fmla="*/ 497 w 2270"/>
              <a:gd name="T89" fmla="*/ 18 h 2270"/>
              <a:gd name="T90" fmla="*/ 539 w 2270"/>
              <a:gd name="T91" fmla="*/ 0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0" h="2270">
                <a:moveTo>
                  <a:pt x="549" y="448"/>
                </a:moveTo>
                <a:lnTo>
                  <a:pt x="572" y="450"/>
                </a:lnTo>
                <a:lnTo>
                  <a:pt x="593" y="458"/>
                </a:lnTo>
                <a:lnTo>
                  <a:pt x="612" y="470"/>
                </a:lnTo>
                <a:lnTo>
                  <a:pt x="628" y="486"/>
                </a:lnTo>
                <a:lnTo>
                  <a:pt x="639" y="504"/>
                </a:lnTo>
                <a:lnTo>
                  <a:pt x="647" y="526"/>
                </a:lnTo>
                <a:lnTo>
                  <a:pt x="650" y="549"/>
                </a:lnTo>
                <a:lnTo>
                  <a:pt x="647" y="572"/>
                </a:lnTo>
                <a:lnTo>
                  <a:pt x="639" y="593"/>
                </a:lnTo>
                <a:lnTo>
                  <a:pt x="628" y="612"/>
                </a:lnTo>
                <a:lnTo>
                  <a:pt x="612" y="628"/>
                </a:lnTo>
                <a:lnTo>
                  <a:pt x="593" y="640"/>
                </a:lnTo>
                <a:lnTo>
                  <a:pt x="572" y="647"/>
                </a:lnTo>
                <a:lnTo>
                  <a:pt x="549" y="650"/>
                </a:lnTo>
                <a:lnTo>
                  <a:pt x="526" y="647"/>
                </a:lnTo>
                <a:lnTo>
                  <a:pt x="505" y="640"/>
                </a:lnTo>
                <a:lnTo>
                  <a:pt x="486" y="628"/>
                </a:lnTo>
                <a:lnTo>
                  <a:pt x="470" y="612"/>
                </a:lnTo>
                <a:lnTo>
                  <a:pt x="457" y="593"/>
                </a:lnTo>
                <a:lnTo>
                  <a:pt x="450" y="572"/>
                </a:lnTo>
                <a:lnTo>
                  <a:pt x="448" y="549"/>
                </a:lnTo>
                <a:lnTo>
                  <a:pt x="450" y="526"/>
                </a:lnTo>
                <a:lnTo>
                  <a:pt x="457" y="504"/>
                </a:lnTo>
                <a:lnTo>
                  <a:pt x="470" y="486"/>
                </a:lnTo>
                <a:lnTo>
                  <a:pt x="486" y="470"/>
                </a:lnTo>
                <a:lnTo>
                  <a:pt x="505" y="458"/>
                </a:lnTo>
                <a:lnTo>
                  <a:pt x="526" y="450"/>
                </a:lnTo>
                <a:lnTo>
                  <a:pt x="549" y="448"/>
                </a:lnTo>
                <a:close/>
                <a:moveTo>
                  <a:pt x="539" y="147"/>
                </a:moveTo>
                <a:lnTo>
                  <a:pt x="147" y="541"/>
                </a:lnTo>
                <a:lnTo>
                  <a:pt x="601" y="995"/>
                </a:lnTo>
                <a:lnTo>
                  <a:pt x="775" y="822"/>
                </a:lnTo>
                <a:lnTo>
                  <a:pt x="789" y="812"/>
                </a:lnTo>
                <a:lnTo>
                  <a:pt x="803" y="806"/>
                </a:lnTo>
                <a:lnTo>
                  <a:pt x="818" y="804"/>
                </a:lnTo>
                <a:lnTo>
                  <a:pt x="834" y="806"/>
                </a:lnTo>
                <a:lnTo>
                  <a:pt x="849" y="812"/>
                </a:lnTo>
                <a:lnTo>
                  <a:pt x="861" y="822"/>
                </a:lnTo>
                <a:lnTo>
                  <a:pt x="872" y="835"/>
                </a:lnTo>
                <a:lnTo>
                  <a:pt x="877" y="850"/>
                </a:lnTo>
                <a:lnTo>
                  <a:pt x="879" y="865"/>
                </a:lnTo>
                <a:lnTo>
                  <a:pt x="877" y="881"/>
                </a:lnTo>
                <a:lnTo>
                  <a:pt x="872" y="895"/>
                </a:lnTo>
                <a:lnTo>
                  <a:pt x="861" y="908"/>
                </a:lnTo>
                <a:lnTo>
                  <a:pt x="688" y="1082"/>
                </a:lnTo>
                <a:lnTo>
                  <a:pt x="832" y="1226"/>
                </a:lnTo>
                <a:lnTo>
                  <a:pt x="1005" y="1052"/>
                </a:lnTo>
                <a:lnTo>
                  <a:pt x="1018" y="1043"/>
                </a:lnTo>
                <a:lnTo>
                  <a:pt x="1033" y="1036"/>
                </a:lnTo>
                <a:lnTo>
                  <a:pt x="1049" y="1034"/>
                </a:lnTo>
                <a:lnTo>
                  <a:pt x="1064" y="1036"/>
                </a:lnTo>
                <a:lnTo>
                  <a:pt x="1079" y="1043"/>
                </a:lnTo>
                <a:lnTo>
                  <a:pt x="1092" y="1052"/>
                </a:lnTo>
                <a:lnTo>
                  <a:pt x="1102" y="1065"/>
                </a:lnTo>
                <a:lnTo>
                  <a:pt x="1107" y="1079"/>
                </a:lnTo>
                <a:lnTo>
                  <a:pt x="1110" y="1095"/>
                </a:lnTo>
                <a:lnTo>
                  <a:pt x="1107" y="1111"/>
                </a:lnTo>
                <a:lnTo>
                  <a:pt x="1102" y="1126"/>
                </a:lnTo>
                <a:lnTo>
                  <a:pt x="1092" y="1138"/>
                </a:lnTo>
                <a:lnTo>
                  <a:pt x="918" y="1312"/>
                </a:lnTo>
                <a:lnTo>
                  <a:pt x="1062" y="1456"/>
                </a:lnTo>
                <a:lnTo>
                  <a:pt x="1236" y="1283"/>
                </a:lnTo>
                <a:lnTo>
                  <a:pt x="1248" y="1272"/>
                </a:lnTo>
                <a:lnTo>
                  <a:pt x="1263" y="1267"/>
                </a:lnTo>
                <a:lnTo>
                  <a:pt x="1279" y="1265"/>
                </a:lnTo>
                <a:lnTo>
                  <a:pt x="1295" y="1267"/>
                </a:lnTo>
                <a:lnTo>
                  <a:pt x="1308" y="1272"/>
                </a:lnTo>
                <a:lnTo>
                  <a:pt x="1322" y="1283"/>
                </a:lnTo>
                <a:lnTo>
                  <a:pt x="1332" y="1295"/>
                </a:lnTo>
                <a:lnTo>
                  <a:pt x="1338" y="1310"/>
                </a:lnTo>
                <a:lnTo>
                  <a:pt x="1340" y="1326"/>
                </a:lnTo>
                <a:lnTo>
                  <a:pt x="1338" y="1340"/>
                </a:lnTo>
                <a:lnTo>
                  <a:pt x="1332" y="1355"/>
                </a:lnTo>
                <a:lnTo>
                  <a:pt x="1322" y="1369"/>
                </a:lnTo>
                <a:lnTo>
                  <a:pt x="1149" y="1542"/>
                </a:lnTo>
                <a:lnTo>
                  <a:pt x="1293" y="1686"/>
                </a:lnTo>
                <a:lnTo>
                  <a:pt x="1466" y="1512"/>
                </a:lnTo>
                <a:lnTo>
                  <a:pt x="1479" y="1502"/>
                </a:lnTo>
                <a:lnTo>
                  <a:pt x="1494" y="1496"/>
                </a:lnTo>
                <a:lnTo>
                  <a:pt x="1509" y="1494"/>
                </a:lnTo>
                <a:lnTo>
                  <a:pt x="1524" y="1496"/>
                </a:lnTo>
                <a:lnTo>
                  <a:pt x="1539" y="1502"/>
                </a:lnTo>
                <a:lnTo>
                  <a:pt x="1553" y="1512"/>
                </a:lnTo>
                <a:lnTo>
                  <a:pt x="1562" y="1526"/>
                </a:lnTo>
                <a:lnTo>
                  <a:pt x="1568" y="1540"/>
                </a:lnTo>
                <a:lnTo>
                  <a:pt x="1570" y="1555"/>
                </a:lnTo>
                <a:lnTo>
                  <a:pt x="1568" y="1571"/>
                </a:lnTo>
                <a:lnTo>
                  <a:pt x="1562" y="1586"/>
                </a:lnTo>
                <a:lnTo>
                  <a:pt x="1553" y="1598"/>
                </a:lnTo>
                <a:lnTo>
                  <a:pt x="1378" y="1772"/>
                </a:lnTo>
                <a:lnTo>
                  <a:pt x="1522" y="1916"/>
                </a:lnTo>
                <a:lnTo>
                  <a:pt x="1696" y="1742"/>
                </a:lnTo>
                <a:lnTo>
                  <a:pt x="1709" y="1733"/>
                </a:lnTo>
                <a:lnTo>
                  <a:pt x="1724" y="1727"/>
                </a:lnTo>
                <a:lnTo>
                  <a:pt x="1739" y="1724"/>
                </a:lnTo>
                <a:lnTo>
                  <a:pt x="1755" y="1727"/>
                </a:lnTo>
                <a:lnTo>
                  <a:pt x="1769" y="1733"/>
                </a:lnTo>
                <a:lnTo>
                  <a:pt x="1782" y="1742"/>
                </a:lnTo>
                <a:lnTo>
                  <a:pt x="1792" y="1755"/>
                </a:lnTo>
                <a:lnTo>
                  <a:pt x="1798" y="1770"/>
                </a:lnTo>
                <a:lnTo>
                  <a:pt x="1800" y="1785"/>
                </a:lnTo>
                <a:lnTo>
                  <a:pt x="1798" y="1801"/>
                </a:lnTo>
                <a:lnTo>
                  <a:pt x="1792" y="1816"/>
                </a:lnTo>
                <a:lnTo>
                  <a:pt x="1782" y="1829"/>
                </a:lnTo>
                <a:lnTo>
                  <a:pt x="1608" y="2002"/>
                </a:lnTo>
                <a:lnTo>
                  <a:pt x="1729" y="2123"/>
                </a:lnTo>
                <a:lnTo>
                  <a:pt x="2123" y="1730"/>
                </a:lnTo>
                <a:lnTo>
                  <a:pt x="539" y="147"/>
                </a:lnTo>
                <a:close/>
                <a:moveTo>
                  <a:pt x="539" y="0"/>
                </a:moveTo>
                <a:lnTo>
                  <a:pt x="555" y="2"/>
                </a:lnTo>
                <a:lnTo>
                  <a:pt x="570" y="7"/>
                </a:lnTo>
                <a:lnTo>
                  <a:pt x="582" y="18"/>
                </a:lnTo>
                <a:lnTo>
                  <a:pt x="2252" y="1687"/>
                </a:lnTo>
                <a:lnTo>
                  <a:pt x="2262" y="1699"/>
                </a:lnTo>
                <a:lnTo>
                  <a:pt x="2268" y="1714"/>
                </a:lnTo>
                <a:lnTo>
                  <a:pt x="2270" y="1730"/>
                </a:lnTo>
                <a:lnTo>
                  <a:pt x="2268" y="1744"/>
                </a:lnTo>
                <a:lnTo>
                  <a:pt x="2262" y="1759"/>
                </a:lnTo>
                <a:lnTo>
                  <a:pt x="2252" y="1773"/>
                </a:lnTo>
                <a:lnTo>
                  <a:pt x="1772" y="2253"/>
                </a:lnTo>
                <a:lnTo>
                  <a:pt x="1760" y="2262"/>
                </a:lnTo>
                <a:lnTo>
                  <a:pt x="1745" y="2268"/>
                </a:lnTo>
                <a:lnTo>
                  <a:pt x="1729" y="2270"/>
                </a:lnTo>
                <a:lnTo>
                  <a:pt x="1714" y="2268"/>
                </a:lnTo>
                <a:lnTo>
                  <a:pt x="1699" y="2262"/>
                </a:lnTo>
                <a:lnTo>
                  <a:pt x="1686" y="2253"/>
                </a:lnTo>
                <a:lnTo>
                  <a:pt x="17" y="584"/>
                </a:lnTo>
                <a:lnTo>
                  <a:pt x="7" y="570"/>
                </a:lnTo>
                <a:lnTo>
                  <a:pt x="2" y="557"/>
                </a:lnTo>
                <a:lnTo>
                  <a:pt x="0" y="541"/>
                </a:lnTo>
                <a:lnTo>
                  <a:pt x="2" y="524"/>
                </a:lnTo>
                <a:lnTo>
                  <a:pt x="7" y="510"/>
                </a:lnTo>
                <a:lnTo>
                  <a:pt x="17" y="498"/>
                </a:lnTo>
                <a:lnTo>
                  <a:pt x="497" y="18"/>
                </a:lnTo>
                <a:lnTo>
                  <a:pt x="510" y="7"/>
                </a:lnTo>
                <a:lnTo>
                  <a:pt x="525" y="2"/>
                </a:lnTo>
                <a:lnTo>
                  <a:pt x="539"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822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F47A385-A2DA-41EA-A1CB-9135C68AD684}"/>
              </a:ext>
            </a:extLst>
          </p:cNvPr>
          <p:cNvGraphicFramePr>
            <a:graphicFrameLocks noGrp="1"/>
          </p:cNvGraphicFramePr>
          <p:nvPr>
            <p:extLst>
              <p:ext uri="{D42A27DB-BD31-4B8C-83A1-F6EECF244321}">
                <p14:modId xmlns:p14="http://schemas.microsoft.com/office/powerpoint/2010/main" val="3835582047"/>
              </p:ext>
            </p:extLst>
          </p:nvPr>
        </p:nvGraphicFramePr>
        <p:xfrm>
          <a:off x="3613212" y="1770169"/>
          <a:ext cx="6791417" cy="3556431"/>
        </p:xfrm>
        <a:graphic>
          <a:graphicData uri="http://schemas.openxmlformats.org/drawingml/2006/table">
            <a:tbl>
              <a:tblPr firstRow="1" bandRow="1">
                <a:tableStyleId>{5C22544A-7EE6-4342-B048-85BDC9FD1C3A}</a:tableStyleId>
              </a:tblPr>
              <a:tblGrid>
                <a:gridCol w="4680838">
                  <a:extLst>
                    <a:ext uri="{9D8B030D-6E8A-4147-A177-3AD203B41FA5}">
                      <a16:colId xmlns:a16="http://schemas.microsoft.com/office/drawing/2014/main" val="2229926143"/>
                    </a:ext>
                  </a:extLst>
                </a:gridCol>
                <a:gridCol w="2110579">
                  <a:extLst>
                    <a:ext uri="{9D8B030D-6E8A-4147-A177-3AD203B41FA5}">
                      <a16:colId xmlns:a16="http://schemas.microsoft.com/office/drawing/2014/main" val="475204240"/>
                    </a:ext>
                  </a:extLst>
                </a:gridCol>
              </a:tblGrid>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47827639"/>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948986763"/>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99833195"/>
                  </a:ext>
                </a:extLst>
              </a:tr>
            </a:tbl>
          </a:graphicData>
        </a:graphic>
      </p:graphicFrame>
      <p:sp>
        <p:nvSpPr>
          <p:cNvPr id="5" name="Title 4"/>
          <p:cNvSpPr>
            <a:spLocks noGrp="1"/>
          </p:cNvSpPr>
          <p:nvPr>
            <p:ph type="title"/>
          </p:nvPr>
        </p:nvSpPr>
        <p:spPr>
          <a:xfrm>
            <a:off x="359999" y="430717"/>
            <a:ext cx="11466875" cy="692047"/>
          </a:xfrm>
        </p:spPr>
        <p:txBody>
          <a:bodyPr/>
          <a:lstStyle/>
          <a:p>
            <a:r>
              <a:rPr lang="lv-LV" dirty="0"/>
              <a:t>Aptaujas respondentu iesaiste </a:t>
            </a:r>
            <a:r>
              <a:rPr lang="lv-LV"/>
              <a:t>būvniecības procesā</a:t>
            </a:r>
            <a:endParaRPr lang="en-US" dirty="0"/>
          </a:p>
        </p:txBody>
      </p:sp>
      <p:sp>
        <p:nvSpPr>
          <p:cNvPr id="6" name="Content Placeholder 5"/>
          <p:cNvSpPr>
            <a:spLocks noGrp="1"/>
          </p:cNvSpPr>
          <p:nvPr>
            <p:ph sz="quarter" idx="16"/>
          </p:nvPr>
        </p:nvSpPr>
        <p:spPr>
          <a:xfrm>
            <a:off x="401850" y="1505254"/>
            <a:ext cx="2634409" cy="1065006"/>
          </a:xfrm>
        </p:spPr>
        <p:txBody>
          <a:bodyPr/>
          <a:lstStyle/>
          <a:p>
            <a:r>
              <a:rPr lang="pt-BR" sz="1200" dirty="0"/>
              <a:t>Lūdzu, norādiet Jūsu pārstāvētās organizācijas lomu būvniecības procesā: </a:t>
            </a:r>
            <a:endParaRPr lang="en-US" sz="1200" dirty="0"/>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4015650477"/>
              </p:ext>
            </p:extLst>
          </p:nvPr>
        </p:nvGraphicFramePr>
        <p:xfrm>
          <a:off x="3689411" y="1653144"/>
          <a:ext cx="8685574" cy="3778843"/>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3613212" y="5697208"/>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t>Bāze: visi uzņēmumi, n=304</a:t>
            </a:r>
            <a:endParaRPr lang="en-US" sz="1200" dirty="0"/>
          </a:p>
        </p:txBody>
      </p:sp>
      <p:sp>
        <p:nvSpPr>
          <p:cNvPr id="3" name="Slide Number Placeholder 2">
            <a:extLst>
              <a:ext uri="{FF2B5EF4-FFF2-40B4-BE49-F238E27FC236}">
                <a16:creationId xmlns:a16="http://schemas.microsoft.com/office/drawing/2014/main" id="{2903F1B0-C2C9-498F-A7AB-89EEB787949F}"/>
              </a:ext>
            </a:extLst>
          </p:cNvPr>
          <p:cNvSpPr>
            <a:spLocks noGrp="1"/>
          </p:cNvSpPr>
          <p:nvPr>
            <p:ph type="sldNum" sz="quarter" idx="4"/>
          </p:nvPr>
        </p:nvSpPr>
        <p:spPr/>
        <p:txBody>
          <a:bodyPr/>
          <a:lstStyle/>
          <a:p>
            <a:r>
              <a:rPr lang="en-GB"/>
              <a:t>3</a:t>
            </a:r>
            <a:endParaRPr lang="en-GB" dirty="0"/>
          </a:p>
        </p:txBody>
      </p:sp>
    </p:spTree>
    <p:extLst>
      <p:ext uri="{BB962C8B-B14F-4D97-AF65-F5344CB8AC3E}">
        <p14:creationId xmlns:p14="http://schemas.microsoft.com/office/powerpoint/2010/main" val="59039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4">
            <a:extLst>
              <a:ext uri="{FF2B5EF4-FFF2-40B4-BE49-F238E27FC236}">
                <a16:creationId xmlns:a16="http://schemas.microsoft.com/office/drawing/2014/main" id="{8661AF1C-CDC5-41FE-A5C0-5A1408EEAA50}"/>
              </a:ext>
            </a:extLst>
          </p:cNvPr>
          <p:cNvGraphicFramePr>
            <a:graphicFrameLocks/>
          </p:cNvGraphicFramePr>
          <p:nvPr>
            <p:extLst>
              <p:ext uri="{D42A27DB-BD31-4B8C-83A1-F6EECF244321}">
                <p14:modId xmlns:p14="http://schemas.microsoft.com/office/powerpoint/2010/main" val="1539513772"/>
              </p:ext>
            </p:extLst>
          </p:nvPr>
        </p:nvGraphicFramePr>
        <p:xfrm>
          <a:off x="6411543" y="2355231"/>
          <a:ext cx="7049601" cy="2833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noGrp="1"/>
          </p:cNvGraphicFramePr>
          <p:nvPr>
            <p:ph sz="quarter" idx="14"/>
            <p:extLst>
              <p:ext uri="{D42A27DB-BD31-4B8C-83A1-F6EECF244321}">
                <p14:modId xmlns:p14="http://schemas.microsoft.com/office/powerpoint/2010/main" val="2415993870"/>
              </p:ext>
            </p:extLst>
          </p:nvPr>
        </p:nvGraphicFramePr>
        <p:xfrm>
          <a:off x="402201" y="2388993"/>
          <a:ext cx="7049601" cy="283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C02E3023-1C97-4DA6-8DE3-84DFCF0776E5}"/>
              </a:ext>
            </a:extLst>
          </p:cNvPr>
          <p:cNvGraphicFramePr>
            <a:graphicFrameLocks noGrp="1"/>
          </p:cNvGraphicFramePr>
          <p:nvPr>
            <p:extLst>
              <p:ext uri="{D42A27DB-BD31-4B8C-83A1-F6EECF244321}">
                <p14:modId xmlns:p14="http://schemas.microsoft.com/office/powerpoint/2010/main" val="3620999748"/>
              </p:ext>
            </p:extLst>
          </p:nvPr>
        </p:nvGraphicFramePr>
        <p:xfrm>
          <a:off x="370259" y="2499786"/>
          <a:ext cx="5096690" cy="2560320"/>
        </p:xfrm>
        <a:graphic>
          <a:graphicData uri="http://schemas.openxmlformats.org/drawingml/2006/table">
            <a:tbl>
              <a:tblPr firstRow="1" bandRow="1">
                <a:tableStyleId>{5C22544A-7EE6-4342-B048-85BDC9FD1C3A}</a:tableStyleId>
              </a:tblPr>
              <a:tblGrid>
                <a:gridCol w="2191841">
                  <a:extLst>
                    <a:ext uri="{9D8B030D-6E8A-4147-A177-3AD203B41FA5}">
                      <a16:colId xmlns:a16="http://schemas.microsoft.com/office/drawing/2014/main" val="2229926143"/>
                    </a:ext>
                  </a:extLst>
                </a:gridCol>
                <a:gridCol w="2904849">
                  <a:extLst>
                    <a:ext uri="{9D8B030D-6E8A-4147-A177-3AD203B41FA5}">
                      <a16:colId xmlns:a16="http://schemas.microsoft.com/office/drawing/2014/main" val="475204240"/>
                    </a:ext>
                  </a:extLst>
                </a:gridCol>
              </a:tblGrid>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396017798"/>
                  </a:ext>
                </a:extLst>
              </a:tr>
            </a:tbl>
          </a:graphicData>
        </a:graphic>
      </p:graphicFrame>
      <p:sp>
        <p:nvSpPr>
          <p:cNvPr id="5" name="Title 4"/>
          <p:cNvSpPr>
            <a:spLocks noGrp="1"/>
          </p:cNvSpPr>
          <p:nvPr>
            <p:ph type="title"/>
          </p:nvPr>
        </p:nvSpPr>
        <p:spPr>
          <a:xfrm>
            <a:off x="359999" y="430717"/>
            <a:ext cx="11146201" cy="708033"/>
          </a:xfrm>
        </p:spPr>
        <p:txBody>
          <a:bodyPr/>
          <a:lstStyle/>
          <a:p>
            <a:r>
              <a:rPr lang="lv-LV" dirty="0"/>
              <a:t>Lielākā daļa jeb 92% būvniecības procesos iesaistīto uzņēmumu ir ar darbinieku skaitu līdz 50 darbiniekiem un Latvijā darbojas jau vairāk nekā 10 gadus </a:t>
            </a:r>
            <a:endParaRPr lang="en-US" dirty="0"/>
          </a:p>
        </p:txBody>
      </p:sp>
      <p:sp>
        <p:nvSpPr>
          <p:cNvPr id="6" name="Content Placeholder 5"/>
          <p:cNvSpPr>
            <a:spLocks noGrp="1"/>
          </p:cNvSpPr>
          <p:nvPr>
            <p:ph sz="quarter" idx="16"/>
          </p:nvPr>
        </p:nvSpPr>
        <p:spPr>
          <a:xfrm>
            <a:off x="349544" y="1349648"/>
            <a:ext cx="4403432" cy="396875"/>
          </a:xfrm>
        </p:spPr>
        <p:txBody>
          <a:bodyPr/>
          <a:lstStyle/>
          <a:p>
            <a:r>
              <a:rPr lang="pt-BR" sz="1200" dirty="0"/>
              <a:t>Kāds ir darbinieku skaits Jūsu pārstāvētajā organizācijā:</a:t>
            </a:r>
            <a:endParaRPr lang="en-US" sz="1200" dirty="0"/>
          </a:p>
        </p:txBody>
      </p:sp>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361192" y="574946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t>Bāze: visi uzņēmumi, n=304</a:t>
            </a:r>
            <a:endParaRPr lang="en-US" sz="1200" dirty="0"/>
          </a:p>
        </p:txBody>
      </p:sp>
      <p:grpSp>
        <p:nvGrpSpPr>
          <p:cNvPr id="2" name="Group 1">
            <a:extLst>
              <a:ext uri="{FF2B5EF4-FFF2-40B4-BE49-F238E27FC236}">
                <a16:creationId xmlns:a16="http://schemas.microsoft.com/office/drawing/2014/main" id="{530B253F-E666-417B-88D2-12B22E7C57CC}"/>
              </a:ext>
            </a:extLst>
          </p:cNvPr>
          <p:cNvGrpSpPr/>
          <p:nvPr/>
        </p:nvGrpSpPr>
        <p:grpSpPr>
          <a:xfrm>
            <a:off x="2814479" y="1800960"/>
            <a:ext cx="2986785" cy="538291"/>
            <a:chOff x="7281165" y="1170297"/>
            <a:chExt cx="2986785" cy="538291"/>
          </a:xfrm>
        </p:grpSpPr>
        <p:sp>
          <p:nvSpPr>
            <p:cNvPr id="11" name="TextBox 10">
              <a:extLst>
                <a:ext uri="{FF2B5EF4-FFF2-40B4-BE49-F238E27FC236}">
                  <a16:creationId xmlns:a16="http://schemas.microsoft.com/office/drawing/2014/main" id="{3E64B0E2-200D-4C52-A685-446F4AC66F8E}"/>
                </a:ext>
              </a:extLst>
            </p:cNvPr>
            <p:cNvSpPr txBox="1"/>
            <p:nvPr/>
          </p:nvSpPr>
          <p:spPr>
            <a:xfrm>
              <a:off x="7834798" y="1462367"/>
              <a:ext cx="2433152" cy="246221"/>
            </a:xfrm>
            <a:prstGeom prst="rect">
              <a:avLst/>
            </a:prstGeom>
            <a:noFill/>
          </p:spPr>
          <p:txBody>
            <a:bodyPr wrap="square" lIns="0" tIns="0" rIns="0" bIns="0" rtlCol="0">
              <a:spAutoFit/>
            </a:bodyPr>
            <a:lstStyle/>
            <a:p>
              <a:r>
                <a:rPr lang="lv-LV" sz="1600" b="1" dirty="0">
                  <a:solidFill>
                    <a:schemeClr val="accent1"/>
                  </a:solidFill>
                </a:rPr>
                <a:t>Darbinieku skaits </a:t>
              </a:r>
            </a:p>
          </p:txBody>
        </p:sp>
        <p:sp>
          <p:nvSpPr>
            <p:cNvPr id="14" name="Freeform 26">
              <a:extLst>
                <a:ext uri="{FF2B5EF4-FFF2-40B4-BE49-F238E27FC236}">
                  <a16:creationId xmlns:a16="http://schemas.microsoft.com/office/drawing/2014/main" id="{4825AB80-CB49-46EE-8B5C-3469698F7129}"/>
                </a:ext>
              </a:extLst>
            </p:cNvPr>
            <p:cNvSpPr>
              <a:spLocks noEditPoints="1"/>
            </p:cNvSpPr>
            <p:nvPr/>
          </p:nvSpPr>
          <p:spPr bwMode="auto">
            <a:xfrm>
              <a:off x="7281165" y="1170297"/>
              <a:ext cx="458594" cy="512112"/>
            </a:xfrm>
            <a:custGeom>
              <a:avLst/>
              <a:gdLst>
                <a:gd name="T0" fmla="*/ 165 w 1990"/>
                <a:gd name="T1" fmla="*/ 1455 h 2221"/>
                <a:gd name="T2" fmla="*/ 267 w 1990"/>
                <a:gd name="T3" fmla="*/ 1482 h 2221"/>
                <a:gd name="T4" fmla="*/ 665 w 1990"/>
                <a:gd name="T5" fmla="*/ 1469 h 2221"/>
                <a:gd name="T6" fmla="*/ 800 w 1990"/>
                <a:gd name="T7" fmla="*/ 1464 h 2221"/>
                <a:gd name="T8" fmla="*/ 1411 w 1990"/>
                <a:gd name="T9" fmla="*/ 713 h 2221"/>
                <a:gd name="T10" fmla="*/ 1174 w 1990"/>
                <a:gd name="T11" fmla="*/ 1526 h 2221"/>
                <a:gd name="T12" fmla="*/ 1352 w 1990"/>
                <a:gd name="T13" fmla="*/ 1742 h 2221"/>
                <a:gd name="T14" fmla="*/ 1606 w 1990"/>
                <a:gd name="T15" fmla="*/ 1785 h 2221"/>
                <a:gd name="T16" fmla="*/ 1724 w 1990"/>
                <a:gd name="T17" fmla="*/ 1717 h 2221"/>
                <a:gd name="T18" fmla="*/ 1674 w 1990"/>
                <a:gd name="T19" fmla="*/ 1044 h 2221"/>
                <a:gd name="T20" fmla="*/ 464 w 1990"/>
                <a:gd name="T21" fmla="*/ 615 h 2221"/>
                <a:gd name="T22" fmla="*/ 793 w 1990"/>
                <a:gd name="T23" fmla="*/ 675 h 2221"/>
                <a:gd name="T24" fmla="*/ 917 w 1990"/>
                <a:gd name="T25" fmla="*/ 1574 h 2221"/>
                <a:gd name="T26" fmla="*/ 807 w 1990"/>
                <a:gd name="T27" fmla="*/ 1584 h 2221"/>
                <a:gd name="T28" fmla="*/ 626 w 1990"/>
                <a:gd name="T29" fmla="*/ 2219 h 2221"/>
                <a:gd name="T30" fmla="*/ 273 w 1990"/>
                <a:gd name="T31" fmla="*/ 2202 h 2221"/>
                <a:gd name="T32" fmla="*/ 60 w 1990"/>
                <a:gd name="T33" fmla="*/ 1598 h 2221"/>
                <a:gd name="T34" fmla="*/ 0 w 1990"/>
                <a:gd name="T35" fmla="*/ 1547 h 2221"/>
                <a:gd name="T36" fmla="*/ 161 w 1990"/>
                <a:gd name="T37" fmla="*/ 657 h 2221"/>
                <a:gd name="T38" fmla="*/ 1555 w 1990"/>
                <a:gd name="T39" fmla="*/ 594 h 2221"/>
                <a:gd name="T40" fmla="*/ 1727 w 1990"/>
                <a:gd name="T41" fmla="*/ 670 h 2221"/>
                <a:gd name="T42" fmla="*/ 1987 w 1990"/>
                <a:gd name="T43" fmla="*/ 1704 h 2221"/>
                <a:gd name="T44" fmla="*/ 1951 w 1990"/>
                <a:gd name="T45" fmla="*/ 1778 h 2221"/>
                <a:gd name="T46" fmla="*/ 1710 w 1990"/>
                <a:gd name="T47" fmla="*/ 2197 h 2221"/>
                <a:gd name="T48" fmla="*/ 1280 w 1990"/>
                <a:gd name="T49" fmla="*/ 2210 h 2221"/>
                <a:gd name="T50" fmla="*/ 1102 w 1990"/>
                <a:gd name="T51" fmla="*/ 1802 h 2221"/>
                <a:gd name="T52" fmla="*/ 988 w 1990"/>
                <a:gd name="T53" fmla="*/ 1718 h 2221"/>
                <a:gd name="T54" fmla="*/ 1224 w 1990"/>
                <a:gd name="T55" fmla="*/ 842 h 2221"/>
                <a:gd name="T56" fmla="*/ 1355 w 1990"/>
                <a:gd name="T57" fmla="*/ 605 h 2221"/>
                <a:gd name="T58" fmla="*/ 1416 w 1990"/>
                <a:gd name="T59" fmla="*/ 138 h 2221"/>
                <a:gd name="T60" fmla="*/ 1363 w 1990"/>
                <a:gd name="T61" fmla="*/ 271 h 2221"/>
                <a:gd name="T62" fmla="*/ 1463 w 1990"/>
                <a:gd name="T63" fmla="*/ 371 h 2221"/>
                <a:gd name="T64" fmla="*/ 1595 w 1990"/>
                <a:gd name="T65" fmla="*/ 316 h 2221"/>
                <a:gd name="T66" fmla="*/ 1595 w 1990"/>
                <a:gd name="T67" fmla="*/ 173 h 2221"/>
                <a:gd name="T68" fmla="*/ 464 w 1990"/>
                <a:gd name="T69" fmla="*/ 116 h 2221"/>
                <a:gd name="T70" fmla="*/ 345 w 1990"/>
                <a:gd name="T71" fmla="*/ 195 h 2221"/>
                <a:gd name="T72" fmla="*/ 373 w 1990"/>
                <a:gd name="T73" fmla="*/ 335 h 2221"/>
                <a:gd name="T74" fmla="*/ 514 w 1990"/>
                <a:gd name="T75" fmla="*/ 363 h 2221"/>
                <a:gd name="T76" fmla="*/ 592 w 1990"/>
                <a:gd name="T77" fmla="*/ 244 h 2221"/>
                <a:gd name="T78" fmla="*/ 514 w 1990"/>
                <a:gd name="T79" fmla="*/ 125 h 2221"/>
                <a:gd name="T80" fmla="*/ 1600 w 1990"/>
                <a:gd name="T81" fmla="*/ 28 h 2221"/>
                <a:gd name="T82" fmla="*/ 1730 w 1990"/>
                <a:gd name="T83" fmla="*/ 204 h 2221"/>
                <a:gd name="T84" fmla="*/ 1661 w 1990"/>
                <a:gd name="T85" fmla="*/ 417 h 2221"/>
                <a:gd name="T86" fmla="*/ 1449 w 1990"/>
                <a:gd name="T87" fmla="*/ 485 h 2221"/>
                <a:gd name="T88" fmla="*/ 1271 w 1990"/>
                <a:gd name="T89" fmla="*/ 357 h 2221"/>
                <a:gd name="T90" fmla="*/ 1271 w 1990"/>
                <a:gd name="T91" fmla="*/ 132 h 2221"/>
                <a:gd name="T92" fmla="*/ 1449 w 1990"/>
                <a:gd name="T93" fmla="*/ 3 h 2221"/>
                <a:gd name="T94" fmla="*/ 608 w 1990"/>
                <a:gd name="T95" fmla="*/ 48 h 2221"/>
                <a:gd name="T96" fmla="*/ 708 w 1990"/>
                <a:gd name="T97" fmla="*/ 244 h 2221"/>
                <a:gd name="T98" fmla="*/ 608 w 1990"/>
                <a:gd name="T99" fmla="*/ 441 h 2221"/>
                <a:gd name="T100" fmla="*/ 386 w 1990"/>
                <a:gd name="T101" fmla="*/ 476 h 2221"/>
                <a:gd name="T102" fmla="*/ 232 w 1990"/>
                <a:gd name="T103" fmla="*/ 321 h 2221"/>
                <a:gd name="T104" fmla="*/ 266 w 1990"/>
                <a:gd name="T105" fmla="*/ 100 h 2221"/>
                <a:gd name="T106" fmla="*/ 464 w 1990"/>
                <a:gd name="T107" fmla="*/ 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0" h="2221">
                  <a:moveTo>
                    <a:pt x="464" y="730"/>
                  </a:moveTo>
                  <a:lnTo>
                    <a:pt x="385" y="734"/>
                  </a:lnTo>
                  <a:lnTo>
                    <a:pt x="306" y="743"/>
                  </a:lnTo>
                  <a:lnTo>
                    <a:pt x="229" y="759"/>
                  </a:lnTo>
                  <a:lnTo>
                    <a:pt x="127" y="1464"/>
                  </a:lnTo>
                  <a:lnTo>
                    <a:pt x="165" y="1455"/>
                  </a:lnTo>
                  <a:lnTo>
                    <a:pt x="204" y="1449"/>
                  </a:lnTo>
                  <a:lnTo>
                    <a:pt x="215" y="1448"/>
                  </a:lnTo>
                  <a:lnTo>
                    <a:pt x="233" y="1450"/>
                  </a:lnTo>
                  <a:lnTo>
                    <a:pt x="248" y="1459"/>
                  </a:lnTo>
                  <a:lnTo>
                    <a:pt x="260" y="1469"/>
                  </a:lnTo>
                  <a:lnTo>
                    <a:pt x="267" y="1482"/>
                  </a:lnTo>
                  <a:lnTo>
                    <a:pt x="272" y="1496"/>
                  </a:lnTo>
                  <a:lnTo>
                    <a:pt x="366" y="2106"/>
                  </a:lnTo>
                  <a:lnTo>
                    <a:pt x="560" y="2106"/>
                  </a:lnTo>
                  <a:lnTo>
                    <a:pt x="652" y="1496"/>
                  </a:lnTo>
                  <a:lnTo>
                    <a:pt x="657" y="1482"/>
                  </a:lnTo>
                  <a:lnTo>
                    <a:pt x="665" y="1469"/>
                  </a:lnTo>
                  <a:lnTo>
                    <a:pt x="677" y="1459"/>
                  </a:lnTo>
                  <a:lnTo>
                    <a:pt x="689" y="1451"/>
                  </a:lnTo>
                  <a:lnTo>
                    <a:pt x="705" y="1447"/>
                  </a:lnTo>
                  <a:lnTo>
                    <a:pt x="720" y="1448"/>
                  </a:lnTo>
                  <a:lnTo>
                    <a:pt x="761" y="1455"/>
                  </a:lnTo>
                  <a:lnTo>
                    <a:pt x="800" y="1464"/>
                  </a:lnTo>
                  <a:lnTo>
                    <a:pt x="698" y="759"/>
                  </a:lnTo>
                  <a:lnTo>
                    <a:pt x="621" y="743"/>
                  </a:lnTo>
                  <a:lnTo>
                    <a:pt x="542" y="734"/>
                  </a:lnTo>
                  <a:lnTo>
                    <a:pt x="464" y="730"/>
                  </a:lnTo>
                  <a:close/>
                  <a:moveTo>
                    <a:pt x="1463" y="706"/>
                  </a:moveTo>
                  <a:lnTo>
                    <a:pt x="1411" y="713"/>
                  </a:lnTo>
                  <a:lnTo>
                    <a:pt x="1359" y="723"/>
                  </a:lnTo>
                  <a:lnTo>
                    <a:pt x="1334" y="883"/>
                  </a:lnTo>
                  <a:lnTo>
                    <a:pt x="1304" y="1044"/>
                  </a:lnTo>
                  <a:lnTo>
                    <a:pt x="1266" y="1205"/>
                  </a:lnTo>
                  <a:lnTo>
                    <a:pt x="1224" y="1366"/>
                  </a:lnTo>
                  <a:lnTo>
                    <a:pt x="1174" y="1526"/>
                  </a:lnTo>
                  <a:lnTo>
                    <a:pt x="1121" y="1686"/>
                  </a:lnTo>
                  <a:lnTo>
                    <a:pt x="1186" y="1704"/>
                  </a:lnTo>
                  <a:lnTo>
                    <a:pt x="1253" y="1717"/>
                  </a:lnTo>
                  <a:lnTo>
                    <a:pt x="1322" y="1728"/>
                  </a:lnTo>
                  <a:lnTo>
                    <a:pt x="1338" y="1732"/>
                  </a:lnTo>
                  <a:lnTo>
                    <a:pt x="1352" y="1742"/>
                  </a:lnTo>
                  <a:lnTo>
                    <a:pt x="1363" y="1753"/>
                  </a:lnTo>
                  <a:lnTo>
                    <a:pt x="1370" y="1768"/>
                  </a:lnTo>
                  <a:lnTo>
                    <a:pt x="1372" y="1785"/>
                  </a:lnTo>
                  <a:lnTo>
                    <a:pt x="1372" y="2105"/>
                  </a:lnTo>
                  <a:lnTo>
                    <a:pt x="1606" y="2105"/>
                  </a:lnTo>
                  <a:lnTo>
                    <a:pt x="1606" y="1785"/>
                  </a:lnTo>
                  <a:lnTo>
                    <a:pt x="1608" y="1768"/>
                  </a:lnTo>
                  <a:lnTo>
                    <a:pt x="1614" y="1753"/>
                  </a:lnTo>
                  <a:lnTo>
                    <a:pt x="1626" y="1742"/>
                  </a:lnTo>
                  <a:lnTo>
                    <a:pt x="1639" y="1732"/>
                  </a:lnTo>
                  <a:lnTo>
                    <a:pt x="1655" y="1728"/>
                  </a:lnTo>
                  <a:lnTo>
                    <a:pt x="1724" y="1717"/>
                  </a:lnTo>
                  <a:lnTo>
                    <a:pt x="1791" y="1704"/>
                  </a:lnTo>
                  <a:lnTo>
                    <a:pt x="1857" y="1686"/>
                  </a:lnTo>
                  <a:lnTo>
                    <a:pt x="1802" y="1526"/>
                  </a:lnTo>
                  <a:lnTo>
                    <a:pt x="1754" y="1366"/>
                  </a:lnTo>
                  <a:lnTo>
                    <a:pt x="1711" y="1205"/>
                  </a:lnTo>
                  <a:lnTo>
                    <a:pt x="1674" y="1044"/>
                  </a:lnTo>
                  <a:lnTo>
                    <a:pt x="1643" y="883"/>
                  </a:lnTo>
                  <a:lnTo>
                    <a:pt x="1617" y="723"/>
                  </a:lnTo>
                  <a:lnTo>
                    <a:pt x="1566" y="713"/>
                  </a:lnTo>
                  <a:lnTo>
                    <a:pt x="1514" y="706"/>
                  </a:lnTo>
                  <a:lnTo>
                    <a:pt x="1463" y="706"/>
                  </a:lnTo>
                  <a:close/>
                  <a:moveTo>
                    <a:pt x="464" y="615"/>
                  </a:moveTo>
                  <a:lnTo>
                    <a:pt x="540" y="617"/>
                  </a:lnTo>
                  <a:lnTo>
                    <a:pt x="617" y="625"/>
                  </a:lnTo>
                  <a:lnTo>
                    <a:pt x="691" y="639"/>
                  </a:lnTo>
                  <a:lnTo>
                    <a:pt x="766" y="657"/>
                  </a:lnTo>
                  <a:lnTo>
                    <a:pt x="781" y="664"/>
                  </a:lnTo>
                  <a:lnTo>
                    <a:pt x="793" y="675"/>
                  </a:lnTo>
                  <a:lnTo>
                    <a:pt x="803" y="688"/>
                  </a:lnTo>
                  <a:lnTo>
                    <a:pt x="807" y="704"/>
                  </a:lnTo>
                  <a:lnTo>
                    <a:pt x="927" y="1532"/>
                  </a:lnTo>
                  <a:lnTo>
                    <a:pt x="927" y="1547"/>
                  </a:lnTo>
                  <a:lnTo>
                    <a:pt x="924" y="1561"/>
                  </a:lnTo>
                  <a:lnTo>
                    <a:pt x="917" y="1574"/>
                  </a:lnTo>
                  <a:lnTo>
                    <a:pt x="907" y="1585"/>
                  </a:lnTo>
                  <a:lnTo>
                    <a:pt x="895" y="1593"/>
                  </a:lnTo>
                  <a:lnTo>
                    <a:pt x="882" y="1597"/>
                  </a:lnTo>
                  <a:lnTo>
                    <a:pt x="867" y="1598"/>
                  </a:lnTo>
                  <a:lnTo>
                    <a:pt x="853" y="1596"/>
                  </a:lnTo>
                  <a:lnTo>
                    <a:pt x="807" y="1584"/>
                  </a:lnTo>
                  <a:lnTo>
                    <a:pt x="759" y="1573"/>
                  </a:lnTo>
                  <a:lnTo>
                    <a:pt x="667" y="2172"/>
                  </a:lnTo>
                  <a:lnTo>
                    <a:pt x="662" y="2189"/>
                  </a:lnTo>
                  <a:lnTo>
                    <a:pt x="653" y="2201"/>
                  </a:lnTo>
                  <a:lnTo>
                    <a:pt x="641" y="2212"/>
                  </a:lnTo>
                  <a:lnTo>
                    <a:pt x="626" y="2219"/>
                  </a:lnTo>
                  <a:lnTo>
                    <a:pt x="610" y="2221"/>
                  </a:lnTo>
                  <a:lnTo>
                    <a:pt x="317" y="2221"/>
                  </a:lnTo>
                  <a:lnTo>
                    <a:pt x="317" y="2221"/>
                  </a:lnTo>
                  <a:lnTo>
                    <a:pt x="300" y="2219"/>
                  </a:lnTo>
                  <a:lnTo>
                    <a:pt x="285" y="2213"/>
                  </a:lnTo>
                  <a:lnTo>
                    <a:pt x="273" y="2202"/>
                  </a:lnTo>
                  <a:lnTo>
                    <a:pt x="264" y="2189"/>
                  </a:lnTo>
                  <a:lnTo>
                    <a:pt x="259" y="2173"/>
                  </a:lnTo>
                  <a:lnTo>
                    <a:pt x="166" y="1573"/>
                  </a:lnTo>
                  <a:lnTo>
                    <a:pt x="119" y="1585"/>
                  </a:lnTo>
                  <a:lnTo>
                    <a:pt x="74" y="1596"/>
                  </a:lnTo>
                  <a:lnTo>
                    <a:pt x="60" y="1598"/>
                  </a:lnTo>
                  <a:lnTo>
                    <a:pt x="45" y="1597"/>
                  </a:lnTo>
                  <a:lnTo>
                    <a:pt x="32" y="1592"/>
                  </a:lnTo>
                  <a:lnTo>
                    <a:pt x="20" y="1585"/>
                  </a:lnTo>
                  <a:lnTo>
                    <a:pt x="11" y="1574"/>
                  </a:lnTo>
                  <a:lnTo>
                    <a:pt x="3" y="1561"/>
                  </a:lnTo>
                  <a:lnTo>
                    <a:pt x="0" y="1547"/>
                  </a:lnTo>
                  <a:lnTo>
                    <a:pt x="0" y="1532"/>
                  </a:lnTo>
                  <a:lnTo>
                    <a:pt x="120" y="704"/>
                  </a:lnTo>
                  <a:lnTo>
                    <a:pt x="125" y="688"/>
                  </a:lnTo>
                  <a:lnTo>
                    <a:pt x="134" y="675"/>
                  </a:lnTo>
                  <a:lnTo>
                    <a:pt x="146" y="664"/>
                  </a:lnTo>
                  <a:lnTo>
                    <a:pt x="161" y="657"/>
                  </a:lnTo>
                  <a:lnTo>
                    <a:pt x="236" y="639"/>
                  </a:lnTo>
                  <a:lnTo>
                    <a:pt x="312" y="625"/>
                  </a:lnTo>
                  <a:lnTo>
                    <a:pt x="387" y="617"/>
                  </a:lnTo>
                  <a:lnTo>
                    <a:pt x="464" y="615"/>
                  </a:lnTo>
                  <a:close/>
                  <a:moveTo>
                    <a:pt x="1489" y="591"/>
                  </a:moveTo>
                  <a:lnTo>
                    <a:pt x="1555" y="594"/>
                  </a:lnTo>
                  <a:lnTo>
                    <a:pt x="1621" y="605"/>
                  </a:lnTo>
                  <a:lnTo>
                    <a:pt x="1688" y="623"/>
                  </a:lnTo>
                  <a:lnTo>
                    <a:pt x="1702" y="630"/>
                  </a:lnTo>
                  <a:lnTo>
                    <a:pt x="1714" y="642"/>
                  </a:lnTo>
                  <a:lnTo>
                    <a:pt x="1722" y="656"/>
                  </a:lnTo>
                  <a:lnTo>
                    <a:pt x="1727" y="670"/>
                  </a:lnTo>
                  <a:lnTo>
                    <a:pt x="1753" y="842"/>
                  </a:lnTo>
                  <a:lnTo>
                    <a:pt x="1787" y="1015"/>
                  </a:lnTo>
                  <a:lnTo>
                    <a:pt x="1826" y="1187"/>
                  </a:lnTo>
                  <a:lnTo>
                    <a:pt x="1873" y="1360"/>
                  </a:lnTo>
                  <a:lnTo>
                    <a:pt x="1927" y="1532"/>
                  </a:lnTo>
                  <a:lnTo>
                    <a:pt x="1987" y="1704"/>
                  </a:lnTo>
                  <a:lnTo>
                    <a:pt x="1990" y="1718"/>
                  </a:lnTo>
                  <a:lnTo>
                    <a:pt x="1989" y="1734"/>
                  </a:lnTo>
                  <a:lnTo>
                    <a:pt x="1984" y="1749"/>
                  </a:lnTo>
                  <a:lnTo>
                    <a:pt x="1976" y="1762"/>
                  </a:lnTo>
                  <a:lnTo>
                    <a:pt x="1964" y="1771"/>
                  </a:lnTo>
                  <a:lnTo>
                    <a:pt x="1951" y="1778"/>
                  </a:lnTo>
                  <a:lnTo>
                    <a:pt x="1876" y="1802"/>
                  </a:lnTo>
                  <a:lnTo>
                    <a:pt x="1799" y="1820"/>
                  </a:lnTo>
                  <a:lnTo>
                    <a:pt x="1720" y="1835"/>
                  </a:lnTo>
                  <a:lnTo>
                    <a:pt x="1720" y="2162"/>
                  </a:lnTo>
                  <a:lnTo>
                    <a:pt x="1718" y="2181"/>
                  </a:lnTo>
                  <a:lnTo>
                    <a:pt x="1710" y="2197"/>
                  </a:lnTo>
                  <a:lnTo>
                    <a:pt x="1697" y="2210"/>
                  </a:lnTo>
                  <a:lnTo>
                    <a:pt x="1681" y="2217"/>
                  </a:lnTo>
                  <a:lnTo>
                    <a:pt x="1662" y="2220"/>
                  </a:lnTo>
                  <a:lnTo>
                    <a:pt x="1314" y="2220"/>
                  </a:lnTo>
                  <a:lnTo>
                    <a:pt x="1296" y="2217"/>
                  </a:lnTo>
                  <a:lnTo>
                    <a:pt x="1280" y="2210"/>
                  </a:lnTo>
                  <a:lnTo>
                    <a:pt x="1268" y="2197"/>
                  </a:lnTo>
                  <a:lnTo>
                    <a:pt x="1260" y="2181"/>
                  </a:lnTo>
                  <a:lnTo>
                    <a:pt x="1256" y="2162"/>
                  </a:lnTo>
                  <a:lnTo>
                    <a:pt x="1256" y="1835"/>
                  </a:lnTo>
                  <a:lnTo>
                    <a:pt x="1178" y="1820"/>
                  </a:lnTo>
                  <a:lnTo>
                    <a:pt x="1102" y="1802"/>
                  </a:lnTo>
                  <a:lnTo>
                    <a:pt x="1027" y="1778"/>
                  </a:lnTo>
                  <a:lnTo>
                    <a:pt x="1013" y="1771"/>
                  </a:lnTo>
                  <a:lnTo>
                    <a:pt x="1002" y="1762"/>
                  </a:lnTo>
                  <a:lnTo>
                    <a:pt x="993" y="1749"/>
                  </a:lnTo>
                  <a:lnTo>
                    <a:pt x="988" y="1734"/>
                  </a:lnTo>
                  <a:lnTo>
                    <a:pt x="988" y="1718"/>
                  </a:lnTo>
                  <a:lnTo>
                    <a:pt x="991" y="1704"/>
                  </a:lnTo>
                  <a:lnTo>
                    <a:pt x="1051" y="1532"/>
                  </a:lnTo>
                  <a:lnTo>
                    <a:pt x="1105" y="1360"/>
                  </a:lnTo>
                  <a:lnTo>
                    <a:pt x="1151" y="1187"/>
                  </a:lnTo>
                  <a:lnTo>
                    <a:pt x="1191" y="1015"/>
                  </a:lnTo>
                  <a:lnTo>
                    <a:pt x="1224" y="842"/>
                  </a:lnTo>
                  <a:lnTo>
                    <a:pt x="1250" y="670"/>
                  </a:lnTo>
                  <a:lnTo>
                    <a:pt x="1254" y="656"/>
                  </a:lnTo>
                  <a:lnTo>
                    <a:pt x="1263" y="642"/>
                  </a:lnTo>
                  <a:lnTo>
                    <a:pt x="1274" y="630"/>
                  </a:lnTo>
                  <a:lnTo>
                    <a:pt x="1289" y="623"/>
                  </a:lnTo>
                  <a:lnTo>
                    <a:pt x="1355" y="605"/>
                  </a:lnTo>
                  <a:lnTo>
                    <a:pt x="1422" y="594"/>
                  </a:lnTo>
                  <a:lnTo>
                    <a:pt x="1489" y="591"/>
                  </a:lnTo>
                  <a:close/>
                  <a:moveTo>
                    <a:pt x="1489" y="116"/>
                  </a:moveTo>
                  <a:lnTo>
                    <a:pt x="1463" y="118"/>
                  </a:lnTo>
                  <a:lnTo>
                    <a:pt x="1438" y="125"/>
                  </a:lnTo>
                  <a:lnTo>
                    <a:pt x="1416" y="138"/>
                  </a:lnTo>
                  <a:lnTo>
                    <a:pt x="1397" y="154"/>
                  </a:lnTo>
                  <a:lnTo>
                    <a:pt x="1382" y="173"/>
                  </a:lnTo>
                  <a:lnTo>
                    <a:pt x="1370" y="195"/>
                  </a:lnTo>
                  <a:lnTo>
                    <a:pt x="1363" y="218"/>
                  </a:lnTo>
                  <a:lnTo>
                    <a:pt x="1361" y="244"/>
                  </a:lnTo>
                  <a:lnTo>
                    <a:pt x="1363" y="271"/>
                  </a:lnTo>
                  <a:lnTo>
                    <a:pt x="1370" y="295"/>
                  </a:lnTo>
                  <a:lnTo>
                    <a:pt x="1382" y="316"/>
                  </a:lnTo>
                  <a:lnTo>
                    <a:pt x="1397" y="335"/>
                  </a:lnTo>
                  <a:lnTo>
                    <a:pt x="1416" y="351"/>
                  </a:lnTo>
                  <a:lnTo>
                    <a:pt x="1438" y="363"/>
                  </a:lnTo>
                  <a:lnTo>
                    <a:pt x="1463" y="371"/>
                  </a:lnTo>
                  <a:lnTo>
                    <a:pt x="1489" y="373"/>
                  </a:lnTo>
                  <a:lnTo>
                    <a:pt x="1514" y="371"/>
                  </a:lnTo>
                  <a:lnTo>
                    <a:pt x="1538" y="363"/>
                  </a:lnTo>
                  <a:lnTo>
                    <a:pt x="1560" y="351"/>
                  </a:lnTo>
                  <a:lnTo>
                    <a:pt x="1579" y="335"/>
                  </a:lnTo>
                  <a:lnTo>
                    <a:pt x="1595" y="316"/>
                  </a:lnTo>
                  <a:lnTo>
                    <a:pt x="1607" y="295"/>
                  </a:lnTo>
                  <a:lnTo>
                    <a:pt x="1614" y="271"/>
                  </a:lnTo>
                  <a:lnTo>
                    <a:pt x="1617" y="244"/>
                  </a:lnTo>
                  <a:lnTo>
                    <a:pt x="1614" y="218"/>
                  </a:lnTo>
                  <a:lnTo>
                    <a:pt x="1607" y="195"/>
                  </a:lnTo>
                  <a:lnTo>
                    <a:pt x="1595" y="173"/>
                  </a:lnTo>
                  <a:lnTo>
                    <a:pt x="1579" y="154"/>
                  </a:lnTo>
                  <a:lnTo>
                    <a:pt x="1560" y="138"/>
                  </a:lnTo>
                  <a:lnTo>
                    <a:pt x="1538" y="125"/>
                  </a:lnTo>
                  <a:lnTo>
                    <a:pt x="1514" y="118"/>
                  </a:lnTo>
                  <a:lnTo>
                    <a:pt x="1489" y="116"/>
                  </a:lnTo>
                  <a:close/>
                  <a:moveTo>
                    <a:pt x="464" y="116"/>
                  </a:moveTo>
                  <a:lnTo>
                    <a:pt x="438" y="118"/>
                  </a:lnTo>
                  <a:lnTo>
                    <a:pt x="414" y="125"/>
                  </a:lnTo>
                  <a:lnTo>
                    <a:pt x="391" y="138"/>
                  </a:lnTo>
                  <a:lnTo>
                    <a:pt x="373" y="154"/>
                  </a:lnTo>
                  <a:lnTo>
                    <a:pt x="357" y="173"/>
                  </a:lnTo>
                  <a:lnTo>
                    <a:pt x="345" y="195"/>
                  </a:lnTo>
                  <a:lnTo>
                    <a:pt x="338" y="218"/>
                  </a:lnTo>
                  <a:lnTo>
                    <a:pt x="335" y="244"/>
                  </a:lnTo>
                  <a:lnTo>
                    <a:pt x="338" y="271"/>
                  </a:lnTo>
                  <a:lnTo>
                    <a:pt x="345" y="295"/>
                  </a:lnTo>
                  <a:lnTo>
                    <a:pt x="357" y="316"/>
                  </a:lnTo>
                  <a:lnTo>
                    <a:pt x="373" y="335"/>
                  </a:lnTo>
                  <a:lnTo>
                    <a:pt x="391" y="351"/>
                  </a:lnTo>
                  <a:lnTo>
                    <a:pt x="414" y="363"/>
                  </a:lnTo>
                  <a:lnTo>
                    <a:pt x="438" y="371"/>
                  </a:lnTo>
                  <a:lnTo>
                    <a:pt x="464" y="373"/>
                  </a:lnTo>
                  <a:lnTo>
                    <a:pt x="489" y="371"/>
                  </a:lnTo>
                  <a:lnTo>
                    <a:pt x="514" y="363"/>
                  </a:lnTo>
                  <a:lnTo>
                    <a:pt x="536" y="351"/>
                  </a:lnTo>
                  <a:lnTo>
                    <a:pt x="555" y="335"/>
                  </a:lnTo>
                  <a:lnTo>
                    <a:pt x="570" y="316"/>
                  </a:lnTo>
                  <a:lnTo>
                    <a:pt x="582" y="295"/>
                  </a:lnTo>
                  <a:lnTo>
                    <a:pt x="589" y="271"/>
                  </a:lnTo>
                  <a:lnTo>
                    <a:pt x="592" y="244"/>
                  </a:lnTo>
                  <a:lnTo>
                    <a:pt x="589" y="218"/>
                  </a:lnTo>
                  <a:lnTo>
                    <a:pt x="582" y="195"/>
                  </a:lnTo>
                  <a:lnTo>
                    <a:pt x="570" y="173"/>
                  </a:lnTo>
                  <a:lnTo>
                    <a:pt x="555" y="154"/>
                  </a:lnTo>
                  <a:lnTo>
                    <a:pt x="536" y="138"/>
                  </a:lnTo>
                  <a:lnTo>
                    <a:pt x="514" y="125"/>
                  </a:lnTo>
                  <a:lnTo>
                    <a:pt x="489" y="118"/>
                  </a:lnTo>
                  <a:lnTo>
                    <a:pt x="464" y="116"/>
                  </a:lnTo>
                  <a:close/>
                  <a:moveTo>
                    <a:pt x="1489" y="0"/>
                  </a:moveTo>
                  <a:lnTo>
                    <a:pt x="1528" y="3"/>
                  </a:lnTo>
                  <a:lnTo>
                    <a:pt x="1566" y="13"/>
                  </a:lnTo>
                  <a:lnTo>
                    <a:pt x="1600" y="28"/>
                  </a:lnTo>
                  <a:lnTo>
                    <a:pt x="1633" y="48"/>
                  </a:lnTo>
                  <a:lnTo>
                    <a:pt x="1661" y="72"/>
                  </a:lnTo>
                  <a:lnTo>
                    <a:pt x="1686" y="100"/>
                  </a:lnTo>
                  <a:lnTo>
                    <a:pt x="1706" y="132"/>
                  </a:lnTo>
                  <a:lnTo>
                    <a:pt x="1720" y="168"/>
                  </a:lnTo>
                  <a:lnTo>
                    <a:pt x="1730" y="204"/>
                  </a:lnTo>
                  <a:lnTo>
                    <a:pt x="1733" y="244"/>
                  </a:lnTo>
                  <a:lnTo>
                    <a:pt x="1730" y="284"/>
                  </a:lnTo>
                  <a:lnTo>
                    <a:pt x="1720" y="321"/>
                  </a:lnTo>
                  <a:lnTo>
                    <a:pt x="1706" y="357"/>
                  </a:lnTo>
                  <a:lnTo>
                    <a:pt x="1686" y="389"/>
                  </a:lnTo>
                  <a:lnTo>
                    <a:pt x="1661" y="417"/>
                  </a:lnTo>
                  <a:lnTo>
                    <a:pt x="1633" y="441"/>
                  </a:lnTo>
                  <a:lnTo>
                    <a:pt x="1600" y="461"/>
                  </a:lnTo>
                  <a:lnTo>
                    <a:pt x="1566" y="476"/>
                  </a:lnTo>
                  <a:lnTo>
                    <a:pt x="1528" y="485"/>
                  </a:lnTo>
                  <a:lnTo>
                    <a:pt x="1489" y="488"/>
                  </a:lnTo>
                  <a:lnTo>
                    <a:pt x="1449" y="485"/>
                  </a:lnTo>
                  <a:lnTo>
                    <a:pt x="1411" y="476"/>
                  </a:lnTo>
                  <a:lnTo>
                    <a:pt x="1376" y="461"/>
                  </a:lnTo>
                  <a:lnTo>
                    <a:pt x="1345" y="441"/>
                  </a:lnTo>
                  <a:lnTo>
                    <a:pt x="1316" y="417"/>
                  </a:lnTo>
                  <a:lnTo>
                    <a:pt x="1291" y="389"/>
                  </a:lnTo>
                  <a:lnTo>
                    <a:pt x="1271" y="357"/>
                  </a:lnTo>
                  <a:lnTo>
                    <a:pt x="1256" y="321"/>
                  </a:lnTo>
                  <a:lnTo>
                    <a:pt x="1248" y="284"/>
                  </a:lnTo>
                  <a:lnTo>
                    <a:pt x="1245" y="244"/>
                  </a:lnTo>
                  <a:lnTo>
                    <a:pt x="1248" y="204"/>
                  </a:lnTo>
                  <a:lnTo>
                    <a:pt x="1256" y="168"/>
                  </a:lnTo>
                  <a:lnTo>
                    <a:pt x="1271" y="132"/>
                  </a:lnTo>
                  <a:lnTo>
                    <a:pt x="1291" y="100"/>
                  </a:lnTo>
                  <a:lnTo>
                    <a:pt x="1316" y="72"/>
                  </a:lnTo>
                  <a:lnTo>
                    <a:pt x="1345" y="48"/>
                  </a:lnTo>
                  <a:lnTo>
                    <a:pt x="1376" y="28"/>
                  </a:lnTo>
                  <a:lnTo>
                    <a:pt x="1411" y="13"/>
                  </a:lnTo>
                  <a:lnTo>
                    <a:pt x="1449" y="3"/>
                  </a:lnTo>
                  <a:lnTo>
                    <a:pt x="1489" y="0"/>
                  </a:lnTo>
                  <a:close/>
                  <a:moveTo>
                    <a:pt x="464" y="0"/>
                  </a:moveTo>
                  <a:lnTo>
                    <a:pt x="503" y="3"/>
                  </a:lnTo>
                  <a:lnTo>
                    <a:pt x="541" y="13"/>
                  </a:lnTo>
                  <a:lnTo>
                    <a:pt x="576" y="28"/>
                  </a:lnTo>
                  <a:lnTo>
                    <a:pt x="608" y="48"/>
                  </a:lnTo>
                  <a:lnTo>
                    <a:pt x="637" y="72"/>
                  </a:lnTo>
                  <a:lnTo>
                    <a:pt x="661" y="100"/>
                  </a:lnTo>
                  <a:lnTo>
                    <a:pt x="681" y="132"/>
                  </a:lnTo>
                  <a:lnTo>
                    <a:pt x="696" y="168"/>
                  </a:lnTo>
                  <a:lnTo>
                    <a:pt x="705" y="204"/>
                  </a:lnTo>
                  <a:lnTo>
                    <a:pt x="708" y="244"/>
                  </a:lnTo>
                  <a:lnTo>
                    <a:pt x="705" y="284"/>
                  </a:lnTo>
                  <a:lnTo>
                    <a:pt x="696" y="321"/>
                  </a:lnTo>
                  <a:lnTo>
                    <a:pt x="681" y="357"/>
                  </a:lnTo>
                  <a:lnTo>
                    <a:pt x="661" y="389"/>
                  </a:lnTo>
                  <a:lnTo>
                    <a:pt x="637" y="417"/>
                  </a:lnTo>
                  <a:lnTo>
                    <a:pt x="608" y="441"/>
                  </a:lnTo>
                  <a:lnTo>
                    <a:pt x="576" y="461"/>
                  </a:lnTo>
                  <a:lnTo>
                    <a:pt x="541" y="476"/>
                  </a:lnTo>
                  <a:lnTo>
                    <a:pt x="503" y="485"/>
                  </a:lnTo>
                  <a:lnTo>
                    <a:pt x="464" y="488"/>
                  </a:lnTo>
                  <a:lnTo>
                    <a:pt x="424" y="485"/>
                  </a:lnTo>
                  <a:lnTo>
                    <a:pt x="386" y="476"/>
                  </a:lnTo>
                  <a:lnTo>
                    <a:pt x="351" y="461"/>
                  </a:lnTo>
                  <a:lnTo>
                    <a:pt x="320" y="441"/>
                  </a:lnTo>
                  <a:lnTo>
                    <a:pt x="292" y="417"/>
                  </a:lnTo>
                  <a:lnTo>
                    <a:pt x="266" y="389"/>
                  </a:lnTo>
                  <a:lnTo>
                    <a:pt x="246" y="357"/>
                  </a:lnTo>
                  <a:lnTo>
                    <a:pt x="232" y="321"/>
                  </a:lnTo>
                  <a:lnTo>
                    <a:pt x="222" y="284"/>
                  </a:lnTo>
                  <a:lnTo>
                    <a:pt x="219" y="244"/>
                  </a:lnTo>
                  <a:lnTo>
                    <a:pt x="222" y="204"/>
                  </a:lnTo>
                  <a:lnTo>
                    <a:pt x="232" y="168"/>
                  </a:lnTo>
                  <a:lnTo>
                    <a:pt x="246" y="132"/>
                  </a:lnTo>
                  <a:lnTo>
                    <a:pt x="266" y="100"/>
                  </a:lnTo>
                  <a:lnTo>
                    <a:pt x="292" y="72"/>
                  </a:lnTo>
                  <a:lnTo>
                    <a:pt x="320" y="48"/>
                  </a:lnTo>
                  <a:lnTo>
                    <a:pt x="351" y="28"/>
                  </a:lnTo>
                  <a:lnTo>
                    <a:pt x="386" y="13"/>
                  </a:lnTo>
                  <a:lnTo>
                    <a:pt x="424" y="3"/>
                  </a:lnTo>
                  <a:lnTo>
                    <a:pt x="464"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a:p>
          </p:txBody>
        </p:sp>
      </p:grpSp>
      <p:sp>
        <p:nvSpPr>
          <p:cNvPr id="4" name="Rectangle 3">
            <a:extLst>
              <a:ext uri="{FF2B5EF4-FFF2-40B4-BE49-F238E27FC236}">
                <a16:creationId xmlns:a16="http://schemas.microsoft.com/office/drawing/2014/main" id="{1900938C-1380-4A70-8119-EEC0ADA3098D}"/>
              </a:ext>
            </a:extLst>
          </p:cNvPr>
          <p:cNvSpPr/>
          <p:nvPr/>
        </p:nvSpPr>
        <p:spPr>
          <a:xfrm>
            <a:off x="246433" y="2497867"/>
            <a:ext cx="5311227" cy="110321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graphicFrame>
        <p:nvGraphicFramePr>
          <p:cNvPr id="13" name="Table 12">
            <a:extLst>
              <a:ext uri="{FF2B5EF4-FFF2-40B4-BE49-F238E27FC236}">
                <a16:creationId xmlns:a16="http://schemas.microsoft.com/office/drawing/2014/main" id="{5225392F-EA31-4872-BB09-AD081C714FCC}"/>
              </a:ext>
            </a:extLst>
          </p:cNvPr>
          <p:cNvGraphicFramePr>
            <a:graphicFrameLocks noGrp="1"/>
          </p:cNvGraphicFramePr>
          <p:nvPr>
            <p:extLst>
              <p:ext uri="{D42A27DB-BD31-4B8C-83A1-F6EECF244321}">
                <p14:modId xmlns:p14="http://schemas.microsoft.com/office/powerpoint/2010/main" val="119463781"/>
              </p:ext>
            </p:extLst>
          </p:nvPr>
        </p:nvGraphicFramePr>
        <p:xfrm>
          <a:off x="6411544" y="2491711"/>
          <a:ext cx="5398468" cy="2560320"/>
        </p:xfrm>
        <a:graphic>
          <a:graphicData uri="http://schemas.openxmlformats.org/drawingml/2006/table">
            <a:tbl>
              <a:tblPr firstRow="1" bandRow="1">
                <a:tableStyleId>{5C22544A-7EE6-4342-B048-85BDC9FD1C3A}</a:tableStyleId>
              </a:tblPr>
              <a:tblGrid>
                <a:gridCol w="1585746">
                  <a:extLst>
                    <a:ext uri="{9D8B030D-6E8A-4147-A177-3AD203B41FA5}">
                      <a16:colId xmlns:a16="http://schemas.microsoft.com/office/drawing/2014/main" val="2229926143"/>
                    </a:ext>
                  </a:extLst>
                </a:gridCol>
                <a:gridCol w="3812722">
                  <a:extLst>
                    <a:ext uri="{9D8B030D-6E8A-4147-A177-3AD203B41FA5}">
                      <a16:colId xmlns:a16="http://schemas.microsoft.com/office/drawing/2014/main" val="475204240"/>
                    </a:ext>
                  </a:extLst>
                </a:gridCol>
              </a:tblGrid>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396017798"/>
                  </a:ext>
                </a:extLst>
              </a:tr>
            </a:tbl>
          </a:graphicData>
        </a:graphic>
      </p:graphicFrame>
      <p:grpSp>
        <p:nvGrpSpPr>
          <p:cNvPr id="16" name="Group 15">
            <a:extLst>
              <a:ext uri="{FF2B5EF4-FFF2-40B4-BE49-F238E27FC236}">
                <a16:creationId xmlns:a16="http://schemas.microsoft.com/office/drawing/2014/main" id="{FDEF28FB-4332-47A5-A959-F2A4021DAE5E}"/>
              </a:ext>
            </a:extLst>
          </p:cNvPr>
          <p:cNvGrpSpPr/>
          <p:nvPr/>
        </p:nvGrpSpPr>
        <p:grpSpPr>
          <a:xfrm>
            <a:off x="8177769" y="1839546"/>
            <a:ext cx="3062949" cy="552000"/>
            <a:chOff x="6414426" y="1129729"/>
            <a:chExt cx="3062949" cy="552000"/>
          </a:xfrm>
        </p:grpSpPr>
        <p:sp>
          <p:nvSpPr>
            <p:cNvPr id="17" name="TextBox 16">
              <a:extLst>
                <a:ext uri="{FF2B5EF4-FFF2-40B4-BE49-F238E27FC236}">
                  <a16:creationId xmlns:a16="http://schemas.microsoft.com/office/drawing/2014/main" id="{79DA84FA-89F1-443D-933A-C8B37575AEEF}"/>
                </a:ext>
              </a:extLst>
            </p:cNvPr>
            <p:cNvSpPr txBox="1"/>
            <p:nvPr/>
          </p:nvSpPr>
          <p:spPr>
            <a:xfrm>
              <a:off x="7044223" y="1397675"/>
              <a:ext cx="2433152" cy="246221"/>
            </a:xfrm>
            <a:prstGeom prst="rect">
              <a:avLst/>
            </a:prstGeom>
            <a:noFill/>
          </p:spPr>
          <p:txBody>
            <a:bodyPr wrap="square" lIns="0" tIns="0" rIns="0" bIns="0" rtlCol="0">
              <a:spAutoFit/>
            </a:bodyPr>
            <a:lstStyle/>
            <a:p>
              <a:r>
                <a:rPr lang="lv-LV" sz="1600" b="1" dirty="0">
                  <a:solidFill>
                    <a:schemeClr val="accent1"/>
                  </a:solidFill>
                </a:rPr>
                <a:t>Darbošanas laiks</a:t>
              </a:r>
            </a:p>
          </p:txBody>
        </p:sp>
        <p:sp>
          <p:nvSpPr>
            <p:cNvPr id="18" name="Freeform 2">
              <a:extLst>
                <a:ext uri="{FF2B5EF4-FFF2-40B4-BE49-F238E27FC236}">
                  <a16:creationId xmlns:a16="http://schemas.microsoft.com/office/drawing/2014/main" id="{149CEEA4-B40D-44CD-814D-A7980951C8CF}"/>
                </a:ext>
              </a:extLst>
            </p:cNvPr>
            <p:cNvSpPr>
              <a:spLocks noChangeArrowheads="1"/>
            </p:cNvSpPr>
            <p:nvPr/>
          </p:nvSpPr>
          <p:spPr bwMode="auto">
            <a:xfrm>
              <a:off x="6414426" y="1129729"/>
              <a:ext cx="551377" cy="552000"/>
            </a:xfrm>
            <a:custGeom>
              <a:avLst/>
              <a:gdLst>
                <a:gd name="T0" fmla="*/ 10625 w 11700"/>
                <a:gd name="T1" fmla="*/ 9559 h 11712"/>
                <a:gd name="T2" fmla="*/ 10166 w 11700"/>
                <a:gd name="T3" fmla="*/ 10017 h 11712"/>
                <a:gd name="T4" fmla="*/ 10466 w 11700"/>
                <a:gd name="T5" fmla="*/ 10317 h 11712"/>
                <a:gd name="T6" fmla="*/ 9409 w 11700"/>
                <a:gd name="T7" fmla="*/ 10317 h 11712"/>
                <a:gd name="T8" fmla="*/ 9409 w 11700"/>
                <a:gd name="T9" fmla="*/ 4277 h 11712"/>
                <a:gd name="T10" fmla="*/ 6739 w 11700"/>
                <a:gd name="T11" fmla="*/ 4277 h 11712"/>
                <a:gd name="T12" fmla="*/ 6739 w 11700"/>
                <a:gd name="T13" fmla="*/ 2443 h 11712"/>
                <a:gd name="T14" fmla="*/ 3419 w 11700"/>
                <a:gd name="T15" fmla="*/ 2443 h 11712"/>
                <a:gd name="T16" fmla="*/ 3419 w 11700"/>
                <a:gd name="T17" fmla="*/ 5881 h 11712"/>
                <a:gd name="T18" fmla="*/ 1392 w 11700"/>
                <a:gd name="T19" fmla="*/ 5881 h 11712"/>
                <a:gd name="T20" fmla="*/ 1392 w 11700"/>
                <a:gd name="T21" fmla="*/ 1235 h 11712"/>
                <a:gd name="T22" fmla="*/ 1691 w 11700"/>
                <a:gd name="T23" fmla="*/ 1535 h 11712"/>
                <a:gd name="T24" fmla="*/ 2150 w 11700"/>
                <a:gd name="T25" fmla="*/ 1076 h 11712"/>
                <a:gd name="T26" fmla="*/ 1074 w 11700"/>
                <a:gd name="T27" fmla="*/ 0 h 11712"/>
                <a:gd name="T28" fmla="*/ 0 w 11700"/>
                <a:gd name="T29" fmla="*/ 1076 h 11712"/>
                <a:gd name="T30" fmla="*/ 458 w 11700"/>
                <a:gd name="T31" fmla="*/ 1535 h 11712"/>
                <a:gd name="T32" fmla="*/ 749 w 11700"/>
                <a:gd name="T33" fmla="*/ 1235 h 11712"/>
                <a:gd name="T34" fmla="*/ 749 w 11700"/>
                <a:gd name="T35" fmla="*/ 5881 h 11712"/>
                <a:gd name="T36" fmla="*/ 749 w 11700"/>
                <a:gd name="T37" fmla="*/ 10961 h 11712"/>
                <a:gd name="T38" fmla="*/ 3419 w 11700"/>
                <a:gd name="T39" fmla="*/ 10961 h 11712"/>
                <a:gd name="T40" fmla="*/ 4071 w 11700"/>
                <a:gd name="T41" fmla="*/ 10961 h 11712"/>
                <a:gd name="T42" fmla="*/ 6096 w 11700"/>
                <a:gd name="T43" fmla="*/ 10961 h 11712"/>
                <a:gd name="T44" fmla="*/ 6739 w 11700"/>
                <a:gd name="T45" fmla="*/ 10961 h 11712"/>
                <a:gd name="T46" fmla="*/ 9409 w 11700"/>
                <a:gd name="T47" fmla="*/ 10961 h 11712"/>
                <a:gd name="T48" fmla="*/ 10466 w 11700"/>
                <a:gd name="T49" fmla="*/ 10961 h 11712"/>
                <a:gd name="T50" fmla="*/ 10166 w 11700"/>
                <a:gd name="T51" fmla="*/ 11253 h 11712"/>
                <a:gd name="T52" fmla="*/ 10625 w 11700"/>
                <a:gd name="T53" fmla="*/ 11711 h 11712"/>
                <a:gd name="T54" fmla="*/ 11699 w 11700"/>
                <a:gd name="T55" fmla="*/ 10635 h 11712"/>
                <a:gd name="T56" fmla="*/ 10625 w 11700"/>
                <a:gd name="T57" fmla="*/ 9559 h 11712"/>
                <a:gd name="T58" fmla="*/ 1392 w 11700"/>
                <a:gd name="T59" fmla="*/ 10317 h 11712"/>
                <a:gd name="T60" fmla="*/ 1392 w 11700"/>
                <a:gd name="T61" fmla="*/ 6525 h 11712"/>
                <a:gd name="T62" fmla="*/ 3419 w 11700"/>
                <a:gd name="T63" fmla="*/ 6525 h 11712"/>
                <a:gd name="T64" fmla="*/ 3419 w 11700"/>
                <a:gd name="T65" fmla="*/ 10317 h 11712"/>
                <a:gd name="T66" fmla="*/ 1392 w 11700"/>
                <a:gd name="T67" fmla="*/ 10317 h 11712"/>
                <a:gd name="T68" fmla="*/ 4071 w 11700"/>
                <a:gd name="T69" fmla="*/ 10317 h 11712"/>
                <a:gd name="T70" fmla="*/ 4071 w 11700"/>
                <a:gd name="T71" fmla="*/ 5881 h 11712"/>
                <a:gd name="T72" fmla="*/ 4071 w 11700"/>
                <a:gd name="T73" fmla="*/ 3096 h 11712"/>
                <a:gd name="T74" fmla="*/ 6096 w 11700"/>
                <a:gd name="T75" fmla="*/ 3096 h 11712"/>
                <a:gd name="T76" fmla="*/ 6096 w 11700"/>
                <a:gd name="T77" fmla="*/ 4277 h 11712"/>
                <a:gd name="T78" fmla="*/ 6096 w 11700"/>
                <a:gd name="T79" fmla="*/ 10317 h 11712"/>
                <a:gd name="T80" fmla="*/ 4071 w 11700"/>
                <a:gd name="T81" fmla="*/ 10317 h 11712"/>
                <a:gd name="T82" fmla="*/ 6739 w 11700"/>
                <a:gd name="T83" fmla="*/ 10317 h 11712"/>
                <a:gd name="T84" fmla="*/ 6739 w 11700"/>
                <a:gd name="T85" fmla="*/ 4930 h 11712"/>
                <a:gd name="T86" fmla="*/ 8765 w 11700"/>
                <a:gd name="T87" fmla="*/ 4930 h 11712"/>
                <a:gd name="T88" fmla="*/ 8765 w 11700"/>
                <a:gd name="T89" fmla="*/ 10317 h 11712"/>
                <a:gd name="T90" fmla="*/ 6739 w 11700"/>
                <a:gd name="T91" fmla="*/ 10317 h 1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00" h="11712">
                  <a:moveTo>
                    <a:pt x="10625" y="9559"/>
                  </a:moveTo>
                  <a:lnTo>
                    <a:pt x="10166" y="10017"/>
                  </a:lnTo>
                  <a:lnTo>
                    <a:pt x="10466" y="10317"/>
                  </a:lnTo>
                  <a:lnTo>
                    <a:pt x="9409" y="10317"/>
                  </a:lnTo>
                  <a:lnTo>
                    <a:pt x="9409" y="4277"/>
                  </a:lnTo>
                  <a:lnTo>
                    <a:pt x="6739" y="4277"/>
                  </a:lnTo>
                  <a:lnTo>
                    <a:pt x="6739" y="2443"/>
                  </a:lnTo>
                  <a:lnTo>
                    <a:pt x="3419" y="2443"/>
                  </a:lnTo>
                  <a:lnTo>
                    <a:pt x="3419" y="5881"/>
                  </a:lnTo>
                  <a:lnTo>
                    <a:pt x="1392" y="5881"/>
                  </a:lnTo>
                  <a:lnTo>
                    <a:pt x="1392" y="1235"/>
                  </a:lnTo>
                  <a:lnTo>
                    <a:pt x="1691" y="1535"/>
                  </a:lnTo>
                  <a:lnTo>
                    <a:pt x="2150" y="1076"/>
                  </a:lnTo>
                  <a:lnTo>
                    <a:pt x="1074" y="0"/>
                  </a:lnTo>
                  <a:lnTo>
                    <a:pt x="0" y="1076"/>
                  </a:lnTo>
                  <a:lnTo>
                    <a:pt x="458" y="1535"/>
                  </a:lnTo>
                  <a:lnTo>
                    <a:pt x="749" y="1235"/>
                  </a:lnTo>
                  <a:lnTo>
                    <a:pt x="749" y="5881"/>
                  </a:lnTo>
                  <a:lnTo>
                    <a:pt x="749" y="10961"/>
                  </a:lnTo>
                  <a:lnTo>
                    <a:pt x="3419" y="10961"/>
                  </a:lnTo>
                  <a:lnTo>
                    <a:pt x="4071" y="10961"/>
                  </a:lnTo>
                  <a:lnTo>
                    <a:pt x="6096" y="10961"/>
                  </a:lnTo>
                  <a:lnTo>
                    <a:pt x="6739" y="10961"/>
                  </a:lnTo>
                  <a:lnTo>
                    <a:pt x="9409" y="10961"/>
                  </a:lnTo>
                  <a:lnTo>
                    <a:pt x="10466" y="10961"/>
                  </a:lnTo>
                  <a:lnTo>
                    <a:pt x="10166" y="11253"/>
                  </a:lnTo>
                  <a:lnTo>
                    <a:pt x="10625" y="11711"/>
                  </a:lnTo>
                  <a:lnTo>
                    <a:pt x="11699" y="10635"/>
                  </a:lnTo>
                  <a:lnTo>
                    <a:pt x="10625" y="9559"/>
                  </a:lnTo>
                  <a:close/>
                  <a:moveTo>
                    <a:pt x="1392" y="10317"/>
                  </a:moveTo>
                  <a:lnTo>
                    <a:pt x="1392" y="6525"/>
                  </a:lnTo>
                  <a:lnTo>
                    <a:pt x="3419" y="6525"/>
                  </a:lnTo>
                  <a:lnTo>
                    <a:pt x="3419" y="10317"/>
                  </a:lnTo>
                  <a:lnTo>
                    <a:pt x="1392" y="10317"/>
                  </a:lnTo>
                  <a:close/>
                  <a:moveTo>
                    <a:pt x="4071" y="10317"/>
                  </a:moveTo>
                  <a:lnTo>
                    <a:pt x="4071" y="5881"/>
                  </a:lnTo>
                  <a:lnTo>
                    <a:pt x="4071" y="3096"/>
                  </a:lnTo>
                  <a:lnTo>
                    <a:pt x="6096" y="3096"/>
                  </a:lnTo>
                  <a:lnTo>
                    <a:pt x="6096" y="4277"/>
                  </a:lnTo>
                  <a:lnTo>
                    <a:pt x="6096" y="10317"/>
                  </a:lnTo>
                  <a:lnTo>
                    <a:pt x="4071" y="10317"/>
                  </a:lnTo>
                  <a:close/>
                  <a:moveTo>
                    <a:pt x="6739" y="10317"/>
                  </a:moveTo>
                  <a:lnTo>
                    <a:pt x="6739" y="4930"/>
                  </a:lnTo>
                  <a:lnTo>
                    <a:pt x="8765" y="4930"/>
                  </a:lnTo>
                  <a:lnTo>
                    <a:pt x="8765" y="10317"/>
                  </a:lnTo>
                  <a:lnTo>
                    <a:pt x="6739" y="10317"/>
                  </a:lnTo>
                  <a:close/>
                </a:path>
              </a:pathLst>
            </a:custGeom>
            <a:solidFill>
              <a:schemeClr val="accent1"/>
            </a:solidFill>
            <a:ln>
              <a:noFill/>
            </a:ln>
            <a:effectLst/>
            <a:extLst/>
          </p:spPr>
          <p:txBody>
            <a:bodyPr wrap="none" anchor="ctr"/>
            <a:lstStyle/>
            <a:p>
              <a:endParaRPr lang="en-US"/>
            </a:p>
          </p:txBody>
        </p:sp>
      </p:grpSp>
      <p:sp>
        <p:nvSpPr>
          <p:cNvPr id="19" name="Rectangle 18">
            <a:extLst>
              <a:ext uri="{FF2B5EF4-FFF2-40B4-BE49-F238E27FC236}">
                <a16:creationId xmlns:a16="http://schemas.microsoft.com/office/drawing/2014/main" id="{2EEC6328-ADEC-4859-9C79-FAB06A0BA6B2}"/>
              </a:ext>
            </a:extLst>
          </p:cNvPr>
          <p:cNvSpPr/>
          <p:nvPr/>
        </p:nvSpPr>
        <p:spPr>
          <a:xfrm>
            <a:off x="6402019" y="4319792"/>
            <a:ext cx="5526684" cy="36195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20" name="Content Placeholder 5">
            <a:extLst>
              <a:ext uri="{FF2B5EF4-FFF2-40B4-BE49-F238E27FC236}">
                <a16:creationId xmlns:a16="http://schemas.microsoft.com/office/drawing/2014/main" id="{A2CE96E3-6AA3-488D-9912-C229B19A3DED}"/>
              </a:ext>
            </a:extLst>
          </p:cNvPr>
          <p:cNvSpPr txBox="1">
            <a:spLocks/>
          </p:cNvSpPr>
          <p:nvPr/>
        </p:nvSpPr>
        <p:spPr>
          <a:xfrm>
            <a:off x="6411543" y="1354343"/>
            <a:ext cx="4002451" cy="39687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1200"/>
              <a:t>Cik sen darbojas Jūsu pārstāvētā organizācija:</a:t>
            </a:r>
            <a:endParaRPr lang="en-US" sz="1200" dirty="0"/>
          </a:p>
        </p:txBody>
      </p:sp>
      <p:sp>
        <p:nvSpPr>
          <p:cNvPr id="12" name="Slide Number Placeholder 11">
            <a:extLst>
              <a:ext uri="{FF2B5EF4-FFF2-40B4-BE49-F238E27FC236}">
                <a16:creationId xmlns:a16="http://schemas.microsoft.com/office/drawing/2014/main" id="{DF1A68A6-DCD9-4E97-844A-8D22C9227DC1}"/>
              </a:ext>
            </a:extLst>
          </p:cNvPr>
          <p:cNvSpPr>
            <a:spLocks noGrp="1"/>
          </p:cNvSpPr>
          <p:nvPr>
            <p:ph type="sldNum" sz="quarter" idx="4"/>
          </p:nvPr>
        </p:nvSpPr>
        <p:spPr/>
        <p:txBody>
          <a:bodyPr/>
          <a:lstStyle/>
          <a:p>
            <a:r>
              <a:rPr lang="en-GB"/>
              <a:t>4</a:t>
            </a:r>
            <a:endParaRPr lang="en-GB" dirty="0"/>
          </a:p>
        </p:txBody>
      </p:sp>
    </p:spTree>
    <p:extLst>
      <p:ext uri="{BB962C8B-B14F-4D97-AF65-F5344CB8AC3E}">
        <p14:creationId xmlns:p14="http://schemas.microsoft.com/office/powerpoint/2010/main" val="377351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ACC71B6-01B7-4F36-AD1A-7793D14182D1}"/>
              </a:ext>
            </a:extLst>
          </p:cNvPr>
          <p:cNvGraphicFramePr>
            <a:graphicFrameLocks noGrp="1"/>
          </p:cNvGraphicFramePr>
          <p:nvPr>
            <p:extLst/>
          </p:nvPr>
        </p:nvGraphicFramePr>
        <p:xfrm>
          <a:off x="4152122" y="2318181"/>
          <a:ext cx="5619750" cy="2558616"/>
        </p:xfrm>
        <a:graphic>
          <a:graphicData uri="http://schemas.openxmlformats.org/drawingml/2006/table">
            <a:tbl>
              <a:tblPr firstRow="1" bandRow="1">
                <a:tableStyleId>{5C22544A-7EE6-4342-B048-85BDC9FD1C3A}</a:tableStyleId>
              </a:tblPr>
              <a:tblGrid>
                <a:gridCol w="1743075">
                  <a:extLst>
                    <a:ext uri="{9D8B030D-6E8A-4147-A177-3AD203B41FA5}">
                      <a16:colId xmlns:a16="http://schemas.microsoft.com/office/drawing/2014/main" val="2229926143"/>
                    </a:ext>
                  </a:extLst>
                </a:gridCol>
                <a:gridCol w="3876675">
                  <a:extLst>
                    <a:ext uri="{9D8B030D-6E8A-4147-A177-3AD203B41FA5}">
                      <a16:colId xmlns:a16="http://schemas.microsoft.com/office/drawing/2014/main" val="475204240"/>
                    </a:ext>
                  </a:extLst>
                </a:gridCol>
              </a:tblGrid>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9601779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8039451"/>
                  </a:ext>
                </a:extLst>
              </a:tr>
            </a:tbl>
          </a:graphicData>
        </a:graphic>
      </p:graphicFrame>
      <p:graphicFrame>
        <p:nvGraphicFramePr>
          <p:cNvPr id="8" name="Content Placeholder 4"/>
          <p:cNvGraphicFramePr>
            <a:graphicFrameLocks noGrp="1"/>
          </p:cNvGraphicFramePr>
          <p:nvPr>
            <p:ph sz="quarter" idx="14"/>
            <p:extLst>
              <p:ext uri="{D42A27DB-BD31-4B8C-83A1-F6EECF244321}">
                <p14:modId xmlns:p14="http://schemas.microsoft.com/office/powerpoint/2010/main" val="298109117"/>
              </p:ext>
            </p:extLst>
          </p:nvPr>
        </p:nvGraphicFramePr>
        <p:xfrm>
          <a:off x="4152122" y="2188339"/>
          <a:ext cx="7682397"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lv-LV" dirty="0"/>
              <a:t>Lielākā daļa būvniecības pakalpojumi pēdējā gada laikā ir sniegti Rīgā vai Rīgas reģionā</a:t>
            </a:r>
            <a:endParaRPr lang="en-US" dirty="0"/>
          </a:p>
        </p:txBody>
      </p:sp>
      <p:sp>
        <p:nvSpPr>
          <p:cNvPr id="6" name="Content Placeholder 5"/>
          <p:cNvSpPr>
            <a:spLocks noGrp="1"/>
          </p:cNvSpPr>
          <p:nvPr>
            <p:ph sz="quarter" idx="16"/>
          </p:nvPr>
        </p:nvSpPr>
        <p:spPr>
          <a:xfrm>
            <a:off x="360000" y="1177084"/>
            <a:ext cx="4526326" cy="396875"/>
          </a:xfrm>
        </p:spPr>
        <p:txBody>
          <a:bodyPr/>
          <a:lstStyle/>
          <a:p>
            <a:r>
              <a:rPr lang="lv-LV" sz="1200"/>
              <a:t>Kuros </a:t>
            </a:r>
            <a:r>
              <a:rPr lang="lv-LV" sz="1200" dirty="0"/>
              <a:t>reģionos Jūsu organizācija primāri (visbiežāk) sniegusi savus būvniecības pakalpojumus pēdējo 12 mēnešu laikā:</a:t>
            </a:r>
            <a:endParaRPr lang="en-US" sz="1200" dirty="0"/>
          </a:p>
        </p:txBody>
      </p:sp>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4242622" y="546132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t>Bāze: visi uzņēmumi, n=304</a:t>
            </a:r>
            <a:endParaRPr lang="en-US" sz="1200" dirty="0"/>
          </a:p>
        </p:txBody>
      </p:sp>
      <p:grpSp>
        <p:nvGrpSpPr>
          <p:cNvPr id="2" name="Group 1">
            <a:extLst>
              <a:ext uri="{FF2B5EF4-FFF2-40B4-BE49-F238E27FC236}">
                <a16:creationId xmlns:a16="http://schemas.microsoft.com/office/drawing/2014/main" id="{177B509A-97B4-4262-9400-5C5F4F225F1A}"/>
              </a:ext>
            </a:extLst>
          </p:cNvPr>
          <p:cNvGrpSpPr/>
          <p:nvPr/>
        </p:nvGrpSpPr>
        <p:grpSpPr>
          <a:xfrm>
            <a:off x="6432690" y="1636840"/>
            <a:ext cx="3065438" cy="506629"/>
            <a:chOff x="6453202" y="1608600"/>
            <a:chExt cx="3065438" cy="506629"/>
          </a:xfrm>
        </p:grpSpPr>
        <p:sp>
          <p:nvSpPr>
            <p:cNvPr id="11" name="TextBox 10">
              <a:extLst>
                <a:ext uri="{FF2B5EF4-FFF2-40B4-BE49-F238E27FC236}">
                  <a16:creationId xmlns:a16="http://schemas.microsoft.com/office/drawing/2014/main" id="{0CA9C84C-C8EC-496C-83D1-065EEE39F656}"/>
                </a:ext>
              </a:extLst>
            </p:cNvPr>
            <p:cNvSpPr txBox="1"/>
            <p:nvPr/>
          </p:nvSpPr>
          <p:spPr>
            <a:xfrm>
              <a:off x="7085488" y="1845457"/>
              <a:ext cx="2433152" cy="246221"/>
            </a:xfrm>
            <a:prstGeom prst="rect">
              <a:avLst/>
            </a:prstGeom>
            <a:noFill/>
          </p:spPr>
          <p:txBody>
            <a:bodyPr wrap="square" lIns="0" tIns="0" rIns="0" bIns="0" rtlCol="0">
              <a:spAutoFit/>
            </a:bodyPr>
            <a:lstStyle/>
            <a:p>
              <a:r>
                <a:rPr lang="lv-LV" sz="1600" b="1" dirty="0">
                  <a:solidFill>
                    <a:schemeClr val="accent1"/>
                  </a:solidFill>
                </a:rPr>
                <a:t>Reģions</a:t>
              </a:r>
            </a:p>
          </p:txBody>
        </p:sp>
        <p:sp>
          <p:nvSpPr>
            <p:cNvPr id="19" name="Freeform 51">
              <a:extLst>
                <a:ext uri="{FF2B5EF4-FFF2-40B4-BE49-F238E27FC236}">
                  <a16:creationId xmlns:a16="http://schemas.microsoft.com/office/drawing/2014/main" id="{0EB9592A-71D0-4220-A802-3064FA49ED86}"/>
                </a:ext>
              </a:extLst>
            </p:cNvPr>
            <p:cNvSpPr>
              <a:spLocks noEditPoints="1"/>
            </p:cNvSpPr>
            <p:nvPr/>
          </p:nvSpPr>
          <p:spPr bwMode="auto">
            <a:xfrm>
              <a:off x="6453202" y="1608600"/>
              <a:ext cx="508795" cy="506629"/>
            </a:xfrm>
            <a:custGeom>
              <a:avLst/>
              <a:gdLst>
                <a:gd name="T0" fmla="*/ 1935 w 3290"/>
                <a:gd name="T1" fmla="*/ 3101 h 3277"/>
                <a:gd name="T2" fmla="*/ 433 w 3290"/>
                <a:gd name="T3" fmla="*/ 1025 h 3277"/>
                <a:gd name="T4" fmla="*/ 478 w 3290"/>
                <a:gd name="T5" fmla="*/ 1202 h 3277"/>
                <a:gd name="T6" fmla="*/ 2320 w 3290"/>
                <a:gd name="T7" fmla="*/ 1948 h 3277"/>
                <a:gd name="T8" fmla="*/ 2495 w 3290"/>
                <a:gd name="T9" fmla="*/ 2036 h 3277"/>
                <a:gd name="T10" fmla="*/ 2469 w 3290"/>
                <a:gd name="T11" fmla="*/ 2099 h 3277"/>
                <a:gd name="T12" fmla="*/ 2407 w 3290"/>
                <a:gd name="T13" fmla="*/ 2124 h 3277"/>
                <a:gd name="T14" fmla="*/ 2530 w 3290"/>
                <a:gd name="T15" fmla="*/ 3101 h 3277"/>
                <a:gd name="T16" fmla="*/ 2593 w 3290"/>
                <a:gd name="T17" fmla="*/ 3127 h 3277"/>
                <a:gd name="T18" fmla="*/ 2619 w 3290"/>
                <a:gd name="T19" fmla="*/ 3189 h 3277"/>
                <a:gd name="T20" fmla="*/ 2593 w 3290"/>
                <a:gd name="T21" fmla="*/ 3252 h 3277"/>
                <a:gd name="T22" fmla="*/ 2530 w 3290"/>
                <a:gd name="T23" fmla="*/ 3277 h 3277"/>
                <a:gd name="T24" fmla="*/ 1032 w 3290"/>
                <a:gd name="T25" fmla="*/ 3266 h 3277"/>
                <a:gd name="T26" fmla="*/ 991 w 3290"/>
                <a:gd name="T27" fmla="*/ 3212 h 3277"/>
                <a:gd name="T28" fmla="*/ 1001 w 3290"/>
                <a:gd name="T29" fmla="*/ 3145 h 3277"/>
                <a:gd name="T30" fmla="*/ 1053 w 3290"/>
                <a:gd name="T31" fmla="*/ 3104 h 3277"/>
                <a:gd name="T32" fmla="*/ 1496 w 3290"/>
                <a:gd name="T33" fmla="*/ 2124 h 3277"/>
                <a:gd name="T34" fmla="*/ 393 w 3290"/>
                <a:gd name="T35" fmla="*/ 2114 h 3277"/>
                <a:gd name="T36" fmla="*/ 18 w 3290"/>
                <a:gd name="T37" fmla="*/ 1630 h 3277"/>
                <a:gd name="T38" fmla="*/ 0 w 3290"/>
                <a:gd name="T39" fmla="*/ 1578 h 3277"/>
                <a:gd name="T40" fmla="*/ 18 w 3290"/>
                <a:gd name="T41" fmla="*/ 1524 h 3277"/>
                <a:gd name="T42" fmla="*/ 394 w 3290"/>
                <a:gd name="T43" fmla="*/ 1034 h 3277"/>
                <a:gd name="T44" fmla="*/ 971 w 3290"/>
                <a:gd name="T45" fmla="*/ 615 h 3277"/>
                <a:gd name="T46" fmla="*/ 3093 w 3290"/>
                <a:gd name="T47" fmla="*/ 991 h 3277"/>
                <a:gd name="T48" fmla="*/ 1672 w 3290"/>
                <a:gd name="T49" fmla="*/ 177 h 3277"/>
                <a:gd name="T50" fmla="*/ 1935 w 3290"/>
                <a:gd name="T51" fmla="*/ 177 h 3277"/>
                <a:gd name="T52" fmla="*/ 2023 w 3290"/>
                <a:gd name="T53" fmla="*/ 0 h 3277"/>
                <a:gd name="T54" fmla="*/ 2085 w 3290"/>
                <a:gd name="T55" fmla="*/ 26 h 3277"/>
                <a:gd name="T56" fmla="*/ 2111 w 3290"/>
                <a:gd name="T57" fmla="*/ 89 h 3277"/>
                <a:gd name="T58" fmla="*/ 2878 w 3290"/>
                <a:gd name="T59" fmla="*/ 441 h 3277"/>
                <a:gd name="T60" fmla="*/ 2928 w 3290"/>
                <a:gd name="T61" fmla="*/ 475 h 3277"/>
                <a:gd name="T62" fmla="*/ 3288 w 3290"/>
                <a:gd name="T63" fmla="*/ 972 h 3277"/>
                <a:gd name="T64" fmla="*/ 3282 w 3290"/>
                <a:gd name="T65" fmla="*/ 1028 h 3277"/>
                <a:gd name="T66" fmla="*/ 2914 w 3290"/>
                <a:gd name="T67" fmla="*/ 1517 h 3277"/>
                <a:gd name="T68" fmla="*/ 2858 w 3290"/>
                <a:gd name="T69" fmla="*/ 1538 h 3277"/>
                <a:gd name="T70" fmla="*/ 850 w 3290"/>
                <a:gd name="T71" fmla="*/ 1531 h 3277"/>
                <a:gd name="T72" fmla="*/ 810 w 3290"/>
                <a:gd name="T73" fmla="*/ 1498 h 3277"/>
                <a:gd name="T74" fmla="*/ 795 w 3290"/>
                <a:gd name="T75" fmla="*/ 1450 h 3277"/>
                <a:gd name="T76" fmla="*/ 807 w 3290"/>
                <a:gd name="T77" fmla="*/ 483 h 3277"/>
                <a:gd name="T78" fmla="*/ 860 w 3290"/>
                <a:gd name="T79" fmla="*/ 442 h 3277"/>
                <a:gd name="T80" fmla="*/ 1496 w 3290"/>
                <a:gd name="T81" fmla="*/ 89 h 3277"/>
                <a:gd name="T82" fmla="*/ 1522 w 3290"/>
                <a:gd name="T83" fmla="*/ 26 h 3277"/>
                <a:gd name="T84" fmla="*/ 1584 w 3290"/>
                <a:gd name="T85" fmla="*/ 0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0" h="3277">
                  <a:moveTo>
                    <a:pt x="1672" y="2124"/>
                  </a:moveTo>
                  <a:lnTo>
                    <a:pt x="1672" y="3101"/>
                  </a:lnTo>
                  <a:lnTo>
                    <a:pt x="1935" y="3101"/>
                  </a:lnTo>
                  <a:lnTo>
                    <a:pt x="1935" y="2124"/>
                  </a:lnTo>
                  <a:lnTo>
                    <a:pt x="1672" y="2124"/>
                  </a:lnTo>
                  <a:close/>
                  <a:moveTo>
                    <a:pt x="433" y="1025"/>
                  </a:moveTo>
                  <a:lnTo>
                    <a:pt x="552" y="1025"/>
                  </a:lnTo>
                  <a:lnTo>
                    <a:pt x="552" y="1202"/>
                  </a:lnTo>
                  <a:lnTo>
                    <a:pt x="478" y="1202"/>
                  </a:lnTo>
                  <a:lnTo>
                    <a:pt x="198" y="1577"/>
                  </a:lnTo>
                  <a:lnTo>
                    <a:pt x="477" y="1948"/>
                  </a:lnTo>
                  <a:lnTo>
                    <a:pt x="2320" y="1948"/>
                  </a:lnTo>
                  <a:lnTo>
                    <a:pt x="2320" y="1787"/>
                  </a:lnTo>
                  <a:lnTo>
                    <a:pt x="2495" y="1787"/>
                  </a:lnTo>
                  <a:lnTo>
                    <a:pt x="2495" y="2036"/>
                  </a:lnTo>
                  <a:lnTo>
                    <a:pt x="2492" y="2060"/>
                  </a:lnTo>
                  <a:lnTo>
                    <a:pt x="2484" y="2081"/>
                  </a:lnTo>
                  <a:lnTo>
                    <a:pt x="2469" y="2099"/>
                  </a:lnTo>
                  <a:lnTo>
                    <a:pt x="2451" y="2112"/>
                  </a:lnTo>
                  <a:lnTo>
                    <a:pt x="2431" y="2121"/>
                  </a:lnTo>
                  <a:lnTo>
                    <a:pt x="2407" y="2124"/>
                  </a:lnTo>
                  <a:lnTo>
                    <a:pt x="2111" y="2124"/>
                  </a:lnTo>
                  <a:lnTo>
                    <a:pt x="2111" y="3101"/>
                  </a:lnTo>
                  <a:lnTo>
                    <a:pt x="2530" y="3101"/>
                  </a:lnTo>
                  <a:lnTo>
                    <a:pt x="2554" y="3104"/>
                  </a:lnTo>
                  <a:lnTo>
                    <a:pt x="2575" y="3113"/>
                  </a:lnTo>
                  <a:lnTo>
                    <a:pt x="2593" y="3127"/>
                  </a:lnTo>
                  <a:lnTo>
                    <a:pt x="2607" y="3145"/>
                  </a:lnTo>
                  <a:lnTo>
                    <a:pt x="2616" y="3166"/>
                  </a:lnTo>
                  <a:lnTo>
                    <a:pt x="2619" y="3189"/>
                  </a:lnTo>
                  <a:lnTo>
                    <a:pt x="2616" y="3212"/>
                  </a:lnTo>
                  <a:lnTo>
                    <a:pt x="2607" y="3234"/>
                  </a:lnTo>
                  <a:lnTo>
                    <a:pt x="2593" y="3252"/>
                  </a:lnTo>
                  <a:lnTo>
                    <a:pt x="2575" y="3266"/>
                  </a:lnTo>
                  <a:lnTo>
                    <a:pt x="2554" y="3274"/>
                  </a:lnTo>
                  <a:lnTo>
                    <a:pt x="2530" y="3277"/>
                  </a:lnTo>
                  <a:lnTo>
                    <a:pt x="1076" y="3277"/>
                  </a:lnTo>
                  <a:lnTo>
                    <a:pt x="1053" y="3274"/>
                  </a:lnTo>
                  <a:lnTo>
                    <a:pt x="1032" y="3266"/>
                  </a:lnTo>
                  <a:lnTo>
                    <a:pt x="1014" y="3252"/>
                  </a:lnTo>
                  <a:lnTo>
                    <a:pt x="1001" y="3234"/>
                  </a:lnTo>
                  <a:lnTo>
                    <a:pt x="991" y="3212"/>
                  </a:lnTo>
                  <a:lnTo>
                    <a:pt x="988" y="3189"/>
                  </a:lnTo>
                  <a:lnTo>
                    <a:pt x="991" y="3166"/>
                  </a:lnTo>
                  <a:lnTo>
                    <a:pt x="1001" y="3145"/>
                  </a:lnTo>
                  <a:lnTo>
                    <a:pt x="1014" y="3127"/>
                  </a:lnTo>
                  <a:lnTo>
                    <a:pt x="1032" y="3113"/>
                  </a:lnTo>
                  <a:lnTo>
                    <a:pt x="1053" y="3104"/>
                  </a:lnTo>
                  <a:lnTo>
                    <a:pt x="1076" y="3101"/>
                  </a:lnTo>
                  <a:lnTo>
                    <a:pt x="1496" y="3101"/>
                  </a:lnTo>
                  <a:lnTo>
                    <a:pt x="1496" y="2124"/>
                  </a:lnTo>
                  <a:lnTo>
                    <a:pt x="433" y="2124"/>
                  </a:lnTo>
                  <a:lnTo>
                    <a:pt x="413" y="2122"/>
                  </a:lnTo>
                  <a:lnTo>
                    <a:pt x="393" y="2114"/>
                  </a:lnTo>
                  <a:lnTo>
                    <a:pt x="377" y="2104"/>
                  </a:lnTo>
                  <a:lnTo>
                    <a:pt x="363" y="2089"/>
                  </a:lnTo>
                  <a:lnTo>
                    <a:pt x="18" y="1630"/>
                  </a:lnTo>
                  <a:lnTo>
                    <a:pt x="9" y="1614"/>
                  </a:lnTo>
                  <a:lnTo>
                    <a:pt x="3" y="1596"/>
                  </a:lnTo>
                  <a:lnTo>
                    <a:pt x="0" y="1578"/>
                  </a:lnTo>
                  <a:lnTo>
                    <a:pt x="3" y="1559"/>
                  </a:lnTo>
                  <a:lnTo>
                    <a:pt x="9" y="1541"/>
                  </a:lnTo>
                  <a:lnTo>
                    <a:pt x="18" y="1524"/>
                  </a:lnTo>
                  <a:lnTo>
                    <a:pt x="363" y="1060"/>
                  </a:lnTo>
                  <a:lnTo>
                    <a:pt x="377" y="1046"/>
                  </a:lnTo>
                  <a:lnTo>
                    <a:pt x="394" y="1034"/>
                  </a:lnTo>
                  <a:lnTo>
                    <a:pt x="413" y="1028"/>
                  </a:lnTo>
                  <a:lnTo>
                    <a:pt x="433" y="1025"/>
                  </a:lnTo>
                  <a:close/>
                  <a:moveTo>
                    <a:pt x="971" y="615"/>
                  </a:moveTo>
                  <a:lnTo>
                    <a:pt x="971" y="1361"/>
                  </a:lnTo>
                  <a:lnTo>
                    <a:pt x="2814" y="1361"/>
                  </a:lnTo>
                  <a:lnTo>
                    <a:pt x="3093" y="991"/>
                  </a:lnTo>
                  <a:lnTo>
                    <a:pt x="2813" y="615"/>
                  </a:lnTo>
                  <a:lnTo>
                    <a:pt x="971" y="615"/>
                  </a:lnTo>
                  <a:close/>
                  <a:moveTo>
                    <a:pt x="1672" y="177"/>
                  </a:moveTo>
                  <a:lnTo>
                    <a:pt x="1672" y="439"/>
                  </a:lnTo>
                  <a:lnTo>
                    <a:pt x="1935" y="439"/>
                  </a:lnTo>
                  <a:lnTo>
                    <a:pt x="1935" y="177"/>
                  </a:lnTo>
                  <a:lnTo>
                    <a:pt x="1672" y="177"/>
                  </a:lnTo>
                  <a:close/>
                  <a:moveTo>
                    <a:pt x="1584" y="0"/>
                  </a:moveTo>
                  <a:lnTo>
                    <a:pt x="2023" y="0"/>
                  </a:lnTo>
                  <a:lnTo>
                    <a:pt x="2046" y="3"/>
                  </a:lnTo>
                  <a:lnTo>
                    <a:pt x="2067" y="13"/>
                  </a:lnTo>
                  <a:lnTo>
                    <a:pt x="2085" y="26"/>
                  </a:lnTo>
                  <a:lnTo>
                    <a:pt x="2100" y="44"/>
                  </a:lnTo>
                  <a:lnTo>
                    <a:pt x="2108" y="65"/>
                  </a:lnTo>
                  <a:lnTo>
                    <a:pt x="2111" y="89"/>
                  </a:lnTo>
                  <a:lnTo>
                    <a:pt x="2111" y="439"/>
                  </a:lnTo>
                  <a:lnTo>
                    <a:pt x="2857" y="439"/>
                  </a:lnTo>
                  <a:lnTo>
                    <a:pt x="2878" y="441"/>
                  </a:lnTo>
                  <a:lnTo>
                    <a:pt x="2897" y="449"/>
                  </a:lnTo>
                  <a:lnTo>
                    <a:pt x="2914" y="459"/>
                  </a:lnTo>
                  <a:lnTo>
                    <a:pt x="2928" y="475"/>
                  </a:lnTo>
                  <a:lnTo>
                    <a:pt x="3273" y="939"/>
                  </a:lnTo>
                  <a:lnTo>
                    <a:pt x="3282" y="955"/>
                  </a:lnTo>
                  <a:lnTo>
                    <a:pt x="3288" y="972"/>
                  </a:lnTo>
                  <a:lnTo>
                    <a:pt x="3290" y="991"/>
                  </a:lnTo>
                  <a:lnTo>
                    <a:pt x="3288" y="1010"/>
                  </a:lnTo>
                  <a:lnTo>
                    <a:pt x="3282" y="1028"/>
                  </a:lnTo>
                  <a:lnTo>
                    <a:pt x="3273" y="1044"/>
                  </a:lnTo>
                  <a:lnTo>
                    <a:pt x="2928" y="1502"/>
                  </a:lnTo>
                  <a:lnTo>
                    <a:pt x="2914" y="1517"/>
                  </a:lnTo>
                  <a:lnTo>
                    <a:pt x="2898" y="1529"/>
                  </a:lnTo>
                  <a:lnTo>
                    <a:pt x="2878" y="1535"/>
                  </a:lnTo>
                  <a:lnTo>
                    <a:pt x="2858" y="1538"/>
                  </a:lnTo>
                  <a:lnTo>
                    <a:pt x="883" y="1538"/>
                  </a:lnTo>
                  <a:lnTo>
                    <a:pt x="867" y="1536"/>
                  </a:lnTo>
                  <a:lnTo>
                    <a:pt x="850" y="1531"/>
                  </a:lnTo>
                  <a:lnTo>
                    <a:pt x="834" y="1523"/>
                  </a:lnTo>
                  <a:lnTo>
                    <a:pt x="822" y="1512"/>
                  </a:lnTo>
                  <a:lnTo>
                    <a:pt x="810" y="1498"/>
                  </a:lnTo>
                  <a:lnTo>
                    <a:pt x="802" y="1484"/>
                  </a:lnTo>
                  <a:lnTo>
                    <a:pt x="797" y="1467"/>
                  </a:lnTo>
                  <a:lnTo>
                    <a:pt x="795" y="1450"/>
                  </a:lnTo>
                  <a:lnTo>
                    <a:pt x="795" y="527"/>
                  </a:lnTo>
                  <a:lnTo>
                    <a:pt x="799" y="504"/>
                  </a:lnTo>
                  <a:lnTo>
                    <a:pt x="807" y="483"/>
                  </a:lnTo>
                  <a:lnTo>
                    <a:pt x="822" y="465"/>
                  </a:lnTo>
                  <a:lnTo>
                    <a:pt x="839" y="451"/>
                  </a:lnTo>
                  <a:lnTo>
                    <a:pt x="860" y="442"/>
                  </a:lnTo>
                  <a:lnTo>
                    <a:pt x="883" y="439"/>
                  </a:lnTo>
                  <a:lnTo>
                    <a:pt x="1496" y="439"/>
                  </a:lnTo>
                  <a:lnTo>
                    <a:pt x="1496" y="89"/>
                  </a:lnTo>
                  <a:lnTo>
                    <a:pt x="1499" y="65"/>
                  </a:lnTo>
                  <a:lnTo>
                    <a:pt x="1508" y="44"/>
                  </a:lnTo>
                  <a:lnTo>
                    <a:pt x="1522" y="26"/>
                  </a:lnTo>
                  <a:lnTo>
                    <a:pt x="1540" y="13"/>
                  </a:lnTo>
                  <a:lnTo>
                    <a:pt x="1561" y="3"/>
                  </a:lnTo>
                  <a:lnTo>
                    <a:pt x="1584"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4A43E996-FDE5-4D3E-9DE5-97AA362C6CB3}"/>
              </a:ext>
            </a:extLst>
          </p:cNvPr>
          <p:cNvSpPr/>
          <p:nvPr/>
        </p:nvSpPr>
        <p:spPr>
          <a:xfrm>
            <a:off x="4019550" y="2305049"/>
            <a:ext cx="5915025" cy="647701"/>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4" name="Slide Number Placeholder 3">
            <a:extLst>
              <a:ext uri="{FF2B5EF4-FFF2-40B4-BE49-F238E27FC236}">
                <a16:creationId xmlns:a16="http://schemas.microsoft.com/office/drawing/2014/main" id="{C2F8BD00-5FD0-4FDA-AD6F-5452763A2D53}"/>
              </a:ext>
            </a:extLst>
          </p:cNvPr>
          <p:cNvSpPr>
            <a:spLocks noGrp="1"/>
          </p:cNvSpPr>
          <p:nvPr>
            <p:ph type="sldNum" sz="quarter" idx="4"/>
          </p:nvPr>
        </p:nvSpPr>
        <p:spPr/>
        <p:txBody>
          <a:bodyPr/>
          <a:lstStyle/>
          <a:p>
            <a:r>
              <a:rPr lang="en-GB"/>
              <a:t>5</a:t>
            </a:r>
            <a:endParaRPr lang="en-GB" dirty="0"/>
          </a:p>
        </p:txBody>
      </p:sp>
    </p:spTree>
    <p:extLst>
      <p:ext uri="{BB962C8B-B14F-4D97-AF65-F5344CB8AC3E}">
        <p14:creationId xmlns:p14="http://schemas.microsoft.com/office/powerpoint/2010/main" val="193935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C3BBE38-176A-4691-9C7B-2E871077AB95}"/>
              </a:ext>
            </a:extLst>
          </p:cNvPr>
          <p:cNvGraphicFramePr/>
          <p:nvPr>
            <p:extLst>
              <p:ext uri="{D42A27DB-BD31-4B8C-83A1-F6EECF244321}">
                <p14:modId xmlns:p14="http://schemas.microsoft.com/office/powerpoint/2010/main" val="252421142"/>
              </p:ext>
            </p:extLst>
          </p:nvPr>
        </p:nvGraphicFramePr>
        <p:xfrm>
          <a:off x="266336" y="995588"/>
          <a:ext cx="11701251" cy="4705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D293D789-961B-4DDC-932E-C99CD09987CD}"/>
              </a:ext>
            </a:extLst>
          </p:cNvPr>
          <p:cNvSpPr>
            <a:spLocks noGrp="1"/>
          </p:cNvSpPr>
          <p:nvPr>
            <p:ph type="title"/>
          </p:nvPr>
        </p:nvSpPr>
        <p:spPr>
          <a:xfrm>
            <a:off x="398099" y="344624"/>
            <a:ext cx="10527076" cy="404119"/>
          </a:xfrm>
        </p:spPr>
        <p:txBody>
          <a:bodyPr/>
          <a:lstStyle/>
          <a:p>
            <a:r>
              <a:rPr lang="lv-LV" dirty="0"/>
              <a:t>Indeksa struktūra</a:t>
            </a:r>
          </a:p>
        </p:txBody>
      </p:sp>
      <p:sp>
        <p:nvSpPr>
          <p:cNvPr id="3" name="Slide Number Placeholder 2">
            <a:extLst>
              <a:ext uri="{FF2B5EF4-FFF2-40B4-BE49-F238E27FC236}">
                <a16:creationId xmlns:a16="http://schemas.microsoft.com/office/drawing/2014/main" id="{C80D642D-01EC-4949-9322-B8F662F67F11}"/>
              </a:ext>
            </a:extLst>
          </p:cNvPr>
          <p:cNvSpPr>
            <a:spLocks noGrp="1"/>
          </p:cNvSpPr>
          <p:nvPr>
            <p:ph type="sldNum" sz="quarter" idx="4"/>
          </p:nvPr>
        </p:nvSpPr>
        <p:spPr/>
        <p:txBody>
          <a:bodyPr/>
          <a:lstStyle/>
          <a:p>
            <a:r>
              <a:rPr lang="en-GB"/>
              <a:t>6</a:t>
            </a:r>
            <a:endParaRPr lang="en-GB" dirty="0"/>
          </a:p>
        </p:txBody>
      </p:sp>
    </p:spTree>
    <p:extLst>
      <p:ext uri="{BB962C8B-B14F-4D97-AF65-F5344CB8AC3E}">
        <p14:creationId xmlns:p14="http://schemas.microsoft.com/office/powerpoint/2010/main" val="219343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EF563DD-8617-4D5A-A437-9BE3C4D0D1C4}"/>
              </a:ext>
            </a:extLst>
          </p:cNvPr>
          <p:cNvGraphicFramePr>
            <a:graphicFrameLocks noGrp="1"/>
          </p:cNvGraphicFramePr>
          <p:nvPr>
            <p:extLst>
              <p:ext uri="{D42A27DB-BD31-4B8C-83A1-F6EECF244321}">
                <p14:modId xmlns:p14="http://schemas.microsoft.com/office/powerpoint/2010/main" val="3764517415"/>
              </p:ext>
            </p:extLst>
          </p:nvPr>
        </p:nvGraphicFramePr>
        <p:xfrm>
          <a:off x="4496430" y="864930"/>
          <a:ext cx="7380515" cy="2558616"/>
        </p:xfrm>
        <a:graphic>
          <a:graphicData uri="http://schemas.openxmlformats.org/drawingml/2006/table">
            <a:tbl>
              <a:tblPr firstRow="1" bandRow="1">
                <a:tableStyleId>{5C22544A-7EE6-4342-B048-85BDC9FD1C3A}</a:tableStyleId>
              </a:tblPr>
              <a:tblGrid>
                <a:gridCol w="2289211">
                  <a:extLst>
                    <a:ext uri="{9D8B030D-6E8A-4147-A177-3AD203B41FA5}">
                      <a16:colId xmlns:a16="http://schemas.microsoft.com/office/drawing/2014/main" val="2229926143"/>
                    </a:ext>
                  </a:extLst>
                </a:gridCol>
                <a:gridCol w="5091304">
                  <a:extLst>
                    <a:ext uri="{9D8B030D-6E8A-4147-A177-3AD203B41FA5}">
                      <a16:colId xmlns:a16="http://schemas.microsoft.com/office/drawing/2014/main" val="475204240"/>
                    </a:ext>
                  </a:extLst>
                </a:gridCol>
              </a:tblGrid>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9601779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8039451"/>
                  </a:ext>
                </a:extLst>
              </a:tr>
            </a:tbl>
          </a:graphicData>
        </a:graphic>
      </p:graphicFrame>
      <p:graphicFrame>
        <p:nvGraphicFramePr>
          <p:cNvPr id="8" name="Content Placeholder 4">
            <a:extLst>
              <a:ext uri="{FF2B5EF4-FFF2-40B4-BE49-F238E27FC236}">
                <a16:creationId xmlns:a16="http://schemas.microsoft.com/office/drawing/2014/main" id="{5E360925-6D8E-4158-A5D0-61F4DA0BD18E}"/>
              </a:ext>
            </a:extLst>
          </p:cNvPr>
          <p:cNvGraphicFramePr>
            <a:graphicFrameLocks/>
          </p:cNvGraphicFramePr>
          <p:nvPr>
            <p:extLst>
              <p:ext uri="{D42A27DB-BD31-4B8C-83A1-F6EECF244321}">
                <p14:modId xmlns:p14="http://schemas.microsoft.com/office/powerpoint/2010/main" val="260947346"/>
              </p:ext>
            </p:extLst>
          </p:nvPr>
        </p:nvGraphicFramePr>
        <p:xfrm>
          <a:off x="4496431" y="735087"/>
          <a:ext cx="7682397" cy="283328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4">
            <a:extLst>
              <a:ext uri="{FF2B5EF4-FFF2-40B4-BE49-F238E27FC236}">
                <a16:creationId xmlns:a16="http://schemas.microsoft.com/office/drawing/2014/main" id="{E4F72FD5-86E1-40A8-AEBF-8DDB2CCBC5CF}"/>
              </a:ext>
            </a:extLst>
          </p:cNvPr>
          <p:cNvSpPr txBox="1">
            <a:spLocks/>
          </p:cNvSpPr>
          <p:nvPr/>
        </p:nvSpPr>
        <p:spPr>
          <a:xfrm>
            <a:off x="359999" y="412031"/>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dirty="0">
                <a:solidFill>
                  <a:schemeClr val="accent6">
                    <a:lumMod val="50000"/>
                  </a:schemeClr>
                </a:solidFill>
              </a:rPr>
              <a:t>Būvniecības kvalitātes aspekti</a:t>
            </a:r>
          </a:p>
        </p:txBody>
      </p:sp>
      <p:sp>
        <p:nvSpPr>
          <p:cNvPr id="5" name="Slide Number Placeholder 4">
            <a:extLst>
              <a:ext uri="{FF2B5EF4-FFF2-40B4-BE49-F238E27FC236}">
                <a16:creationId xmlns:a16="http://schemas.microsoft.com/office/drawing/2014/main" id="{F09F0A06-F0AA-479A-B0D5-D7B32AB2984E}"/>
              </a:ext>
            </a:extLst>
          </p:cNvPr>
          <p:cNvSpPr>
            <a:spLocks noGrp="1"/>
          </p:cNvSpPr>
          <p:nvPr>
            <p:ph type="sldNum" sz="quarter" idx="4"/>
          </p:nvPr>
        </p:nvSpPr>
        <p:spPr/>
        <p:txBody>
          <a:bodyPr/>
          <a:lstStyle/>
          <a:p>
            <a:r>
              <a:rPr lang="en-GB"/>
              <a:t>7</a:t>
            </a:r>
            <a:endParaRPr lang="en-GB" dirty="0"/>
          </a:p>
        </p:txBody>
      </p:sp>
      <p:sp>
        <p:nvSpPr>
          <p:cNvPr id="3" name="TextBox 2">
            <a:extLst>
              <a:ext uri="{FF2B5EF4-FFF2-40B4-BE49-F238E27FC236}">
                <a16:creationId xmlns:a16="http://schemas.microsoft.com/office/drawing/2014/main" id="{6E79E3F0-0BC5-4662-B7D3-E0439410A56F}"/>
              </a:ext>
            </a:extLst>
          </p:cNvPr>
          <p:cNvSpPr txBox="1"/>
          <p:nvPr/>
        </p:nvSpPr>
        <p:spPr>
          <a:xfrm>
            <a:off x="773463" y="1191558"/>
            <a:ext cx="3309500" cy="2185214"/>
          </a:xfrm>
          <a:prstGeom prst="rect">
            <a:avLst/>
          </a:prstGeom>
          <a:solidFill>
            <a:schemeClr val="bg1">
              <a:lumMod val="95000"/>
            </a:schemeClr>
          </a:solidFill>
          <a:ln>
            <a:solidFill>
              <a:srgbClr val="E7E7E7"/>
            </a:solidFill>
          </a:ln>
        </p:spPr>
        <p:txBody>
          <a:bodyPr wrap="square" lIns="0" tIns="0" rIns="0" bIns="0" rtlCol="0">
            <a:spAutoFit/>
          </a:bodyPr>
          <a:lstStyle/>
          <a:p>
            <a:pPr>
              <a:spcBef>
                <a:spcPts val="600"/>
              </a:spcBef>
            </a:pPr>
            <a:r>
              <a:rPr lang="lv-LV" sz="1200" dirty="0"/>
              <a:t>Aspekts </a:t>
            </a:r>
            <a:r>
              <a:rPr lang="lv-LV" sz="1200" b="1" dirty="0"/>
              <a:t>«Vispārējā klientu apmierinātība» </a:t>
            </a:r>
            <a:r>
              <a:rPr lang="lv-LV" sz="1200" dirty="0"/>
              <a:t>nozīmē gatavību rekomendēt pakalpojuma sniedzēju citiem nozares pārstāvjiem</a:t>
            </a:r>
          </a:p>
          <a:p>
            <a:pPr>
              <a:spcBef>
                <a:spcPts val="600"/>
              </a:spcBef>
            </a:pPr>
            <a:r>
              <a:rPr lang="lv-LV" sz="1200" dirty="0"/>
              <a:t>Aspekts </a:t>
            </a:r>
            <a:r>
              <a:rPr lang="lv-LV" sz="1200" b="1" dirty="0"/>
              <a:t>«Vispārējā apmierinātība ar saņemto pakalpojumu» </a:t>
            </a:r>
            <a:r>
              <a:rPr lang="lv-LV" sz="1200" dirty="0"/>
              <a:t>nozīmē pakalpojuma saņēmēja vispārējo apmierinātību ar saņemtā pakalpojuma kvalitāti</a:t>
            </a:r>
          </a:p>
          <a:p>
            <a:pPr>
              <a:spcBef>
                <a:spcPts val="600"/>
              </a:spcBef>
            </a:pPr>
            <a:r>
              <a:rPr lang="lv-LV" sz="1200" dirty="0"/>
              <a:t>Aspekts </a:t>
            </a:r>
            <a:r>
              <a:rPr lang="lv-LV" sz="1200" b="1" dirty="0"/>
              <a:t>«Nodevuma vērtējums» </a:t>
            </a:r>
            <a:r>
              <a:rPr lang="lv-LV" sz="1200" dirty="0"/>
              <a:t>nozīmē pakalpojuma saņēmēja apmierinātību ar saņemto gala produktu un gala nodevuma kvalitātes atbilstību cenai </a:t>
            </a:r>
          </a:p>
        </p:txBody>
      </p:sp>
      <p:sp>
        <p:nvSpPr>
          <p:cNvPr id="10" name="Freeform 36">
            <a:extLst>
              <a:ext uri="{FF2B5EF4-FFF2-40B4-BE49-F238E27FC236}">
                <a16:creationId xmlns:a16="http://schemas.microsoft.com/office/drawing/2014/main" id="{89147BFD-8AF1-4F56-BBB8-20429A9DEF8E}"/>
              </a:ext>
            </a:extLst>
          </p:cNvPr>
          <p:cNvSpPr>
            <a:spLocks noEditPoints="1"/>
          </p:cNvSpPr>
          <p:nvPr/>
        </p:nvSpPr>
        <p:spPr bwMode="auto">
          <a:xfrm>
            <a:off x="446602" y="1213489"/>
            <a:ext cx="214216" cy="487178"/>
          </a:xfrm>
          <a:custGeom>
            <a:avLst/>
            <a:gdLst>
              <a:gd name="T0" fmla="*/ 176 w 1445"/>
              <a:gd name="T1" fmla="*/ 1521 h 3285"/>
              <a:gd name="T2" fmla="*/ 522 w 1445"/>
              <a:gd name="T3" fmla="*/ 2800 h 3285"/>
              <a:gd name="T4" fmla="*/ 176 w 1445"/>
              <a:gd name="T5" fmla="*/ 3109 h 3285"/>
              <a:gd name="T6" fmla="*/ 1269 w 1445"/>
              <a:gd name="T7" fmla="*/ 2915 h 3285"/>
              <a:gd name="T8" fmla="*/ 923 w 1445"/>
              <a:gd name="T9" fmla="*/ 1327 h 3285"/>
              <a:gd name="T10" fmla="*/ 0 w 1445"/>
              <a:gd name="T11" fmla="*/ 1151 h 3285"/>
              <a:gd name="T12" fmla="*/ 1099 w 1445"/>
              <a:gd name="T13" fmla="*/ 2672 h 3285"/>
              <a:gd name="T14" fmla="*/ 1445 w 1445"/>
              <a:gd name="T15" fmla="*/ 3285 h 3285"/>
              <a:gd name="T16" fmla="*/ 0 w 1445"/>
              <a:gd name="T17" fmla="*/ 2787 h 3285"/>
              <a:gd name="T18" fmla="*/ 346 w 1445"/>
              <a:gd name="T19" fmla="*/ 1764 h 3285"/>
              <a:gd name="T20" fmla="*/ 0 w 1445"/>
              <a:gd name="T21" fmla="*/ 1151 h 3285"/>
              <a:gd name="T22" fmla="*/ 627 w 1445"/>
              <a:gd name="T23" fmla="*/ 179 h 3285"/>
              <a:gd name="T24" fmla="*/ 556 w 1445"/>
              <a:gd name="T25" fmla="*/ 200 h 3285"/>
              <a:gd name="T26" fmla="*/ 496 w 1445"/>
              <a:gd name="T27" fmla="*/ 239 h 3285"/>
              <a:gd name="T28" fmla="*/ 449 w 1445"/>
              <a:gd name="T29" fmla="*/ 293 h 3285"/>
              <a:gd name="T30" fmla="*/ 418 w 1445"/>
              <a:gd name="T31" fmla="*/ 359 h 3285"/>
              <a:gd name="T32" fmla="*/ 407 w 1445"/>
              <a:gd name="T33" fmla="*/ 433 h 3285"/>
              <a:gd name="T34" fmla="*/ 418 w 1445"/>
              <a:gd name="T35" fmla="*/ 507 h 3285"/>
              <a:gd name="T36" fmla="*/ 449 w 1445"/>
              <a:gd name="T37" fmla="*/ 573 h 3285"/>
              <a:gd name="T38" fmla="*/ 496 w 1445"/>
              <a:gd name="T39" fmla="*/ 627 h 3285"/>
              <a:gd name="T40" fmla="*/ 556 w 1445"/>
              <a:gd name="T41" fmla="*/ 666 h 3285"/>
              <a:gd name="T42" fmla="*/ 627 w 1445"/>
              <a:gd name="T43" fmla="*/ 687 h 3285"/>
              <a:gd name="T44" fmla="*/ 703 w 1445"/>
              <a:gd name="T45" fmla="*/ 687 h 3285"/>
              <a:gd name="T46" fmla="*/ 773 w 1445"/>
              <a:gd name="T47" fmla="*/ 666 h 3285"/>
              <a:gd name="T48" fmla="*/ 834 w 1445"/>
              <a:gd name="T49" fmla="*/ 627 h 3285"/>
              <a:gd name="T50" fmla="*/ 881 w 1445"/>
              <a:gd name="T51" fmla="*/ 573 h 3285"/>
              <a:gd name="T52" fmla="*/ 912 w 1445"/>
              <a:gd name="T53" fmla="*/ 507 h 3285"/>
              <a:gd name="T54" fmla="*/ 923 w 1445"/>
              <a:gd name="T55" fmla="*/ 433 h 3285"/>
              <a:gd name="T56" fmla="*/ 912 w 1445"/>
              <a:gd name="T57" fmla="*/ 359 h 3285"/>
              <a:gd name="T58" fmla="*/ 881 w 1445"/>
              <a:gd name="T59" fmla="*/ 293 h 3285"/>
              <a:gd name="T60" fmla="*/ 834 w 1445"/>
              <a:gd name="T61" fmla="*/ 239 h 3285"/>
              <a:gd name="T62" fmla="*/ 773 w 1445"/>
              <a:gd name="T63" fmla="*/ 200 h 3285"/>
              <a:gd name="T64" fmla="*/ 703 w 1445"/>
              <a:gd name="T65" fmla="*/ 179 h 3285"/>
              <a:gd name="T66" fmla="*/ 664 w 1445"/>
              <a:gd name="T67" fmla="*/ 0 h 3285"/>
              <a:gd name="T68" fmla="*/ 764 w 1445"/>
              <a:gd name="T69" fmla="*/ 10 h 3285"/>
              <a:gd name="T70" fmla="*/ 856 w 1445"/>
              <a:gd name="T71" fmla="*/ 44 h 3285"/>
              <a:gd name="T72" fmla="*/ 936 w 1445"/>
              <a:gd name="T73" fmla="*/ 95 h 3285"/>
              <a:gd name="T74" fmla="*/ 1004 w 1445"/>
              <a:gd name="T75" fmla="*/ 162 h 3285"/>
              <a:gd name="T76" fmla="*/ 1055 w 1445"/>
              <a:gd name="T77" fmla="*/ 243 h 3285"/>
              <a:gd name="T78" fmla="*/ 1088 w 1445"/>
              <a:gd name="T79" fmla="*/ 334 h 3285"/>
              <a:gd name="T80" fmla="*/ 1099 w 1445"/>
              <a:gd name="T81" fmla="*/ 433 h 3285"/>
              <a:gd name="T82" fmla="*/ 1088 w 1445"/>
              <a:gd name="T83" fmla="*/ 532 h 3285"/>
              <a:gd name="T84" fmla="*/ 1055 w 1445"/>
              <a:gd name="T85" fmla="*/ 623 h 3285"/>
              <a:gd name="T86" fmla="*/ 1004 w 1445"/>
              <a:gd name="T87" fmla="*/ 704 h 3285"/>
              <a:gd name="T88" fmla="*/ 936 w 1445"/>
              <a:gd name="T89" fmla="*/ 771 h 3285"/>
              <a:gd name="T90" fmla="*/ 856 w 1445"/>
              <a:gd name="T91" fmla="*/ 822 h 3285"/>
              <a:gd name="T92" fmla="*/ 764 w 1445"/>
              <a:gd name="T93" fmla="*/ 856 h 3285"/>
              <a:gd name="T94" fmla="*/ 664 w 1445"/>
              <a:gd name="T95" fmla="*/ 867 h 3285"/>
              <a:gd name="T96" fmla="*/ 565 w 1445"/>
              <a:gd name="T97" fmla="*/ 856 h 3285"/>
              <a:gd name="T98" fmla="*/ 474 w 1445"/>
              <a:gd name="T99" fmla="*/ 822 h 3285"/>
              <a:gd name="T100" fmla="*/ 393 w 1445"/>
              <a:gd name="T101" fmla="*/ 771 h 3285"/>
              <a:gd name="T102" fmla="*/ 326 w 1445"/>
              <a:gd name="T103" fmla="*/ 704 h 3285"/>
              <a:gd name="T104" fmla="*/ 275 w 1445"/>
              <a:gd name="T105" fmla="*/ 623 h 3285"/>
              <a:gd name="T106" fmla="*/ 242 w 1445"/>
              <a:gd name="T107" fmla="*/ 532 h 3285"/>
              <a:gd name="T108" fmla="*/ 231 w 1445"/>
              <a:gd name="T109" fmla="*/ 433 h 3285"/>
              <a:gd name="T110" fmla="*/ 242 w 1445"/>
              <a:gd name="T111" fmla="*/ 334 h 3285"/>
              <a:gd name="T112" fmla="*/ 275 w 1445"/>
              <a:gd name="T113" fmla="*/ 243 h 3285"/>
              <a:gd name="T114" fmla="*/ 326 w 1445"/>
              <a:gd name="T115" fmla="*/ 162 h 3285"/>
              <a:gd name="T116" fmla="*/ 393 w 1445"/>
              <a:gd name="T117" fmla="*/ 95 h 3285"/>
              <a:gd name="T118" fmla="*/ 474 w 1445"/>
              <a:gd name="T119" fmla="*/ 44 h 3285"/>
              <a:gd name="T120" fmla="*/ 565 w 1445"/>
              <a:gd name="T121" fmla="*/ 10 h 3285"/>
              <a:gd name="T122" fmla="*/ 664 w 1445"/>
              <a:gd name="T123" fmla="*/ 0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5" h="3285">
                <a:moveTo>
                  <a:pt x="176" y="1327"/>
                </a:moveTo>
                <a:lnTo>
                  <a:pt x="176" y="1521"/>
                </a:lnTo>
                <a:lnTo>
                  <a:pt x="522" y="1636"/>
                </a:lnTo>
                <a:lnTo>
                  <a:pt x="522" y="2800"/>
                </a:lnTo>
                <a:lnTo>
                  <a:pt x="176" y="2915"/>
                </a:lnTo>
                <a:lnTo>
                  <a:pt x="176" y="3109"/>
                </a:lnTo>
                <a:lnTo>
                  <a:pt x="1269" y="3109"/>
                </a:lnTo>
                <a:lnTo>
                  <a:pt x="1269" y="2915"/>
                </a:lnTo>
                <a:lnTo>
                  <a:pt x="923" y="2800"/>
                </a:lnTo>
                <a:lnTo>
                  <a:pt x="923" y="1327"/>
                </a:lnTo>
                <a:lnTo>
                  <a:pt x="176" y="1327"/>
                </a:lnTo>
                <a:close/>
                <a:moveTo>
                  <a:pt x="0" y="1151"/>
                </a:moveTo>
                <a:lnTo>
                  <a:pt x="1099" y="1151"/>
                </a:lnTo>
                <a:lnTo>
                  <a:pt x="1099" y="2672"/>
                </a:lnTo>
                <a:lnTo>
                  <a:pt x="1445" y="2787"/>
                </a:lnTo>
                <a:lnTo>
                  <a:pt x="1445" y="3285"/>
                </a:lnTo>
                <a:lnTo>
                  <a:pt x="0" y="3285"/>
                </a:lnTo>
                <a:lnTo>
                  <a:pt x="0" y="2787"/>
                </a:lnTo>
                <a:lnTo>
                  <a:pt x="346" y="2672"/>
                </a:lnTo>
                <a:lnTo>
                  <a:pt x="346" y="1764"/>
                </a:lnTo>
                <a:lnTo>
                  <a:pt x="0" y="1648"/>
                </a:lnTo>
                <a:lnTo>
                  <a:pt x="0" y="1151"/>
                </a:lnTo>
                <a:close/>
                <a:moveTo>
                  <a:pt x="664" y="176"/>
                </a:moveTo>
                <a:lnTo>
                  <a:pt x="627" y="179"/>
                </a:lnTo>
                <a:lnTo>
                  <a:pt x="590" y="186"/>
                </a:lnTo>
                <a:lnTo>
                  <a:pt x="556" y="200"/>
                </a:lnTo>
                <a:lnTo>
                  <a:pt x="524" y="218"/>
                </a:lnTo>
                <a:lnTo>
                  <a:pt x="496" y="239"/>
                </a:lnTo>
                <a:lnTo>
                  <a:pt x="471" y="264"/>
                </a:lnTo>
                <a:lnTo>
                  <a:pt x="449" y="293"/>
                </a:lnTo>
                <a:lnTo>
                  <a:pt x="431" y="324"/>
                </a:lnTo>
                <a:lnTo>
                  <a:pt x="418" y="359"/>
                </a:lnTo>
                <a:lnTo>
                  <a:pt x="410" y="395"/>
                </a:lnTo>
                <a:lnTo>
                  <a:pt x="407" y="433"/>
                </a:lnTo>
                <a:lnTo>
                  <a:pt x="410" y="471"/>
                </a:lnTo>
                <a:lnTo>
                  <a:pt x="418" y="507"/>
                </a:lnTo>
                <a:lnTo>
                  <a:pt x="431" y="541"/>
                </a:lnTo>
                <a:lnTo>
                  <a:pt x="449" y="573"/>
                </a:lnTo>
                <a:lnTo>
                  <a:pt x="471" y="602"/>
                </a:lnTo>
                <a:lnTo>
                  <a:pt x="496" y="627"/>
                </a:lnTo>
                <a:lnTo>
                  <a:pt x="524" y="649"/>
                </a:lnTo>
                <a:lnTo>
                  <a:pt x="556" y="666"/>
                </a:lnTo>
                <a:lnTo>
                  <a:pt x="590" y="680"/>
                </a:lnTo>
                <a:lnTo>
                  <a:pt x="627" y="687"/>
                </a:lnTo>
                <a:lnTo>
                  <a:pt x="664" y="690"/>
                </a:lnTo>
                <a:lnTo>
                  <a:pt x="703" y="687"/>
                </a:lnTo>
                <a:lnTo>
                  <a:pt x="739" y="680"/>
                </a:lnTo>
                <a:lnTo>
                  <a:pt x="773" y="666"/>
                </a:lnTo>
                <a:lnTo>
                  <a:pt x="805" y="649"/>
                </a:lnTo>
                <a:lnTo>
                  <a:pt x="834" y="627"/>
                </a:lnTo>
                <a:lnTo>
                  <a:pt x="859" y="602"/>
                </a:lnTo>
                <a:lnTo>
                  <a:pt x="881" y="573"/>
                </a:lnTo>
                <a:lnTo>
                  <a:pt x="899" y="541"/>
                </a:lnTo>
                <a:lnTo>
                  <a:pt x="912" y="507"/>
                </a:lnTo>
                <a:lnTo>
                  <a:pt x="920" y="471"/>
                </a:lnTo>
                <a:lnTo>
                  <a:pt x="923" y="433"/>
                </a:lnTo>
                <a:lnTo>
                  <a:pt x="920" y="395"/>
                </a:lnTo>
                <a:lnTo>
                  <a:pt x="912" y="359"/>
                </a:lnTo>
                <a:lnTo>
                  <a:pt x="899" y="324"/>
                </a:lnTo>
                <a:lnTo>
                  <a:pt x="881" y="293"/>
                </a:lnTo>
                <a:lnTo>
                  <a:pt x="859" y="264"/>
                </a:lnTo>
                <a:lnTo>
                  <a:pt x="834" y="239"/>
                </a:lnTo>
                <a:lnTo>
                  <a:pt x="805" y="218"/>
                </a:lnTo>
                <a:lnTo>
                  <a:pt x="773" y="200"/>
                </a:lnTo>
                <a:lnTo>
                  <a:pt x="739" y="186"/>
                </a:lnTo>
                <a:lnTo>
                  <a:pt x="703" y="179"/>
                </a:lnTo>
                <a:lnTo>
                  <a:pt x="664" y="176"/>
                </a:lnTo>
                <a:close/>
                <a:moveTo>
                  <a:pt x="664" y="0"/>
                </a:moveTo>
                <a:lnTo>
                  <a:pt x="716" y="2"/>
                </a:lnTo>
                <a:lnTo>
                  <a:pt x="764" y="10"/>
                </a:lnTo>
                <a:lnTo>
                  <a:pt x="811" y="25"/>
                </a:lnTo>
                <a:lnTo>
                  <a:pt x="856" y="44"/>
                </a:lnTo>
                <a:lnTo>
                  <a:pt x="897" y="67"/>
                </a:lnTo>
                <a:lnTo>
                  <a:pt x="936" y="95"/>
                </a:lnTo>
                <a:lnTo>
                  <a:pt x="971" y="126"/>
                </a:lnTo>
                <a:lnTo>
                  <a:pt x="1004" y="162"/>
                </a:lnTo>
                <a:lnTo>
                  <a:pt x="1031" y="201"/>
                </a:lnTo>
                <a:lnTo>
                  <a:pt x="1055" y="243"/>
                </a:lnTo>
                <a:lnTo>
                  <a:pt x="1074" y="287"/>
                </a:lnTo>
                <a:lnTo>
                  <a:pt x="1088" y="334"/>
                </a:lnTo>
                <a:lnTo>
                  <a:pt x="1096" y="382"/>
                </a:lnTo>
                <a:lnTo>
                  <a:pt x="1099" y="433"/>
                </a:lnTo>
                <a:lnTo>
                  <a:pt x="1096" y="484"/>
                </a:lnTo>
                <a:lnTo>
                  <a:pt x="1088" y="532"/>
                </a:lnTo>
                <a:lnTo>
                  <a:pt x="1074" y="579"/>
                </a:lnTo>
                <a:lnTo>
                  <a:pt x="1055" y="623"/>
                </a:lnTo>
                <a:lnTo>
                  <a:pt x="1031" y="665"/>
                </a:lnTo>
                <a:lnTo>
                  <a:pt x="1004" y="704"/>
                </a:lnTo>
                <a:lnTo>
                  <a:pt x="971" y="739"/>
                </a:lnTo>
                <a:lnTo>
                  <a:pt x="936" y="771"/>
                </a:lnTo>
                <a:lnTo>
                  <a:pt x="897" y="799"/>
                </a:lnTo>
                <a:lnTo>
                  <a:pt x="856" y="822"/>
                </a:lnTo>
                <a:lnTo>
                  <a:pt x="811" y="841"/>
                </a:lnTo>
                <a:lnTo>
                  <a:pt x="764" y="856"/>
                </a:lnTo>
                <a:lnTo>
                  <a:pt x="716" y="864"/>
                </a:lnTo>
                <a:lnTo>
                  <a:pt x="664" y="867"/>
                </a:lnTo>
                <a:lnTo>
                  <a:pt x="614" y="864"/>
                </a:lnTo>
                <a:lnTo>
                  <a:pt x="565" y="856"/>
                </a:lnTo>
                <a:lnTo>
                  <a:pt x="519" y="841"/>
                </a:lnTo>
                <a:lnTo>
                  <a:pt x="474" y="822"/>
                </a:lnTo>
                <a:lnTo>
                  <a:pt x="432" y="799"/>
                </a:lnTo>
                <a:lnTo>
                  <a:pt x="393" y="771"/>
                </a:lnTo>
                <a:lnTo>
                  <a:pt x="357" y="739"/>
                </a:lnTo>
                <a:lnTo>
                  <a:pt x="326" y="704"/>
                </a:lnTo>
                <a:lnTo>
                  <a:pt x="299" y="665"/>
                </a:lnTo>
                <a:lnTo>
                  <a:pt x="275" y="623"/>
                </a:lnTo>
                <a:lnTo>
                  <a:pt x="256" y="579"/>
                </a:lnTo>
                <a:lnTo>
                  <a:pt x="242" y="532"/>
                </a:lnTo>
                <a:lnTo>
                  <a:pt x="234" y="484"/>
                </a:lnTo>
                <a:lnTo>
                  <a:pt x="231" y="433"/>
                </a:lnTo>
                <a:lnTo>
                  <a:pt x="234" y="382"/>
                </a:lnTo>
                <a:lnTo>
                  <a:pt x="242" y="334"/>
                </a:lnTo>
                <a:lnTo>
                  <a:pt x="256" y="287"/>
                </a:lnTo>
                <a:lnTo>
                  <a:pt x="275" y="243"/>
                </a:lnTo>
                <a:lnTo>
                  <a:pt x="299" y="201"/>
                </a:lnTo>
                <a:lnTo>
                  <a:pt x="326" y="162"/>
                </a:lnTo>
                <a:lnTo>
                  <a:pt x="357" y="126"/>
                </a:lnTo>
                <a:lnTo>
                  <a:pt x="393" y="95"/>
                </a:lnTo>
                <a:lnTo>
                  <a:pt x="432" y="67"/>
                </a:lnTo>
                <a:lnTo>
                  <a:pt x="474" y="44"/>
                </a:lnTo>
                <a:lnTo>
                  <a:pt x="519" y="25"/>
                </a:lnTo>
                <a:lnTo>
                  <a:pt x="565" y="10"/>
                </a:lnTo>
                <a:lnTo>
                  <a:pt x="614" y="2"/>
                </a:lnTo>
                <a:lnTo>
                  <a:pt x="664"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Box 8">
            <a:extLst>
              <a:ext uri="{FF2B5EF4-FFF2-40B4-BE49-F238E27FC236}">
                <a16:creationId xmlns:a16="http://schemas.microsoft.com/office/drawing/2014/main" id="{7B2622E3-B3F7-4514-AE98-0B45530371CB}"/>
              </a:ext>
            </a:extLst>
          </p:cNvPr>
          <p:cNvSpPr txBox="1"/>
          <p:nvPr/>
        </p:nvSpPr>
        <p:spPr>
          <a:xfrm>
            <a:off x="805298" y="4211879"/>
            <a:ext cx="10837353" cy="1538883"/>
          </a:xfrm>
          <a:prstGeom prst="rect">
            <a:avLst/>
          </a:prstGeom>
          <a:noFill/>
        </p:spPr>
        <p:txBody>
          <a:bodyPr wrap="square" lIns="0" tIns="0" rIns="0" bIns="0" rtlCol="0">
            <a:spAutoFit/>
          </a:bodyPr>
          <a:lstStyle/>
          <a:p>
            <a:pPr marL="285750" indent="-285750">
              <a:spcBef>
                <a:spcPts val="1200"/>
              </a:spcBef>
              <a:buFont typeface="Wingdings" panose="05000000000000000000" pitchFamily="2" charset="2"/>
              <a:buChar char="§"/>
            </a:pPr>
            <a:r>
              <a:rPr lang="lv-LV" sz="1600" b="1" dirty="0"/>
              <a:t>Augsta apmierinātība </a:t>
            </a:r>
            <a:r>
              <a:rPr lang="lv-LV" sz="1600" dirty="0"/>
              <a:t>ar būvniecības nozares sniegto pakalpojumu kvalitāti</a:t>
            </a:r>
          </a:p>
          <a:p>
            <a:pPr marL="285750" indent="-285750">
              <a:spcBef>
                <a:spcPts val="1200"/>
              </a:spcBef>
              <a:buFont typeface="Wingdings" panose="05000000000000000000" pitchFamily="2" charset="2"/>
              <a:buChar char="§"/>
            </a:pPr>
            <a:r>
              <a:rPr lang="lv-LV" sz="1600" b="1" dirty="0"/>
              <a:t>Nav būtisku atšķirību </a:t>
            </a:r>
            <a:r>
              <a:rPr lang="lv-LV" sz="1600" dirty="0"/>
              <a:t>starp dažādu kvalitātes rādītāju vērtējumiem</a:t>
            </a:r>
          </a:p>
          <a:p>
            <a:pPr marL="285750" indent="-285750">
              <a:spcBef>
                <a:spcPts val="1200"/>
              </a:spcBef>
              <a:buFont typeface="Wingdings" panose="05000000000000000000" pitchFamily="2" charset="2"/>
              <a:buChar char="§"/>
            </a:pPr>
            <a:r>
              <a:rPr lang="lv-LV" sz="1600" dirty="0"/>
              <a:t>Nedaudz augstāki vērtējumi ir </a:t>
            </a:r>
            <a:r>
              <a:rPr lang="lv-LV" sz="1600" b="1" dirty="0"/>
              <a:t>Sadarbībai </a:t>
            </a:r>
            <a:r>
              <a:rPr lang="lv-LV" sz="1600" dirty="0"/>
              <a:t>(komunikācija, attieksme pret klientu, pasūtītāja ieinteresētība un elastība) un </a:t>
            </a:r>
            <a:r>
              <a:rPr lang="lv-LV" sz="1600" b="1" dirty="0"/>
              <a:t>Kompetencei</a:t>
            </a:r>
            <a:r>
              <a:rPr lang="lv-LV" sz="1600" dirty="0"/>
              <a:t> (zināšanas, prasmes, pieredze, standartu ievērošana), jo nav tik krasas atšķirības atsevišķos vērtējumos, kā pārējiem aspektiem</a:t>
            </a:r>
          </a:p>
        </p:txBody>
      </p:sp>
      <p:sp>
        <p:nvSpPr>
          <p:cNvPr id="11" name="Rectangle 10">
            <a:extLst>
              <a:ext uri="{FF2B5EF4-FFF2-40B4-BE49-F238E27FC236}">
                <a16:creationId xmlns:a16="http://schemas.microsoft.com/office/drawing/2014/main" id="{C171CB36-2BE9-43B3-BEA5-455F9708CAB7}"/>
              </a:ext>
            </a:extLst>
          </p:cNvPr>
          <p:cNvSpPr/>
          <p:nvPr/>
        </p:nvSpPr>
        <p:spPr>
          <a:xfrm>
            <a:off x="4496429" y="1191558"/>
            <a:ext cx="7380515" cy="94558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2" name="Freeform 16">
            <a:extLst>
              <a:ext uri="{FF2B5EF4-FFF2-40B4-BE49-F238E27FC236}">
                <a16:creationId xmlns:a16="http://schemas.microsoft.com/office/drawing/2014/main" id="{CCF1488B-E4C4-401D-BC18-C6CFB611B8B4}"/>
              </a:ext>
            </a:extLst>
          </p:cNvPr>
          <p:cNvSpPr>
            <a:spLocks/>
          </p:cNvSpPr>
          <p:nvPr/>
        </p:nvSpPr>
        <p:spPr bwMode="auto">
          <a:xfrm>
            <a:off x="4152014" y="1210118"/>
            <a:ext cx="274293" cy="230166"/>
          </a:xfrm>
          <a:custGeom>
            <a:avLst/>
            <a:gdLst>
              <a:gd name="T0" fmla="*/ 1853 w 3281"/>
              <a:gd name="T1" fmla="*/ 0 h 2754"/>
              <a:gd name="T2" fmla="*/ 1872 w 3281"/>
              <a:gd name="T3" fmla="*/ 4 h 2754"/>
              <a:gd name="T4" fmla="*/ 1890 w 3281"/>
              <a:gd name="T5" fmla="*/ 13 h 2754"/>
              <a:gd name="T6" fmla="*/ 1906 w 3281"/>
              <a:gd name="T7" fmla="*/ 25 h 2754"/>
              <a:gd name="T8" fmla="*/ 3255 w 3281"/>
              <a:gd name="T9" fmla="*/ 1350 h 2754"/>
              <a:gd name="T10" fmla="*/ 3267 w 3281"/>
              <a:gd name="T11" fmla="*/ 1364 h 2754"/>
              <a:gd name="T12" fmla="*/ 3275 w 3281"/>
              <a:gd name="T13" fmla="*/ 1380 h 2754"/>
              <a:gd name="T14" fmla="*/ 3280 w 3281"/>
              <a:gd name="T15" fmla="*/ 1397 h 2754"/>
              <a:gd name="T16" fmla="*/ 3281 w 3281"/>
              <a:gd name="T17" fmla="*/ 1414 h 2754"/>
              <a:gd name="T18" fmla="*/ 3279 w 3281"/>
              <a:gd name="T19" fmla="*/ 1432 h 2754"/>
              <a:gd name="T20" fmla="*/ 3274 w 3281"/>
              <a:gd name="T21" fmla="*/ 1449 h 2754"/>
              <a:gd name="T22" fmla="*/ 3266 w 3281"/>
              <a:gd name="T23" fmla="*/ 1465 h 2754"/>
              <a:gd name="T24" fmla="*/ 3253 w 3281"/>
              <a:gd name="T25" fmla="*/ 1477 h 2754"/>
              <a:gd name="T26" fmla="*/ 1904 w 3281"/>
              <a:gd name="T27" fmla="*/ 2731 h 2754"/>
              <a:gd name="T28" fmla="*/ 1886 w 3281"/>
              <a:gd name="T29" fmla="*/ 2744 h 2754"/>
              <a:gd name="T30" fmla="*/ 1865 w 3281"/>
              <a:gd name="T31" fmla="*/ 2752 h 2754"/>
              <a:gd name="T32" fmla="*/ 1844 w 3281"/>
              <a:gd name="T33" fmla="*/ 2754 h 2754"/>
              <a:gd name="T34" fmla="*/ 1826 w 3281"/>
              <a:gd name="T35" fmla="*/ 2752 h 2754"/>
              <a:gd name="T36" fmla="*/ 1810 w 3281"/>
              <a:gd name="T37" fmla="*/ 2747 h 2754"/>
              <a:gd name="T38" fmla="*/ 1794 w 3281"/>
              <a:gd name="T39" fmla="*/ 2739 h 2754"/>
              <a:gd name="T40" fmla="*/ 1779 w 3281"/>
              <a:gd name="T41" fmla="*/ 2726 h 2754"/>
              <a:gd name="T42" fmla="*/ 1768 w 3281"/>
              <a:gd name="T43" fmla="*/ 2710 h 2754"/>
              <a:gd name="T44" fmla="*/ 1759 w 3281"/>
              <a:gd name="T45" fmla="*/ 2691 h 2754"/>
              <a:gd name="T46" fmla="*/ 1756 w 3281"/>
              <a:gd name="T47" fmla="*/ 2673 h 2754"/>
              <a:gd name="T48" fmla="*/ 1757 w 3281"/>
              <a:gd name="T49" fmla="*/ 2654 h 2754"/>
              <a:gd name="T50" fmla="*/ 1761 w 3281"/>
              <a:gd name="T51" fmla="*/ 2635 h 2754"/>
              <a:gd name="T52" fmla="*/ 1771 w 3281"/>
              <a:gd name="T53" fmla="*/ 2617 h 2754"/>
              <a:gd name="T54" fmla="*/ 1784 w 3281"/>
              <a:gd name="T55" fmla="*/ 2601 h 2754"/>
              <a:gd name="T56" fmla="*/ 2969 w 3281"/>
              <a:gd name="T57" fmla="*/ 1501 h 2754"/>
              <a:gd name="T58" fmla="*/ 88 w 3281"/>
              <a:gd name="T59" fmla="*/ 1501 h 2754"/>
              <a:gd name="T60" fmla="*/ 65 w 3281"/>
              <a:gd name="T61" fmla="*/ 1498 h 2754"/>
              <a:gd name="T62" fmla="*/ 43 w 3281"/>
              <a:gd name="T63" fmla="*/ 1489 h 2754"/>
              <a:gd name="T64" fmla="*/ 25 w 3281"/>
              <a:gd name="T65" fmla="*/ 1475 h 2754"/>
              <a:gd name="T66" fmla="*/ 11 w 3281"/>
              <a:gd name="T67" fmla="*/ 1457 h 2754"/>
              <a:gd name="T68" fmla="*/ 3 w 3281"/>
              <a:gd name="T69" fmla="*/ 1436 h 2754"/>
              <a:gd name="T70" fmla="*/ 0 w 3281"/>
              <a:gd name="T71" fmla="*/ 1412 h 2754"/>
              <a:gd name="T72" fmla="*/ 3 w 3281"/>
              <a:gd name="T73" fmla="*/ 1389 h 2754"/>
              <a:gd name="T74" fmla="*/ 11 w 3281"/>
              <a:gd name="T75" fmla="*/ 1368 h 2754"/>
              <a:gd name="T76" fmla="*/ 25 w 3281"/>
              <a:gd name="T77" fmla="*/ 1350 h 2754"/>
              <a:gd name="T78" fmla="*/ 43 w 3281"/>
              <a:gd name="T79" fmla="*/ 1337 h 2754"/>
              <a:gd name="T80" fmla="*/ 65 w 3281"/>
              <a:gd name="T81" fmla="*/ 1327 h 2754"/>
              <a:gd name="T82" fmla="*/ 88 w 3281"/>
              <a:gd name="T83" fmla="*/ 1324 h 2754"/>
              <a:gd name="T84" fmla="*/ 2978 w 3281"/>
              <a:gd name="T85" fmla="*/ 1324 h 2754"/>
              <a:gd name="T86" fmla="*/ 1782 w 3281"/>
              <a:gd name="T87" fmla="*/ 151 h 2754"/>
              <a:gd name="T88" fmla="*/ 1770 w 3281"/>
              <a:gd name="T89" fmla="*/ 135 h 2754"/>
              <a:gd name="T90" fmla="*/ 1761 w 3281"/>
              <a:gd name="T91" fmla="*/ 117 h 2754"/>
              <a:gd name="T92" fmla="*/ 1756 w 3281"/>
              <a:gd name="T93" fmla="*/ 99 h 2754"/>
              <a:gd name="T94" fmla="*/ 1756 w 3281"/>
              <a:gd name="T95" fmla="*/ 79 h 2754"/>
              <a:gd name="T96" fmla="*/ 1760 w 3281"/>
              <a:gd name="T97" fmla="*/ 60 h 2754"/>
              <a:gd name="T98" fmla="*/ 1769 w 3281"/>
              <a:gd name="T99" fmla="*/ 42 h 2754"/>
              <a:gd name="T100" fmla="*/ 1781 w 3281"/>
              <a:gd name="T101" fmla="*/ 26 h 2754"/>
              <a:gd name="T102" fmla="*/ 1797 w 3281"/>
              <a:gd name="T103" fmla="*/ 13 h 2754"/>
              <a:gd name="T104" fmla="*/ 1815 w 3281"/>
              <a:gd name="T105" fmla="*/ 4 h 2754"/>
              <a:gd name="T106" fmla="*/ 1834 w 3281"/>
              <a:gd name="T107" fmla="*/ 0 h 2754"/>
              <a:gd name="T108" fmla="*/ 1853 w 3281"/>
              <a:gd name="T109" fmla="*/ 0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1" h="2754">
                <a:moveTo>
                  <a:pt x="1853" y="0"/>
                </a:moveTo>
                <a:lnTo>
                  <a:pt x="1872" y="4"/>
                </a:lnTo>
                <a:lnTo>
                  <a:pt x="1890" y="13"/>
                </a:lnTo>
                <a:lnTo>
                  <a:pt x="1906" y="25"/>
                </a:lnTo>
                <a:lnTo>
                  <a:pt x="3255" y="1350"/>
                </a:lnTo>
                <a:lnTo>
                  <a:pt x="3267" y="1364"/>
                </a:lnTo>
                <a:lnTo>
                  <a:pt x="3275" y="1380"/>
                </a:lnTo>
                <a:lnTo>
                  <a:pt x="3280" y="1397"/>
                </a:lnTo>
                <a:lnTo>
                  <a:pt x="3281" y="1414"/>
                </a:lnTo>
                <a:lnTo>
                  <a:pt x="3279" y="1432"/>
                </a:lnTo>
                <a:lnTo>
                  <a:pt x="3274" y="1449"/>
                </a:lnTo>
                <a:lnTo>
                  <a:pt x="3266" y="1465"/>
                </a:lnTo>
                <a:lnTo>
                  <a:pt x="3253" y="1477"/>
                </a:lnTo>
                <a:lnTo>
                  <a:pt x="1904" y="2731"/>
                </a:lnTo>
                <a:lnTo>
                  <a:pt x="1886" y="2744"/>
                </a:lnTo>
                <a:lnTo>
                  <a:pt x="1865" y="2752"/>
                </a:lnTo>
                <a:lnTo>
                  <a:pt x="1844" y="2754"/>
                </a:lnTo>
                <a:lnTo>
                  <a:pt x="1826" y="2752"/>
                </a:lnTo>
                <a:lnTo>
                  <a:pt x="1810" y="2747"/>
                </a:lnTo>
                <a:lnTo>
                  <a:pt x="1794" y="2739"/>
                </a:lnTo>
                <a:lnTo>
                  <a:pt x="1779" y="2726"/>
                </a:lnTo>
                <a:lnTo>
                  <a:pt x="1768" y="2710"/>
                </a:lnTo>
                <a:lnTo>
                  <a:pt x="1759" y="2691"/>
                </a:lnTo>
                <a:lnTo>
                  <a:pt x="1756" y="2673"/>
                </a:lnTo>
                <a:lnTo>
                  <a:pt x="1757" y="2654"/>
                </a:lnTo>
                <a:lnTo>
                  <a:pt x="1761" y="2635"/>
                </a:lnTo>
                <a:lnTo>
                  <a:pt x="1771" y="2617"/>
                </a:lnTo>
                <a:lnTo>
                  <a:pt x="1784" y="2601"/>
                </a:lnTo>
                <a:lnTo>
                  <a:pt x="2969" y="1501"/>
                </a:lnTo>
                <a:lnTo>
                  <a:pt x="88" y="1501"/>
                </a:lnTo>
                <a:lnTo>
                  <a:pt x="65" y="1498"/>
                </a:lnTo>
                <a:lnTo>
                  <a:pt x="43" y="1489"/>
                </a:lnTo>
                <a:lnTo>
                  <a:pt x="25" y="1475"/>
                </a:lnTo>
                <a:lnTo>
                  <a:pt x="11" y="1457"/>
                </a:lnTo>
                <a:lnTo>
                  <a:pt x="3" y="1436"/>
                </a:lnTo>
                <a:lnTo>
                  <a:pt x="0" y="1412"/>
                </a:lnTo>
                <a:lnTo>
                  <a:pt x="3" y="1389"/>
                </a:lnTo>
                <a:lnTo>
                  <a:pt x="11" y="1368"/>
                </a:lnTo>
                <a:lnTo>
                  <a:pt x="25" y="1350"/>
                </a:lnTo>
                <a:lnTo>
                  <a:pt x="43" y="1337"/>
                </a:lnTo>
                <a:lnTo>
                  <a:pt x="65" y="1327"/>
                </a:lnTo>
                <a:lnTo>
                  <a:pt x="88" y="1324"/>
                </a:lnTo>
                <a:lnTo>
                  <a:pt x="2978" y="1324"/>
                </a:lnTo>
                <a:lnTo>
                  <a:pt x="1782" y="151"/>
                </a:lnTo>
                <a:lnTo>
                  <a:pt x="1770" y="135"/>
                </a:lnTo>
                <a:lnTo>
                  <a:pt x="1761" y="117"/>
                </a:lnTo>
                <a:lnTo>
                  <a:pt x="1756" y="99"/>
                </a:lnTo>
                <a:lnTo>
                  <a:pt x="1756" y="79"/>
                </a:lnTo>
                <a:lnTo>
                  <a:pt x="1760" y="60"/>
                </a:lnTo>
                <a:lnTo>
                  <a:pt x="1769" y="42"/>
                </a:lnTo>
                <a:lnTo>
                  <a:pt x="1781" y="26"/>
                </a:lnTo>
                <a:lnTo>
                  <a:pt x="1797" y="13"/>
                </a:lnTo>
                <a:lnTo>
                  <a:pt x="1815" y="4"/>
                </a:lnTo>
                <a:lnTo>
                  <a:pt x="1834" y="0"/>
                </a:lnTo>
                <a:lnTo>
                  <a:pt x="1853"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178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9998" y="899516"/>
            <a:ext cx="11466875" cy="743389"/>
          </a:xfrm>
        </p:spPr>
        <p:txBody>
          <a:bodyPr/>
          <a:lstStyle/>
          <a:p>
            <a:r>
              <a:rPr lang="lv-LV" sz="1800" b="0" dirty="0"/>
              <a:t>2019. gadā būvniecības nozarē sniegto pakalpojumu kvalitāte novērtēta ar </a:t>
            </a:r>
            <a:r>
              <a:rPr lang="lv-LV" sz="1800" dirty="0"/>
              <a:t>78% no 100%</a:t>
            </a:r>
            <a:r>
              <a:rPr lang="lv-LV" sz="1800" b="0" dirty="0"/>
              <a:t>, </a:t>
            </a:r>
            <a:br>
              <a:rPr lang="lv-LV" sz="1800" b="0" dirty="0"/>
            </a:br>
            <a:r>
              <a:rPr lang="lv-LV" sz="1800" b="0" dirty="0"/>
              <a:t>kas ir vērtējams kā </a:t>
            </a:r>
            <a:r>
              <a:rPr lang="lv-LV" sz="1800" dirty="0"/>
              <a:t>ļoti</a:t>
            </a:r>
            <a:r>
              <a:rPr lang="lv-LV" sz="1800" b="0" dirty="0"/>
              <a:t> </a:t>
            </a:r>
            <a:r>
              <a:rPr lang="lv-LV" sz="1800" dirty="0"/>
              <a:t>labs rādītājs</a:t>
            </a:r>
            <a:r>
              <a:rPr lang="lv-LV" sz="1800" b="0" dirty="0"/>
              <a:t>, bet ir iespējas izaugsmei –</a:t>
            </a:r>
            <a:r>
              <a:rPr lang="lv-LV" sz="1800" dirty="0"/>
              <a:t> augsts </a:t>
            </a:r>
            <a:r>
              <a:rPr lang="lv-LV" sz="1800" b="0" dirty="0"/>
              <a:t>rezultāts</a:t>
            </a:r>
            <a:r>
              <a:rPr lang="lv-LV" sz="1800" dirty="0"/>
              <a:t> būtu 90% un vairāk</a:t>
            </a:r>
            <a:br>
              <a:rPr lang="lv-LV" sz="1800" dirty="0"/>
            </a:br>
            <a:endParaRPr lang="en-US" sz="1800" dirty="0"/>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2526406794"/>
              </p:ext>
            </p:extLst>
          </p:nvPr>
        </p:nvGraphicFramePr>
        <p:xfrm>
          <a:off x="2507347" y="1636105"/>
          <a:ext cx="7628874" cy="425475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2507347" y="1990443"/>
            <a:ext cx="1374371"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0" name="Title 4">
            <a:extLst>
              <a:ext uri="{FF2B5EF4-FFF2-40B4-BE49-F238E27FC236}">
                <a16:creationId xmlns:a16="http://schemas.microsoft.com/office/drawing/2014/main" id="{133CF599-B824-4C90-8295-CA261462255B}"/>
              </a:ext>
            </a:extLst>
          </p:cNvPr>
          <p:cNvSpPr txBox="1">
            <a:spLocks/>
          </p:cNvSpPr>
          <p:nvPr/>
        </p:nvSpPr>
        <p:spPr>
          <a:xfrm>
            <a:off x="359999" y="35422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dirty="0">
                <a:solidFill>
                  <a:schemeClr val="accent6">
                    <a:lumMod val="50000"/>
                  </a:schemeClr>
                </a:solidFill>
                <a:latin typeface="Arial" panose="020B0604020202020204" pitchFamily="34" charset="0"/>
                <a:ea typeface="Times New Roman" panose="02020603050405020304" pitchFamily="18" charset="0"/>
                <a:cs typeface="Times New Roman" panose="02020603050405020304" pitchFamily="18" charset="0"/>
              </a:rPr>
              <a:t>Būvniecības kvalitātes indekss</a:t>
            </a:r>
            <a:endParaRPr lang="en-US" dirty="0">
              <a:solidFill>
                <a:schemeClr val="accent6">
                  <a:lumMod val="50000"/>
                </a:schemeClr>
              </a:solidFill>
            </a:endParaRPr>
          </a:p>
        </p:txBody>
      </p:sp>
      <p:sp>
        <p:nvSpPr>
          <p:cNvPr id="3" name="Slide Number Placeholder 2">
            <a:extLst>
              <a:ext uri="{FF2B5EF4-FFF2-40B4-BE49-F238E27FC236}">
                <a16:creationId xmlns:a16="http://schemas.microsoft.com/office/drawing/2014/main" id="{1699E10E-B6D5-4DD7-9D11-BCF826DBDFA9}"/>
              </a:ext>
            </a:extLst>
          </p:cNvPr>
          <p:cNvSpPr>
            <a:spLocks noGrp="1"/>
          </p:cNvSpPr>
          <p:nvPr>
            <p:ph type="sldNum" sz="quarter" idx="4"/>
          </p:nvPr>
        </p:nvSpPr>
        <p:spPr/>
        <p:txBody>
          <a:bodyPr/>
          <a:lstStyle/>
          <a:p>
            <a:r>
              <a:rPr lang="en-GB"/>
              <a:t>8</a:t>
            </a:r>
            <a:endParaRPr lang="en-GB" dirty="0"/>
          </a:p>
        </p:txBody>
      </p:sp>
    </p:spTree>
    <p:extLst>
      <p:ext uri="{BB962C8B-B14F-4D97-AF65-F5344CB8AC3E}">
        <p14:creationId xmlns:p14="http://schemas.microsoft.com/office/powerpoint/2010/main" val="8227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6338" y="459482"/>
            <a:ext cx="11466875" cy="404119"/>
          </a:xfrm>
        </p:spPr>
        <p:txBody>
          <a:bodyPr/>
          <a:lstStyle/>
          <a:p>
            <a:r>
              <a:rPr lang="lv-LV" dirty="0">
                <a:solidFill>
                  <a:schemeClr val="accent6">
                    <a:lumMod val="50000"/>
                  </a:schemeClr>
                </a:solidFill>
              </a:rPr>
              <a:t>Posmu «Būvniecības pasūtīšana» un «Priekšizpēte» kvalitātes indekss – 78% un 80%</a:t>
            </a:r>
            <a:endParaRPr lang="en-US" dirty="0">
              <a:solidFill>
                <a:schemeClr val="accent6">
                  <a:lumMod val="50000"/>
                </a:schemeClr>
              </a:solidFill>
            </a:endParaRPr>
          </a:p>
        </p:txBody>
      </p:sp>
      <p:graphicFrame>
        <p:nvGraphicFramePr>
          <p:cNvPr id="6" name="Table 5">
            <a:extLst>
              <a:ext uri="{FF2B5EF4-FFF2-40B4-BE49-F238E27FC236}">
                <a16:creationId xmlns:a16="http://schemas.microsoft.com/office/drawing/2014/main" id="{F137095F-847D-4A65-A625-85F98C6843E7}"/>
              </a:ext>
            </a:extLst>
          </p:cNvPr>
          <p:cNvGraphicFramePr>
            <a:graphicFrameLocks noGrp="1"/>
          </p:cNvGraphicFramePr>
          <p:nvPr>
            <p:extLst>
              <p:ext uri="{D42A27DB-BD31-4B8C-83A1-F6EECF244321}">
                <p14:modId xmlns:p14="http://schemas.microsoft.com/office/powerpoint/2010/main" val="2404508473"/>
              </p:ext>
            </p:extLst>
          </p:nvPr>
        </p:nvGraphicFramePr>
        <p:xfrm>
          <a:off x="4232782" y="2419035"/>
          <a:ext cx="7511543" cy="2078676"/>
        </p:xfrm>
        <a:graphic>
          <a:graphicData uri="http://schemas.openxmlformats.org/drawingml/2006/table">
            <a:tbl>
              <a:tblPr firstRow="1" bandRow="1">
                <a:tableStyleId>{5C22544A-7EE6-4342-B048-85BDC9FD1C3A}</a:tableStyleId>
              </a:tblPr>
              <a:tblGrid>
                <a:gridCol w="1296955">
                  <a:extLst>
                    <a:ext uri="{9D8B030D-6E8A-4147-A177-3AD203B41FA5}">
                      <a16:colId xmlns:a16="http://schemas.microsoft.com/office/drawing/2014/main" val="2899715464"/>
                    </a:ext>
                  </a:extLst>
                </a:gridCol>
                <a:gridCol w="2626783">
                  <a:extLst>
                    <a:ext uri="{9D8B030D-6E8A-4147-A177-3AD203B41FA5}">
                      <a16:colId xmlns:a16="http://schemas.microsoft.com/office/drawing/2014/main" val="2229926143"/>
                    </a:ext>
                  </a:extLst>
                </a:gridCol>
                <a:gridCol w="3587805">
                  <a:extLst>
                    <a:ext uri="{9D8B030D-6E8A-4147-A177-3AD203B41FA5}">
                      <a16:colId xmlns:a16="http://schemas.microsoft.com/office/drawing/2014/main" val="475204240"/>
                    </a:ext>
                  </a:extLst>
                </a:gridCol>
              </a:tblGrid>
              <a:tr h="346446">
                <a:tc rowSpan="2">
                  <a:txBody>
                    <a:bodyPr/>
                    <a:lstStyle/>
                    <a:p>
                      <a:pPr algn="ctr" fontAlgn="t"/>
                      <a:r>
                        <a:rPr lang="lv-LV" sz="1200" b="0" i="0" u="none" strike="noStrike" dirty="0">
                          <a:solidFill>
                            <a:schemeClr val="tx1"/>
                          </a:solidFill>
                          <a:effectLst/>
                          <a:latin typeface="Arial" panose="020B0604020202020204" pitchFamily="34" charset="0"/>
                        </a:rPr>
                        <a:t>Būvniecības pasūtītāji</a:t>
                      </a: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n=34</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nchor="ct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n=27</a:t>
                      </a:r>
                    </a:p>
                  </a:txBody>
                  <a:tcPr marL="9525" marR="9525" marT="9525" marB="0" anchor="ctr">
                    <a:lnT w="12700" cap="flat" cmpd="sng" algn="ctr">
                      <a:no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178322668"/>
                  </a:ext>
                </a:extLst>
              </a:tr>
              <a:tr h="346446">
                <a:tc rowSpan="4">
                  <a:txBody>
                    <a:bodyPr/>
                    <a:lstStyle/>
                    <a:p>
                      <a:pPr algn="ctr" fontAlgn="t"/>
                      <a:r>
                        <a:rPr lang="lv-LV" sz="1200" b="0" i="0" u="none" strike="noStrike" dirty="0">
                          <a:solidFill>
                            <a:schemeClr val="tx1"/>
                          </a:solidFill>
                          <a:effectLst/>
                          <a:latin typeface="Arial" panose="020B0604020202020204" pitchFamily="34" charset="0"/>
                        </a:rPr>
                        <a:t>Priekšizpēte</a:t>
                      </a: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n=29</a:t>
                      </a: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tc rowSpan="2">
                  <a:txBody>
                    <a:bodyPr/>
                    <a:lstStyle/>
                    <a:p>
                      <a:endParaRPr lang="lv-LV" sz="1000" dirty="0"/>
                    </a:p>
                  </a:txBody>
                  <a:tcPr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8188840"/>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n=13</a:t>
                      </a:r>
                    </a:p>
                  </a:txBody>
                  <a:tcPr marL="9525" marR="9525" marT="9525" marB="0" anchor="ctr">
                    <a:lnT w="9525"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90300850"/>
                  </a:ext>
                </a:extLst>
              </a:tr>
              <a:tr h="346446">
                <a:tc vMerge="1">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12700" cap="flat" cmpd="sng" algn="ctr">
                      <a:no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n=22</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n=36</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34037818"/>
                  </a:ext>
                </a:extLst>
              </a:tr>
            </a:tbl>
          </a:graphicData>
        </a:graphic>
      </p:graphicFrame>
      <p:graphicFrame>
        <p:nvGraphicFramePr>
          <p:cNvPr id="7" name="Content Placeholder 4">
            <a:extLst>
              <a:ext uri="{FF2B5EF4-FFF2-40B4-BE49-F238E27FC236}">
                <a16:creationId xmlns:a16="http://schemas.microsoft.com/office/drawing/2014/main" id="{DCAC039B-FF4B-49CC-B48D-979F77F5FCD2}"/>
              </a:ext>
            </a:extLst>
          </p:cNvPr>
          <p:cNvGraphicFramePr>
            <a:graphicFrameLocks/>
          </p:cNvGraphicFramePr>
          <p:nvPr>
            <p:extLst>
              <p:ext uri="{D42A27DB-BD31-4B8C-83A1-F6EECF244321}">
                <p14:modId xmlns:p14="http://schemas.microsoft.com/office/powerpoint/2010/main" val="1440150999"/>
              </p:ext>
            </p:extLst>
          </p:nvPr>
        </p:nvGraphicFramePr>
        <p:xfrm>
          <a:off x="5529736" y="2360358"/>
          <a:ext cx="6363477" cy="348096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A5640B10-2828-4146-A7F9-07DCBC73F3B2}"/>
              </a:ext>
            </a:extLst>
          </p:cNvPr>
          <p:cNvSpPr txBox="1"/>
          <p:nvPr/>
        </p:nvSpPr>
        <p:spPr>
          <a:xfrm>
            <a:off x="447675" y="1890117"/>
            <a:ext cx="3388036" cy="3077766"/>
          </a:xfrm>
          <a:prstGeom prst="rect">
            <a:avLst/>
          </a:prstGeom>
          <a:noFill/>
        </p:spPr>
        <p:txBody>
          <a:bodyPr wrap="square" lIns="0" tIns="0" rIns="0" bIns="0" rtlCol="0">
            <a:spAutoFit/>
          </a:bodyPr>
          <a:lstStyle/>
          <a:p>
            <a:pPr marL="285750" indent="-285750">
              <a:spcBef>
                <a:spcPts val="2400"/>
              </a:spcBef>
              <a:buFont typeface="Wingdings" panose="05000000000000000000" pitchFamily="2" charset="2"/>
              <a:buChar char="§"/>
            </a:pPr>
            <a:r>
              <a:rPr lang="lv-LV" sz="1600" b="1" dirty="0"/>
              <a:t>Pašvērtējums ir augstāks</a:t>
            </a:r>
            <a:r>
              <a:rPr lang="lv-LV" sz="1600" dirty="0"/>
              <a:t>, nekā pakalpojumu saņēmēju novērtējums</a:t>
            </a:r>
          </a:p>
          <a:p>
            <a:pPr marL="285750" indent="-285750">
              <a:spcBef>
                <a:spcPts val="2400"/>
              </a:spcBef>
              <a:buFont typeface="Wingdings" panose="05000000000000000000" pitchFamily="2" charset="2"/>
              <a:buChar char="§"/>
            </a:pPr>
            <a:r>
              <a:rPr lang="lv-LV" sz="1600" b="1" dirty="0"/>
              <a:t>Būvniecības ierosinātājiem jāuzlabo</a:t>
            </a:r>
            <a:r>
              <a:rPr lang="lv-LV" sz="1600" dirty="0"/>
              <a:t> termiņu ievērošana un darbu plānošana</a:t>
            </a:r>
          </a:p>
          <a:p>
            <a:pPr marL="285750" indent="-285750">
              <a:spcBef>
                <a:spcPts val="2400"/>
              </a:spcBef>
              <a:buFont typeface="Wingdings" panose="05000000000000000000" pitchFamily="2" charset="2"/>
              <a:buChar char="§"/>
            </a:pPr>
            <a:r>
              <a:rPr lang="lv-LV" sz="1600" b="1" dirty="0"/>
              <a:t>Ēkas priekšizpētē</a:t>
            </a:r>
            <a:r>
              <a:rPr lang="lv-LV" sz="1600" dirty="0"/>
              <a:t> </a:t>
            </a:r>
            <a:r>
              <a:rPr lang="lv-LV" sz="1600" b="1" dirty="0"/>
              <a:t>jāuzlabo</a:t>
            </a:r>
            <a:r>
              <a:rPr lang="lv-LV" sz="1600" dirty="0"/>
              <a:t> termiņu ievērošana, darbu plānošanu, kā arī atbildību par gala rezultātu  </a:t>
            </a:r>
          </a:p>
        </p:txBody>
      </p:sp>
      <p:sp>
        <p:nvSpPr>
          <p:cNvPr id="17" name="Oval 16">
            <a:extLst>
              <a:ext uri="{FF2B5EF4-FFF2-40B4-BE49-F238E27FC236}">
                <a16:creationId xmlns:a16="http://schemas.microsoft.com/office/drawing/2014/main" id="{8B77CEDF-7360-481C-AC47-3985386F45FB}"/>
              </a:ext>
            </a:extLst>
          </p:cNvPr>
          <p:cNvSpPr/>
          <p:nvPr/>
        </p:nvSpPr>
        <p:spPr>
          <a:xfrm>
            <a:off x="10023100" y="3198397"/>
            <a:ext cx="591671" cy="25997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8" name="Oval 17">
            <a:extLst>
              <a:ext uri="{FF2B5EF4-FFF2-40B4-BE49-F238E27FC236}">
                <a16:creationId xmlns:a16="http://schemas.microsoft.com/office/drawing/2014/main" id="{D6074F8F-1EC4-4A41-A3E8-D7318E91F26B}"/>
              </a:ext>
            </a:extLst>
          </p:cNvPr>
          <p:cNvSpPr/>
          <p:nvPr/>
        </p:nvSpPr>
        <p:spPr>
          <a:xfrm>
            <a:off x="9799454" y="3898660"/>
            <a:ext cx="591671" cy="259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9" name="Oval 18">
            <a:extLst>
              <a:ext uri="{FF2B5EF4-FFF2-40B4-BE49-F238E27FC236}">
                <a16:creationId xmlns:a16="http://schemas.microsoft.com/office/drawing/2014/main" id="{0E16FCBD-6710-4837-8D09-873D8BA36181}"/>
              </a:ext>
            </a:extLst>
          </p:cNvPr>
          <p:cNvSpPr/>
          <p:nvPr/>
        </p:nvSpPr>
        <p:spPr>
          <a:xfrm>
            <a:off x="9799454" y="2485512"/>
            <a:ext cx="591671" cy="259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3" name="Slide Number Placeholder 2">
            <a:extLst>
              <a:ext uri="{FF2B5EF4-FFF2-40B4-BE49-F238E27FC236}">
                <a16:creationId xmlns:a16="http://schemas.microsoft.com/office/drawing/2014/main" id="{BCEAD2D6-7C39-4432-B72A-97C45FE7C775}"/>
              </a:ext>
            </a:extLst>
          </p:cNvPr>
          <p:cNvSpPr>
            <a:spLocks noGrp="1"/>
          </p:cNvSpPr>
          <p:nvPr>
            <p:ph type="sldNum" sz="quarter" idx="4"/>
          </p:nvPr>
        </p:nvSpPr>
        <p:spPr/>
        <p:txBody>
          <a:bodyPr/>
          <a:lstStyle/>
          <a:p>
            <a:r>
              <a:rPr lang="en-GB"/>
              <a:t>9</a:t>
            </a:r>
            <a:endParaRPr lang="en-GB" dirty="0"/>
          </a:p>
        </p:txBody>
      </p:sp>
    </p:spTree>
    <p:extLst>
      <p:ext uri="{BB962C8B-B14F-4D97-AF65-F5344CB8AC3E}">
        <p14:creationId xmlns:p14="http://schemas.microsoft.com/office/powerpoint/2010/main" val="4144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heme/theme1.xml><?xml version="1.0" encoding="utf-8"?>
<a:theme xmlns:a="http://schemas.openxmlformats.org/drawingml/2006/main" name="Kantar MASTER Presentation Template (16_9)">
  <a:themeElements>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every day) Template (for approval) 250816.potx" id="{887B3F21-D5F3-4434-9DC6-3CA33070A5F4}" vid="{0A041CE1-845B-4422-890B-229D5CD282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60A47D4678C4697DD937ECD81B40F" ma:contentTypeVersion="2" ma:contentTypeDescription="Create a new document." ma:contentTypeScope="" ma:versionID="10ae7df70e0c3bd249e6d880177f8fa6">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7DECA2-2BC6-4C01-BA0E-8CC515DE5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326112-4261-4715-AA73-C635277063C1}">
  <ds:schemaRefs>
    <ds:schemaRef ds:uri="0b437f98-23ae-4433-b13b-76c2068079ae"/>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8B5EA3E-F0EE-4218-BE29-91800112B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1559</TotalTime>
  <Words>1155</Words>
  <Application>Microsoft Office PowerPoint</Application>
  <PresentationFormat>Widescreen</PresentationFormat>
  <Paragraphs>194</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Kantar MASTER Presentation Template (16_9)</vt:lpstr>
      <vt:lpstr>Latvijas būvniecības nozares kvalitātes indeksa noteikšana, veicot būvniecības procesā iesaistīto procesa dalībnieku aptauju    Galveno rezultātu prezentācija</vt:lpstr>
      <vt:lpstr>Informācija par pētījumu</vt:lpstr>
      <vt:lpstr>Aptaujas respondentu iesaiste būvniecības procesā</vt:lpstr>
      <vt:lpstr>Lielākā daļa jeb 92% būvniecības procesos iesaistīto uzņēmumu ir ar darbinieku skaitu līdz 50 darbiniekiem un Latvijā darbojas jau vairāk nekā 10 gadus </vt:lpstr>
      <vt:lpstr>Lielākā daļa būvniecības pakalpojumi pēdējā gada laikā ir sniegti Rīgā vai Rīgas reģionā</vt:lpstr>
      <vt:lpstr>Indeksa struktūra</vt:lpstr>
      <vt:lpstr>PowerPoint Presentation</vt:lpstr>
      <vt:lpstr>2019. gadā būvniecības nozarē sniegto pakalpojumu kvalitāte novērtēta ar 78% no 100%,  kas ir vērtējams kā ļoti labs rādītājs, bet ir iespējas izaugsmei – augsts rezultāts būtu 90% un vairāk </vt:lpstr>
      <vt:lpstr>Posmu «Būvniecības pasūtīšana» un «Priekšizpēte» kvalitātes indekss – 78% un 80%</vt:lpstr>
      <vt:lpstr>Posma «Projektēšana» kvalitātes indekss – 75%</vt:lpstr>
      <vt:lpstr>Posma «Būvdarbi» kvalitātes indekss – 82%</vt:lpstr>
      <vt:lpstr>Posma «Uzraudzība» kvalitātes indekss – 76%</vt:lpstr>
      <vt:lpstr>Secinājumi un ietiekumi </vt:lpstr>
      <vt:lpstr>PowerPoint Presentation</vt:lpstr>
    </vt:vector>
  </TitlesOfParts>
  <Company>Kantar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and can run to two lines 24pt</dc:title>
  <dc:creator/>
  <cp:lastModifiedBy>Krecele, Agnese (TSRIG)</cp:lastModifiedBy>
  <cp:revision>208</cp:revision>
  <dcterms:created xsi:type="dcterms:W3CDTF">2016-09-02T15:02:13Z</dcterms:created>
  <dcterms:modified xsi:type="dcterms:W3CDTF">2019-11-07T09:04:38Z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0x010100EB160A47D4678C4697DD937ECD81B40F</vt:lpwstr>
  </property>
</Properties>
</file>