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13"/>
  </p:notesMasterIdLst>
  <p:handoutMasterIdLst>
    <p:handoutMasterId r:id="rId14"/>
  </p:handoutMasterIdLst>
  <p:sldIdLst>
    <p:sldId id="256" r:id="rId2"/>
    <p:sldId id="468" r:id="rId3"/>
    <p:sldId id="485" r:id="rId4"/>
    <p:sldId id="486" r:id="rId5"/>
    <p:sldId id="487" r:id="rId6"/>
    <p:sldId id="488" r:id="rId7"/>
    <p:sldId id="489" r:id="rId8"/>
    <p:sldId id="490" r:id="rId9"/>
    <p:sldId id="491" r:id="rId10"/>
    <p:sldId id="492" r:id="rId11"/>
    <p:sldId id="264" r:id="rId12"/>
  </p:sldIdLst>
  <p:sldSz cx="9144000" cy="6858000" type="screen4x3"/>
  <p:notesSz cx="6648450" cy="9850438"/>
  <p:defaultTextStyle>
    <a:defPPr>
      <a:defRPr lang="en-US"/>
    </a:defPPr>
    <a:lvl1pPr algn="l" defTabSz="938213" rtl="0" fontAlgn="base">
      <a:spcBef>
        <a:spcPct val="0"/>
      </a:spcBef>
      <a:spcAft>
        <a:spcPct val="0"/>
      </a:spcAft>
      <a:defRPr sz="1700" kern="1200">
        <a:solidFill>
          <a:schemeClr val="tx1"/>
        </a:solidFill>
        <a:latin typeface="Times New Roman" panose="02020603050405020304" pitchFamily="18" charset="0"/>
        <a:ea typeface="+mn-ea"/>
        <a:cs typeface="Arial" panose="020B0604020202020204" pitchFamily="34" charset="0"/>
      </a:defRPr>
    </a:lvl1pPr>
    <a:lvl2pPr marL="468313" indent="-11113" algn="l" defTabSz="938213" rtl="0" fontAlgn="base">
      <a:spcBef>
        <a:spcPct val="0"/>
      </a:spcBef>
      <a:spcAft>
        <a:spcPct val="0"/>
      </a:spcAft>
      <a:defRPr sz="1700" kern="1200">
        <a:solidFill>
          <a:schemeClr val="tx1"/>
        </a:solidFill>
        <a:latin typeface="Times New Roman" panose="02020603050405020304" pitchFamily="18" charset="0"/>
        <a:ea typeface="+mn-ea"/>
        <a:cs typeface="Arial" panose="020B0604020202020204" pitchFamily="34" charset="0"/>
      </a:defRPr>
    </a:lvl2pPr>
    <a:lvl3pPr marL="938213" indent="-23813" algn="l" defTabSz="938213" rtl="0" fontAlgn="base">
      <a:spcBef>
        <a:spcPct val="0"/>
      </a:spcBef>
      <a:spcAft>
        <a:spcPct val="0"/>
      </a:spcAft>
      <a:defRPr sz="1700" kern="1200">
        <a:solidFill>
          <a:schemeClr val="tx1"/>
        </a:solidFill>
        <a:latin typeface="Times New Roman" panose="02020603050405020304" pitchFamily="18" charset="0"/>
        <a:ea typeface="+mn-ea"/>
        <a:cs typeface="Arial" panose="020B0604020202020204" pitchFamily="34" charset="0"/>
      </a:defRPr>
    </a:lvl3pPr>
    <a:lvl4pPr marL="1408113" indent="-36513" algn="l" defTabSz="938213" rtl="0" fontAlgn="base">
      <a:spcBef>
        <a:spcPct val="0"/>
      </a:spcBef>
      <a:spcAft>
        <a:spcPct val="0"/>
      </a:spcAft>
      <a:defRPr sz="1700" kern="1200">
        <a:solidFill>
          <a:schemeClr val="tx1"/>
        </a:solidFill>
        <a:latin typeface="Times New Roman" panose="02020603050405020304" pitchFamily="18" charset="0"/>
        <a:ea typeface="+mn-ea"/>
        <a:cs typeface="Arial" panose="020B0604020202020204" pitchFamily="34" charset="0"/>
      </a:defRPr>
    </a:lvl4pPr>
    <a:lvl5pPr marL="1878013" indent="-49213" algn="l" defTabSz="938213" rtl="0" fontAlgn="base">
      <a:spcBef>
        <a:spcPct val="0"/>
      </a:spcBef>
      <a:spcAft>
        <a:spcPct val="0"/>
      </a:spcAft>
      <a:defRPr sz="1700" kern="1200">
        <a:solidFill>
          <a:schemeClr val="tx1"/>
        </a:solidFill>
        <a:latin typeface="Times New Roman" panose="02020603050405020304" pitchFamily="18" charset="0"/>
        <a:ea typeface="+mn-ea"/>
        <a:cs typeface="Arial" panose="020B0604020202020204" pitchFamily="34" charset="0"/>
      </a:defRPr>
    </a:lvl5pPr>
    <a:lvl6pPr marL="2286000" algn="l" defTabSz="914400" rtl="0" eaLnBrk="1" latinLnBrk="0" hangingPunct="1">
      <a:defRPr sz="1700" kern="1200">
        <a:solidFill>
          <a:schemeClr val="tx1"/>
        </a:solidFill>
        <a:latin typeface="Times New Roman" panose="02020603050405020304" pitchFamily="18" charset="0"/>
        <a:ea typeface="+mn-ea"/>
        <a:cs typeface="Arial" panose="020B0604020202020204" pitchFamily="34" charset="0"/>
      </a:defRPr>
    </a:lvl6pPr>
    <a:lvl7pPr marL="2743200" algn="l" defTabSz="914400" rtl="0" eaLnBrk="1" latinLnBrk="0" hangingPunct="1">
      <a:defRPr sz="1700" kern="1200">
        <a:solidFill>
          <a:schemeClr val="tx1"/>
        </a:solidFill>
        <a:latin typeface="Times New Roman" panose="02020603050405020304" pitchFamily="18" charset="0"/>
        <a:ea typeface="+mn-ea"/>
        <a:cs typeface="Arial" panose="020B0604020202020204" pitchFamily="34" charset="0"/>
      </a:defRPr>
    </a:lvl7pPr>
    <a:lvl8pPr marL="3200400" algn="l" defTabSz="914400" rtl="0" eaLnBrk="1" latinLnBrk="0" hangingPunct="1">
      <a:defRPr sz="1700" kern="1200">
        <a:solidFill>
          <a:schemeClr val="tx1"/>
        </a:solidFill>
        <a:latin typeface="Times New Roman" panose="02020603050405020304" pitchFamily="18" charset="0"/>
        <a:ea typeface="+mn-ea"/>
        <a:cs typeface="Arial" panose="020B0604020202020204" pitchFamily="34" charset="0"/>
      </a:defRPr>
    </a:lvl8pPr>
    <a:lvl9pPr marL="3657600" algn="l" defTabSz="914400" rtl="0" eaLnBrk="1" latinLnBrk="0" hangingPunct="1">
      <a:defRPr sz="1700" kern="1200">
        <a:solidFill>
          <a:schemeClr val="tx1"/>
        </a:solidFill>
        <a:latin typeface="Times New Roman" panose="02020603050405020304" pitchFamily="18"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ārtiņš Auders" initials="MA" lastIdx="1" clrIdx="0"/>
  <p:cmAuthor id="2" name="Dace Vītola" initials="DV" lastIdx="6"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5374"/>
    <a:srgbClr val="228B9D"/>
    <a:srgbClr val="00859B"/>
    <a:srgbClr val="008080"/>
    <a:srgbClr val="0099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3817" autoAdjust="0"/>
  </p:normalViewPr>
  <p:slideViewPr>
    <p:cSldViewPr snapToGrid="0" snapToObjects="1">
      <p:cViewPr varScale="1">
        <p:scale>
          <a:sx n="77" d="100"/>
          <a:sy n="77" d="100"/>
        </p:scale>
        <p:origin x="2574" y="90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881720" cy="493074"/>
          </a:xfrm>
          <a:prstGeom prst="rect">
            <a:avLst/>
          </a:prstGeom>
        </p:spPr>
        <p:txBody>
          <a:bodyPr vert="horz" lIns="90206" tIns="45103" rIns="90206" bIns="45103" rtlCol="0"/>
          <a:lstStyle>
            <a:lvl1pPr algn="l">
              <a:defRPr sz="1200">
                <a:cs typeface="Arial" charset="0"/>
              </a:defRPr>
            </a:lvl1pPr>
          </a:lstStyle>
          <a:p>
            <a:pPr>
              <a:defRPr/>
            </a:pPr>
            <a:endParaRPr lang="lv-LV"/>
          </a:p>
        </p:txBody>
      </p:sp>
      <p:sp>
        <p:nvSpPr>
          <p:cNvPr id="3" name="Date Placeholder 2"/>
          <p:cNvSpPr>
            <a:spLocks noGrp="1"/>
          </p:cNvSpPr>
          <p:nvPr>
            <p:ph type="dt" sz="quarter" idx="1"/>
          </p:nvPr>
        </p:nvSpPr>
        <p:spPr>
          <a:xfrm>
            <a:off x="3765178" y="0"/>
            <a:ext cx="2881720" cy="493074"/>
          </a:xfrm>
          <a:prstGeom prst="rect">
            <a:avLst/>
          </a:prstGeom>
        </p:spPr>
        <p:txBody>
          <a:bodyPr vert="horz" lIns="90206" tIns="45103" rIns="90206" bIns="45103" rtlCol="0"/>
          <a:lstStyle>
            <a:lvl1pPr algn="r">
              <a:defRPr sz="1200">
                <a:cs typeface="Arial" charset="0"/>
              </a:defRPr>
            </a:lvl1pPr>
          </a:lstStyle>
          <a:p>
            <a:pPr>
              <a:defRPr/>
            </a:pPr>
            <a:fld id="{B1449EBD-6AB0-4D33-B86C-3CD9BC214695}" type="datetimeFigureOut">
              <a:rPr lang="lv-LV"/>
              <a:pPr>
                <a:defRPr/>
              </a:pPr>
              <a:t>25.09.2019</a:t>
            </a:fld>
            <a:endParaRPr lang="lv-LV"/>
          </a:p>
        </p:txBody>
      </p:sp>
      <p:sp>
        <p:nvSpPr>
          <p:cNvPr id="4" name="Footer Placeholder 3"/>
          <p:cNvSpPr>
            <a:spLocks noGrp="1"/>
          </p:cNvSpPr>
          <p:nvPr>
            <p:ph type="ftr" sz="quarter" idx="2"/>
          </p:nvPr>
        </p:nvSpPr>
        <p:spPr>
          <a:xfrm>
            <a:off x="0" y="9355790"/>
            <a:ext cx="2881720" cy="493073"/>
          </a:xfrm>
          <a:prstGeom prst="rect">
            <a:avLst/>
          </a:prstGeom>
        </p:spPr>
        <p:txBody>
          <a:bodyPr vert="horz" lIns="90206" tIns="45103" rIns="90206" bIns="45103" rtlCol="0" anchor="b"/>
          <a:lstStyle>
            <a:lvl1pPr algn="l">
              <a:defRPr sz="1200">
                <a:cs typeface="Arial" charset="0"/>
              </a:defRPr>
            </a:lvl1pPr>
          </a:lstStyle>
          <a:p>
            <a:pPr>
              <a:defRPr/>
            </a:pPr>
            <a:endParaRPr lang="lv-LV"/>
          </a:p>
        </p:txBody>
      </p:sp>
      <p:sp>
        <p:nvSpPr>
          <p:cNvPr id="5" name="Slide Number Placeholder 4"/>
          <p:cNvSpPr>
            <a:spLocks noGrp="1"/>
          </p:cNvSpPr>
          <p:nvPr>
            <p:ph type="sldNum" sz="quarter" idx="3"/>
          </p:nvPr>
        </p:nvSpPr>
        <p:spPr>
          <a:xfrm>
            <a:off x="3765178" y="9355790"/>
            <a:ext cx="2881720" cy="493073"/>
          </a:xfrm>
          <a:prstGeom prst="rect">
            <a:avLst/>
          </a:prstGeom>
        </p:spPr>
        <p:txBody>
          <a:bodyPr vert="horz" wrap="square" lIns="90206" tIns="45103" rIns="90206" bIns="45103" numCol="1" anchor="b" anchorCtr="0" compatLnSpc="1">
            <a:prstTxWarp prst="textNoShape">
              <a:avLst/>
            </a:prstTxWarp>
          </a:bodyPr>
          <a:lstStyle>
            <a:lvl1pPr algn="r">
              <a:defRPr sz="1200"/>
            </a:lvl1pPr>
          </a:lstStyle>
          <a:p>
            <a:fld id="{4D2E7992-DA02-4AAC-8B99-6133321F333C}" type="slidenum">
              <a:rPr lang="lv-LV" altLang="lv-LV"/>
              <a:pPr/>
              <a:t>‹#›</a:t>
            </a:fld>
            <a:endParaRPr lang="lv-LV" altLang="lv-LV"/>
          </a:p>
        </p:txBody>
      </p:sp>
    </p:spTree>
    <p:extLst>
      <p:ext uri="{BB962C8B-B14F-4D97-AF65-F5344CB8AC3E}">
        <p14:creationId xmlns:p14="http://schemas.microsoft.com/office/powerpoint/2010/main" val="382576743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881720" cy="493074"/>
          </a:xfrm>
          <a:prstGeom prst="rect">
            <a:avLst/>
          </a:prstGeom>
        </p:spPr>
        <p:txBody>
          <a:bodyPr vert="horz" lIns="90206" tIns="45103" rIns="90206" bIns="45103" rtlCol="0"/>
          <a:lstStyle>
            <a:lvl1pPr algn="l" defTabSz="926891" fontAlgn="auto">
              <a:spcBef>
                <a:spcPts val="0"/>
              </a:spcBef>
              <a:spcAft>
                <a:spcPts val="0"/>
              </a:spcAft>
              <a:defRPr sz="1200">
                <a:latin typeface="+mn-lt"/>
                <a:cs typeface="+mn-cs"/>
              </a:defRPr>
            </a:lvl1pPr>
          </a:lstStyle>
          <a:p>
            <a:pPr>
              <a:defRPr/>
            </a:pPr>
            <a:endParaRPr lang="lv-LV"/>
          </a:p>
        </p:txBody>
      </p:sp>
      <p:sp>
        <p:nvSpPr>
          <p:cNvPr id="3" name="Date Placeholder 2"/>
          <p:cNvSpPr>
            <a:spLocks noGrp="1"/>
          </p:cNvSpPr>
          <p:nvPr>
            <p:ph type="dt" idx="1"/>
          </p:nvPr>
        </p:nvSpPr>
        <p:spPr>
          <a:xfrm>
            <a:off x="3765178" y="0"/>
            <a:ext cx="2881720" cy="493074"/>
          </a:xfrm>
          <a:prstGeom prst="rect">
            <a:avLst/>
          </a:prstGeom>
        </p:spPr>
        <p:txBody>
          <a:bodyPr vert="horz" lIns="90206" tIns="45103" rIns="90206" bIns="45103" rtlCol="0"/>
          <a:lstStyle>
            <a:lvl1pPr algn="r" defTabSz="926891" fontAlgn="auto">
              <a:spcBef>
                <a:spcPts val="0"/>
              </a:spcBef>
              <a:spcAft>
                <a:spcPts val="0"/>
              </a:spcAft>
              <a:defRPr sz="1200">
                <a:latin typeface="+mn-lt"/>
                <a:cs typeface="+mn-cs"/>
              </a:defRPr>
            </a:lvl1pPr>
          </a:lstStyle>
          <a:p>
            <a:pPr>
              <a:defRPr/>
            </a:pPr>
            <a:fld id="{1C664014-8435-401A-A27D-765F7B608E33}" type="datetimeFigureOut">
              <a:rPr lang="lv-LV"/>
              <a:pPr>
                <a:defRPr/>
              </a:pPr>
              <a:t>25.09.2019</a:t>
            </a:fld>
            <a:endParaRPr lang="lv-LV"/>
          </a:p>
        </p:txBody>
      </p:sp>
      <p:sp>
        <p:nvSpPr>
          <p:cNvPr id="4" name="Slide Image Placeholder 3"/>
          <p:cNvSpPr>
            <a:spLocks noGrp="1" noRot="1" noChangeAspect="1"/>
          </p:cNvSpPr>
          <p:nvPr>
            <p:ph type="sldImg" idx="2"/>
          </p:nvPr>
        </p:nvSpPr>
        <p:spPr>
          <a:xfrm>
            <a:off x="862013" y="738188"/>
            <a:ext cx="4924425" cy="3694112"/>
          </a:xfrm>
          <a:prstGeom prst="rect">
            <a:avLst/>
          </a:prstGeom>
          <a:noFill/>
          <a:ln w="12700">
            <a:solidFill>
              <a:prstClr val="black"/>
            </a:solidFill>
          </a:ln>
        </p:spPr>
        <p:txBody>
          <a:bodyPr vert="horz" lIns="90206" tIns="45103" rIns="90206" bIns="45103" rtlCol="0" anchor="ctr"/>
          <a:lstStyle/>
          <a:p>
            <a:pPr lvl="0"/>
            <a:endParaRPr lang="lv-LV" noProof="0"/>
          </a:p>
        </p:txBody>
      </p:sp>
      <p:sp>
        <p:nvSpPr>
          <p:cNvPr id="5" name="Notes Placeholder 4"/>
          <p:cNvSpPr>
            <a:spLocks noGrp="1"/>
          </p:cNvSpPr>
          <p:nvPr>
            <p:ph type="body" sz="quarter" idx="3"/>
          </p:nvPr>
        </p:nvSpPr>
        <p:spPr>
          <a:xfrm>
            <a:off x="664535" y="4678683"/>
            <a:ext cx="5319381" cy="4432933"/>
          </a:xfrm>
          <a:prstGeom prst="rect">
            <a:avLst/>
          </a:prstGeom>
        </p:spPr>
        <p:txBody>
          <a:bodyPr vert="horz" lIns="90206" tIns="45103" rIns="90206" bIns="45103"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lv-LV" noProof="0"/>
          </a:p>
        </p:txBody>
      </p:sp>
      <p:sp>
        <p:nvSpPr>
          <p:cNvPr id="6" name="Footer Placeholder 5"/>
          <p:cNvSpPr>
            <a:spLocks noGrp="1"/>
          </p:cNvSpPr>
          <p:nvPr>
            <p:ph type="ftr" sz="quarter" idx="4"/>
          </p:nvPr>
        </p:nvSpPr>
        <p:spPr>
          <a:xfrm>
            <a:off x="0" y="9355790"/>
            <a:ext cx="2881720" cy="493073"/>
          </a:xfrm>
          <a:prstGeom prst="rect">
            <a:avLst/>
          </a:prstGeom>
        </p:spPr>
        <p:txBody>
          <a:bodyPr vert="horz" lIns="90206" tIns="45103" rIns="90206" bIns="45103" rtlCol="0" anchor="b"/>
          <a:lstStyle>
            <a:lvl1pPr algn="l" defTabSz="926891" fontAlgn="auto">
              <a:spcBef>
                <a:spcPts val="0"/>
              </a:spcBef>
              <a:spcAft>
                <a:spcPts val="0"/>
              </a:spcAft>
              <a:defRPr sz="1200">
                <a:latin typeface="+mn-lt"/>
                <a:cs typeface="+mn-cs"/>
              </a:defRPr>
            </a:lvl1pPr>
          </a:lstStyle>
          <a:p>
            <a:pPr>
              <a:defRPr/>
            </a:pPr>
            <a:endParaRPr lang="lv-LV"/>
          </a:p>
        </p:txBody>
      </p:sp>
      <p:sp>
        <p:nvSpPr>
          <p:cNvPr id="7" name="Slide Number Placeholder 6"/>
          <p:cNvSpPr>
            <a:spLocks noGrp="1"/>
          </p:cNvSpPr>
          <p:nvPr>
            <p:ph type="sldNum" sz="quarter" idx="5"/>
          </p:nvPr>
        </p:nvSpPr>
        <p:spPr>
          <a:xfrm>
            <a:off x="3765178" y="9355790"/>
            <a:ext cx="2881720" cy="493073"/>
          </a:xfrm>
          <a:prstGeom prst="rect">
            <a:avLst/>
          </a:prstGeom>
        </p:spPr>
        <p:txBody>
          <a:bodyPr vert="horz" wrap="square" lIns="90206" tIns="45103" rIns="90206" bIns="45103" numCol="1" anchor="b" anchorCtr="0" compatLnSpc="1">
            <a:prstTxWarp prst="textNoShape">
              <a:avLst/>
            </a:prstTxWarp>
          </a:bodyPr>
          <a:lstStyle>
            <a:lvl1pPr algn="r">
              <a:defRPr sz="1200">
                <a:latin typeface="Calibri" panose="020F0502020204030204" pitchFamily="34" charset="0"/>
              </a:defRPr>
            </a:lvl1pPr>
          </a:lstStyle>
          <a:p>
            <a:fld id="{ACC58A83-4685-4212-A986-477B9E195F2C}" type="slidenum">
              <a:rPr lang="lv-LV" altLang="lv-LV"/>
              <a:pPr/>
              <a:t>‹#›</a:t>
            </a:fld>
            <a:endParaRPr lang="lv-LV" altLang="lv-LV"/>
          </a:p>
        </p:txBody>
      </p:sp>
    </p:spTree>
    <p:extLst>
      <p:ext uri="{BB962C8B-B14F-4D97-AF65-F5344CB8AC3E}">
        <p14:creationId xmlns:p14="http://schemas.microsoft.com/office/powerpoint/2010/main" val="113001312"/>
      </p:ext>
    </p:extLst>
  </p:cSld>
  <p:clrMap bg1="lt1" tx1="dk1" bg2="lt2" tx2="dk2" accent1="accent1" accent2="accent2" accent3="accent3" accent4="accent4" accent5="accent5" accent6="accent6" hlink="hlink" folHlink="folHlink"/>
  <p:notesStyle>
    <a:lvl1pPr algn="l" defTabSz="938213" rtl="0" eaLnBrk="0" fontAlgn="base" hangingPunct="0">
      <a:spcBef>
        <a:spcPct val="30000"/>
      </a:spcBef>
      <a:spcAft>
        <a:spcPct val="0"/>
      </a:spcAft>
      <a:defRPr sz="1200" kern="1200">
        <a:solidFill>
          <a:schemeClr val="tx1"/>
        </a:solidFill>
        <a:latin typeface="+mn-lt"/>
        <a:ea typeface="+mn-ea"/>
        <a:cs typeface="+mn-cs"/>
      </a:defRPr>
    </a:lvl1pPr>
    <a:lvl2pPr marL="468313" algn="l" defTabSz="938213" rtl="0" eaLnBrk="0" fontAlgn="base" hangingPunct="0">
      <a:spcBef>
        <a:spcPct val="30000"/>
      </a:spcBef>
      <a:spcAft>
        <a:spcPct val="0"/>
      </a:spcAft>
      <a:defRPr sz="1200" kern="1200">
        <a:solidFill>
          <a:schemeClr val="tx1"/>
        </a:solidFill>
        <a:latin typeface="+mn-lt"/>
        <a:ea typeface="+mn-ea"/>
        <a:cs typeface="+mn-cs"/>
      </a:defRPr>
    </a:lvl2pPr>
    <a:lvl3pPr marL="938213" algn="l" defTabSz="938213" rtl="0" eaLnBrk="0" fontAlgn="base" hangingPunct="0">
      <a:spcBef>
        <a:spcPct val="30000"/>
      </a:spcBef>
      <a:spcAft>
        <a:spcPct val="0"/>
      </a:spcAft>
      <a:defRPr sz="1200" kern="1200">
        <a:solidFill>
          <a:schemeClr val="tx1"/>
        </a:solidFill>
        <a:latin typeface="+mn-lt"/>
        <a:ea typeface="+mn-ea"/>
        <a:cs typeface="+mn-cs"/>
      </a:defRPr>
    </a:lvl3pPr>
    <a:lvl4pPr marL="1408113" algn="l" defTabSz="938213" rtl="0" eaLnBrk="0" fontAlgn="base" hangingPunct="0">
      <a:spcBef>
        <a:spcPct val="30000"/>
      </a:spcBef>
      <a:spcAft>
        <a:spcPct val="0"/>
      </a:spcAft>
      <a:defRPr sz="1200" kern="1200">
        <a:solidFill>
          <a:schemeClr val="tx1"/>
        </a:solidFill>
        <a:latin typeface="+mn-lt"/>
        <a:ea typeface="+mn-ea"/>
        <a:cs typeface="+mn-cs"/>
      </a:defRPr>
    </a:lvl4pPr>
    <a:lvl5pPr marL="1878013" algn="l" defTabSz="938213" rtl="0" eaLnBrk="0" fontAlgn="base" hangingPunct="0">
      <a:spcBef>
        <a:spcPct val="30000"/>
      </a:spcBef>
      <a:spcAft>
        <a:spcPct val="0"/>
      </a:spcAft>
      <a:defRPr sz="1200" kern="1200">
        <a:solidFill>
          <a:schemeClr val="tx1"/>
        </a:solidFill>
        <a:latin typeface="+mn-lt"/>
        <a:ea typeface="+mn-ea"/>
        <a:cs typeface="+mn-cs"/>
      </a:defRPr>
    </a:lvl5pPr>
    <a:lvl6pPr marL="2348940" algn="l" defTabSz="939575" rtl="0" eaLnBrk="1" latinLnBrk="0" hangingPunct="1">
      <a:defRPr sz="1200" kern="1200">
        <a:solidFill>
          <a:schemeClr val="tx1"/>
        </a:solidFill>
        <a:latin typeface="+mn-lt"/>
        <a:ea typeface="+mn-ea"/>
        <a:cs typeface="+mn-cs"/>
      </a:defRPr>
    </a:lvl6pPr>
    <a:lvl7pPr marL="2818729" algn="l" defTabSz="939575" rtl="0" eaLnBrk="1" latinLnBrk="0" hangingPunct="1">
      <a:defRPr sz="1200" kern="1200">
        <a:solidFill>
          <a:schemeClr val="tx1"/>
        </a:solidFill>
        <a:latin typeface="+mn-lt"/>
        <a:ea typeface="+mn-ea"/>
        <a:cs typeface="+mn-cs"/>
      </a:defRPr>
    </a:lvl7pPr>
    <a:lvl8pPr marL="3288515" algn="l" defTabSz="939575" rtl="0" eaLnBrk="1" latinLnBrk="0" hangingPunct="1">
      <a:defRPr sz="1200" kern="1200">
        <a:solidFill>
          <a:schemeClr val="tx1"/>
        </a:solidFill>
        <a:latin typeface="+mn-lt"/>
        <a:ea typeface="+mn-ea"/>
        <a:cs typeface="+mn-cs"/>
      </a:defRPr>
    </a:lvl8pPr>
    <a:lvl9pPr marL="3758305" algn="l" defTabSz="939575"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v-LV" u="none" dirty="0"/>
          </a:p>
        </p:txBody>
      </p:sp>
      <p:sp>
        <p:nvSpPr>
          <p:cNvPr id="4" name="Slide Number Placeholder 3"/>
          <p:cNvSpPr>
            <a:spLocks noGrp="1"/>
          </p:cNvSpPr>
          <p:nvPr>
            <p:ph type="sldNum" sz="quarter" idx="10"/>
          </p:nvPr>
        </p:nvSpPr>
        <p:spPr/>
        <p:txBody>
          <a:bodyPr/>
          <a:lstStyle/>
          <a:p>
            <a:fld id="{ACC58A83-4685-4212-A986-477B9E195F2C}" type="slidenum">
              <a:rPr lang="lv-LV" altLang="lv-LV" smtClean="0"/>
              <a:pPr/>
              <a:t>2</a:t>
            </a:fld>
            <a:endParaRPr lang="lv-LV" altLang="lv-LV"/>
          </a:p>
        </p:txBody>
      </p:sp>
    </p:spTree>
    <p:extLst>
      <p:ext uri="{BB962C8B-B14F-4D97-AF65-F5344CB8AC3E}">
        <p14:creationId xmlns:p14="http://schemas.microsoft.com/office/powerpoint/2010/main" val="234435514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v-LV" u="none" dirty="0"/>
          </a:p>
        </p:txBody>
      </p:sp>
      <p:sp>
        <p:nvSpPr>
          <p:cNvPr id="4" name="Slide Number Placeholder 3"/>
          <p:cNvSpPr>
            <a:spLocks noGrp="1"/>
          </p:cNvSpPr>
          <p:nvPr>
            <p:ph type="sldNum" sz="quarter" idx="10"/>
          </p:nvPr>
        </p:nvSpPr>
        <p:spPr/>
        <p:txBody>
          <a:bodyPr/>
          <a:lstStyle/>
          <a:p>
            <a:fld id="{ACC58A83-4685-4212-A986-477B9E195F2C}" type="slidenum">
              <a:rPr lang="lv-LV" altLang="lv-LV" smtClean="0"/>
              <a:pPr/>
              <a:t>3</a:t>
            </a:fld>
            <a:endParaRPr lang="lv-LV" altLang="lv-LV"/>
          </a:p>
        </p:txBody>
      </p:sp>
    </p:spTree>
    <p:extLst>
      <p:ext uri="{BB962C8B-B14F-4D97-AF65-F5344CB8AC3E}">
        <p14:creationId xmlns:p14="http://schemas.microsoft.com/office/powerpoint/2010/main" val="37092355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v-LV" u="none" dirty="0"/>
          </a:p>
        </p:txBody>
      </p:sp>
      <p:sp>
        <p:nvSpPr>
          <p:cNvPr id="4" name="Slide Number Placeholder 3"/>
          <p:cNvSpPr>
            <a:spLocks noGrp="1"/>
          </p:cNvSpPr>
          <p:nvPr>
            <p:ph type="sldNum" sz="quarter" idx="10"/>
          </p:nvPr>
        </p:nvSpPr>
        <p:spPr/>
        <p:txBody>
          <a:bodyPr/>
          <a:lstStyle/>
          <a:p>
            <a:fld id="{ACC58A83-4685-4212-A986-477B9E195F2C}" type="slidenum">
              <a:rPr lang="lv-LV" altLang="lv-LV" smtClean="0"/>
              <a:pPr/>
              <a:t>4</a:t>
            </a:fld>
            <a:endParaRPr lang="lv-LV" altLang="lv-LV"/>
          </a:p>
        </p:txBody>
      </p:sp>
    </p:spTree>
    <p:extLst>
      <p:ext uri="{BB962C8B-B14F-4D97-AF65-F5344CB8AC3E}">
        <p14:creationId xmlns:p14="http://schemas.microsoft.com/office/powerpoint/2010/main" val="401039294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v-LV" u="none" dirty="0"/>
          </a:p>
        </p:txBody>
      </p:sp>
      <p:sp>
        <p:nvSpPr>
          <p:cNvPr id="4" name="Slide Number Placeholder 3"/>
          <p:cNvSpPr>
            <a:spLocks noGrp="1"/>
          </p:cNvSpPr>
          <p:nvPr>
            <p:ph type="sldNum" sz="quarter" idx="10"/>
          </p:nvPr>
        </p:nvSpPr>
        <p:spPr/>
        <p:txBody>
          <a:bodyPr/>
          <a:lstStyle/>
          <a:p>
            <a:fld id="{ACC58A83-4685-4212-A986-477B9E195F2C}" type="slidenum">
              <a:rPr lang="lv-LV" altLang="lv-LV" smtClean="0"/>
              <a:pPr/>
              <a:t>5</a:t>
            </a:fld>
            <a:endParaRPr lang="lv-LV" altLang="lv-LV"/>
          </a:p>
        </p:txBody>
      </p:sp>
    </p:spTree>
    <p:extLst>
      <p:ext uri="{BB962C8B-B14F-4D97-AF65-F5344CB8AC3E}">
        <p14:creationId xmlns:p14="http://schemas.microsoft.com/office/powerpoint/2010/main" val="329792105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v-LV" u="none" dirty="0"/>
          </a:p>
        </p:txBody>
      </p:sp>
      <p:sp>
        <p:nvSpPr>
          <p:cNvPr id="4" name="Slide Number Placeholder 3"/>
          <p:cNvSpPr>
            <a:spLocks noGrp="1"/>
          </p:cNvSpPr>
          <p:nvPr>
            <p:ph type="sldNum" sz="quarter" idx="10"/>
          </p:nvPr>
        </p:nvSpPr>
        <p:spPr/>
        <p:txBody>
          <a:bodyPr/>
          <a:lstStyle/>
          <a:p>
            <a:fld id="{ACC58A83-4685-4212-A986-477B9E195F2C}" type="slidenum">
              <a:rPr lang="lv-LV" altLang="lv-LV" smtClean="0"/>
              <a:pPr/>
              <a:t>6</a:t>
            </a:fld>
            <a:endParaRPr lang="lv-LV" altLang="lv-LV"/>
          </a:p>
        </p:txBody>
      </p:sp>
    </p:spTree>
    <p:extLst>
      <p:ext uri="{BB962C8B-B14F-4D97-AF65-F5344CB8AC3E}">
        <p14:creationId xmlns:p14="http://schemas.microsoft.com/office/powerpoint/2010/main" val="287221631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v-LV" u="none" dirty="0"/>
          </a:p>
        </p:txBody>
      </p:sp>
      <p:sp>
        <p:nvSpPr>
          <p:cNvPr id="4" name="Slide Number Placeholder 3"/>
          <p:cNvSpPr>
            <a:spLocks noGrp="1"/>
          </p:cNvSpPr>
          <p:nvPr>
            <p:ph type="sldNum" sz="quarter" idx="10"/>
          </p:nvPr>
        </p:nvSpPr>
        <p:spPr/>
        <p:txBody>
          <a:bodyPr/>
          <a:lstStyle/>
          <a:p>
            <a:fld id="{ACC58A83-4685-4212-A986-477B9E195F2C}" type="slidenum">
              <a:rPr lang="lv-LV" altLang="lv-LV" smtClean="0"/>
              <a:pPr/>
              <a:t>7</a:t>
            </a:fld>
            <a:endParaRPr lang="lv-LV" altLang="lv-LV"/>
          </a:p>
        </p:txBody>
      </p:sp>
    </p:spTree>
    <p:extLst>
      <p:ext uri="{BB962C8B-B14F-4D97-AF65-F5344CB8AC3E}">
        <p14:creationId xmlns:p14="http://schemas.microsoft.com/office/powerpoint/2010/main" val="362828579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v-LV" u="none" dirty="0"/>
          </a:p>
        </p:txBody>
      </p:sp>
      <p:sp>
        <p:nvSpPr>
          <p:cNvPr id="4" name="Slide Number Placeholder 3"/>
          <p:cNvSpPr>
            <a:spLocks noGrp="1"/>
          </p:cNvSpPr>
          <p:nvPr>
            <p:ph type="sldNum" sz="quarter" idx="10"/>
          </p:nvPr>
        </p:nvSpPr>
        <p:spPr/>
        <p:txBody>
          <a:bodyPr/>
          <a:lstStyle/>
          <a:p>
            <a:fld id="{ACC58A83-4685-4212-A986-477B9E195F2C}" type="slidenum">
              <a:rPr lang="lv-LV" altLang="lv-LV" smtClean="0"/>
              <a:pPr/>
              <a:t>8</a:t>
            </a:fld>
            <a:endParaRPr lang="lv-LV" altLang="lv-LV"/>
          </a:p>
        </p:txBody>
      </p:sp>
    </p:spTree>
    <p:extLst>
      <p:ext uri="{BB962C8B-B14F-4D97-AF65-F5344CB8AC3E}">
        <p14:creationId xmlns:p14="http://schemas.microsoft.com/office/powerpoint/2010/main" val="89097094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v-LV" u="none" dirty="0"/>
          </a:p>
        </p:txBody>
      </p:sp>
      <p:sp>
        <p:nvSpPr>
          <p:cNvPr id="4" name="Slide Number Placeholder 3"/>
          <p:cNvSpPr>
            <a:spLocks noGrp="1"/>
          </p:cNvSpPr>
          <p:nvPr>
            <p:ph type="sldNum" sz="quarter" idx="10"/>
          </p:nvPr>
        </p:nvSpPr>
        <p:spPr/>
        <p:txBody>
          <a:bodyPr/>
          <a:lstStyle/>
          <a:p>
            <a:fld id="{ACC58A83-4685-4212-A986-477B9E195F2C}" type="slidenum">
              <a:rPr lang="lv-LV" altLang="lv-LV" smtClean="0"/>
              <a:pPr/>
              <a:t>9</a:t>
            </a:fld>
            <a:endParaRPr lang="lv-LV" altLang="lv-LV"/>
          </a:p>
        </p:txBody>
      </p:sp>
    </p:spTree>
    <p:extLst>
      <p:ext uri="{BB962C8B-B14F-4D97-AF65-F5344CB8AC3E}">
        <p14:creationId xmlns:p14="http://schemas.microsoft.com/office/powerpoint/2010/main" val="71450115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v-LV" u="none" dirty="0"/>
          </a:p>
        </p:txBody>
      </p:sp>
      <p:sp>
        <p:nvSpPr>
          <p:cNvPr id="4" name="Slide Number Placeholder 3"/>
          <p:cNvSpPr>
            <a:spLocks noGrp="1"/>
          </p:cNvSpPr>
          <p:nvPr>
            <p:ph type="sldNum" sz="quarter" idx="10"/>
          </p:nvPr>
        </p:nvSpPr>
        <p:spPr/>
        <p:txBody>
          <a:bodyPr/>
          <a:lstStyle/>
          <a:p>
            <a:fld id="{ACC58A83-4685-4212-A986-477B9E195F2C}" type="slidenum">
              <a:rPr lang="lv-LV" altLang="lv-LV" smtClean="0"/>
              <a:pPr/>
              <a:t>10</a:t>
            </a:fld>
            <a:endParaRPr lang="lv-LV" altLang="lv-LV"/>
          </a:p>
        </p:txBody>
      </p:sp>
    </p:spTree>
    <p:extLst>
      <p:ext uri="{BB962C8B-B14F-4D97-AF65-F5344CB8AC3E}">
        <p14:creationId xmlns:p14="http://schemas.microsoft.com/office/powerpoint/2010/main" val="3290170725"/>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5" name="Picture 6"/>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682875" y="0"/>
            <a:ext cx="3778250" cy="41656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6" name="Picture 7"/>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0" y="6621463"/>
            <a:ext cx="9144000" cy="24606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7" name="Title 1"/>
          <p:cNvSpPr txBox="1">
            <a:spLocks/>
          </p:cNvSpPr>
          <p:nvPr/>
        </p:nvSpPr>
        <p:spPr>
          <a:xfrm>
            <a:off x="685800" y="4724400"/>
            <a:ext cx="7772400" cy="1036638"/>
          </a:xfrm>
          <a:prstGeom prst="rect">
            <a:avLst/>
          </a:prstGeom>
        </p:spPr>
        <p:txBody>
          <a:bodyPr lIns="93957" tIns="46979" rIns="93957" bIns="46979">
            <a:normAutofit/>
          </a:bodyPr>
          <a:lstStyle>
            <a:lvl1pPr algn="l" defTabSz="939575" rtl="0" eaLnBrk="1" latinLnBrk="0" hangingPunct="1">
              <a:spcBef>
                <a:spcPct val="0"/>
              </a:spcBef>
              <a:buNone/>
              <a:defRPr sz="2400" kern="1200">
                <a:solidFill>
                  <a:schemeClr val="tx1"/>
                </a:solidFill>
                <a:latin typeface="Times New Roman" panose="02020603050405020304" pitchFamily="18" charset="0"/>
                <a:ea typeface="+mj-ea"/>
                <a:cs typeface="Times New Roman" panose="02020603050405020304" pitchFamily="18" charset="0"/>
              </a:defRPr>
            </a:lvl1pPr>
          </a:lstStyle>
          <a:p>
            <a:pPr algn="ctr" fontAlgn="auto">
              <a:spcAft>
                <a:spcPts val="0"/>
              </a:spcAft>
              <a:defRPr/>
            </a:pPr>
            <a:endParaRPr lang="lv-LV" sz="1400" dirty="0">
              <a:latin typeface="Verdana" panose="020B0604030504040204" pitchFamily="34" charset="0"/>
              <a:ea typeface="Verdana" panose="020B0604030504040204" pitchFamily="34" charset="0"/>
              <a:cs typeface="Verdana" panose="020B0604030504040204" pitchFamily="34" charset="0"/>
            </a:endParaRPr>
          </a:p>
        </p:txBody>
      </p:sp>
      <p:sp>
        <p:nvSpPr>
          <p:cNvPr id="9" name="Title 1"/>
          <p:cNvSpPr>
            <a:spLocks noGrp="1"/>
          </p:cNvSpPr>
          <p:nvPr>
            <p:ph type="title"/>
          </p:nvPr>
        </p:nvSpPr>
        <p:spPr>
          <a:xfrm>
            <a:off x="685800" y="3505200"/>
            <a:ext cx="7772400" cy="960442"/>
          </a:xfrm>
        </p:spPr>
        <p:txBody>
          <a:bodyPr anchor="t">
            <a:normAutofit/>
          </a:bodyPr>
          <a:lstStyle>
            <a:lvl1pPr algn="ctr">
              <a:defRPr sz="3200" b="1" baseline="0">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endParaRPr lang="en-US" dirty="0"/>
          </a:p>
        </p:txBody>
      </p:sp>
      <p:sp>
        <p:nvSpPr>
          <p:cNvPr id="18" name="Text Placeholder 17"/>
          <p:cNvSpPr>
            <a:spLocks noGrp="1"/>
          </p:cNvSpPr>
          <p:nvPr>
            <p:ph type="body" sz="quarter" idx="10"/>
          </p:nvPr>
        </p:nvSpPr>
        <p:spPr>
          <a:xfrm>
            <a:off x="685800" y="4724400"/>
            <a:ext cx="7772400" cy="914400"/>
          </a:xfrm>
        </p:spPr>
        <p:txBody>
          <a:bodyPr>
            <a:normAutofit/>
          </a:bodyPr>
          <a:lstStyle>
            <a:lvl1pPr marL="0" indent="0" algn="ctr">
              <a:buNone/>
              <a:defRPr sz="14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20" name="Text Placeholder 19"/>
          <p:cNvSpPr>
            <a:spLocks noGrp="1"/>
          </p:cNvSpPr>
          <p:nvPr>
            <p:ph type="body" sz="quarter" idx="11"/>
          </p:nvPr>
        </p:nvSpPr>
        <p:spPr>
          <a:xfrm>
            <a:off x="685800" y="5761038"/>
            <a:ext cx="7772400" cy="639762"/>
          </a:xfrm>
        </p:spPr>
        <p:txBody>
          <a:bodyPr>
            <a:normAutofit/>
          </a:bodyPr>
          <a:lstStyle>
            <a:lvl1pPr marL="0" indent="0" algn="ctr">
              <a:buNone/>
              <a:defRPr sz="14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Tree>
    <p:extLst>
      <p:ext uri="{BB962C8B-B14F-4D97-AF65-F5344CB8AC3E}">
        <p14:creationId xmlns:p14="http://schemas.microsoft.com/office/powerpoint/2010/main" val="35966598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6" name="Picture 6"/>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96863" y="0"/>
            <a:ext cx="1760537" cy="195738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2" name="Title 1"/>
          <p:cNvSpPr>
            <a:spLocks noGrp="1"/>
          </p:cNvSpPr>
          <p:nvPr>
            <p:ph type="title"/>
          </p:nvPr>
        </p:nvSpPr>
        <p:spPr>
          <a:xfrm>
            <a:off x="2590800" y="381000"/>
            <a:ext cx="6096000" cy="1036642"/>
          </a:xfrm>
        </p:spPr>
        <p:txBody>
          <a:bodyPr anchor="t">
            <a:normAutofit/>
          </a:bodyPr>
          <a:lstStyle>
            <a:lvl1pPr algn="l">
              <a:defRPr sz="2400" b="1">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endParaRPr lang="en-US" dirty="0"/>
          </a:p>
        </p:txBody>
      </p:sp>
      <p:sp>
        <p:nvSpPr>
          <p:cNvPr id="3" name="Content Placeholder 2"/>
          <p:cNvSpPr>
            <a:spLocks noGrp="1"/>
          </p:cNvSpPr>
          <p:nvPr>
            <p:ph idx="1"/>
          </p:nvPr>
        </p:nvSpPr>
        <p:spPr>
          <a:xfrm>
            <a:off x="2590800" y="1752600"/>
            <a:ext cx="6096000" cy="4373573"/>
          </a:xfrm>
        </p:spPr>
        <p:txBody>
          <a:bodyPr>
            <a:normAutofit/>
          </a:bodyPr>
          <a:lstStyle>
            <a:lvl1pPr marL="0" indent="0">
              <a:buNone/>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Times New Roman" panose="02020603050405020304" pitchFamily="18" charset="0"/>
                <a:cs typeface="Times New Roman" panose="02020603050405020304" pitchFamily="18" charset="0"/>
              </a:defRPr>
            </a:lvl2pPr>
            <a:lvl3pPr>
              <a:defRPr sz="2000">
                <a:latin typeface="Times New Roman" panose="02020603050405020304" pitchFamily="18" charset="0"/>
                <a:cs typeface="Times New Roman" panose="02020603050405020304" pitchFamily="18" charset="0"/>
              </a:defRPr>
            </a:lvl3pPr>
            <a:lvl4pPr>
              <a:defRPr sz="2000">
                <a:latin typeface="Times New Roman" panose="02020603050405020304" pitchFamily="18" charset="0"/>
                <a:cs typeface="Times New Roman" panose="02020603050405020304" pitchFamily="18" charset="0"/>
              </a:defRPr>
            </a:lvl4pPr>
            <a:lvl5pPr>
              <a:defRPr sz="2000">
                <a:latin typeface="Times New Roman" panose="02020603050405020304" pitchFamily="18" charset="0"/>
                <a:cs typeface="Times New Roman" panose="02020603050405020304" pitchFamily="18" charset="0"/>
              </a:defRPr>
            </a:lvl5pPr>
          </a:lstStyle>
          <a:p>
            <a:pPr lvl="0"/>
            <a:r>
              <a:rPr lang="en-US"/>
              <a:t>Click to edit Master text styles</a:t>
            </a:r>
          </a:p>
        </p:txBody>
      </p:sp>
      <p:sp>
        <p:nvSpPr>
          <p:cNvPr id="24" name="Text Placeholder 15"/>
          <p:cNvSpPr>
            <a:spLocks noGrp="1"/>
          </p:cNvSpPr>
          <p:nvPr>
            <p:ph type="body" sz="quarter" idx="10"/>
          </p:nvPr>
        </p:nvSpPr>
        <p:spPr>
          <a:xfrm>
            <a:off x="2590800" y="6324600"/>
            <a:ext cx="19812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25" name="Text Placeholder 19"/>
          <p:cNvSpPr>
            <a:spLocks noGrp="1"/>
          </p:cNvSpPr>
          <p:nvPr>
            <p:ph type="body" sz="quarter" idx="12"/>
          </p:nvPr>
        </p:nvSpPr>
        <p:spPr>
          <a:xfrm>
            <a:off x="4876800" y="6324600"/>
            <a:ext cx="36576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7" name="Slide Number Placeholder 22"/>
          <p:cNvSpPr>
            <a:spLocks noGrp="1"/>
          </p:cNvSpPr>
          <p:nvPr>
            <p:ph type="sldNum" sz="quarter" idx="13"/>
          </p:nvPr>
        </p:nvSpPr>
        <p:spPr>
          <a:xfrm>
            <a:off x="8534400" y="6324600"/>
            <a:ext cx="304800" cy="304800"/>
          </a:xfrm>
        </p:spPr>
        <p:txBody>
          <a:bodyPr/>
          <a:lstStyle>
            <a:lvl1pPr>
              <a:defRPr sz="1000">
                <a:latin typeface="Verdana" panose="020B0604030504040204" pitchFamily="34" charset="0"/>
              </a:defRPr>
            </a:lvl1pPr>
          </a:lstStyle>
          <a:p>
            <a:fld id="{0E466ADA-D24F-4538-A237-D6F0255529BA}" type="slidenum">
              <a:rPr lang="en-US" altLang="lv-LV"/>
              <a:pPr/>
              <a:t>‹#›</a:t>
            </a:fld>
            <a:endParaRPr lang="en-US" altLang="lv-LV"/>
          </a:p>
        </p:txBody>
      </p:sp>
    </p:spTree>
    <p:extLst>
      <p:ext uri="{BB962C8B-B14F-4D97-AF65-F5344CB8AC3E}">
        <p14:creationId xmlns:p14="http://schemas.microsoft.com/office/powerpoint/2010/main" val="6659685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pic>
        <p:nvPicPr>
          <p:cNvPr id="6" name="Picture 6"/>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96863" y="0"/>
            <a:ext cx="1760537" cy="195738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2" name="Title 1"/>
          <p:cNvSpPr>
            <a:spLocks noGrp="1"/>
          </p:cNvSpPr>
          <p:nvPr>
            <p:ph type="title"/>
          </p:nvPr>
        </p:nvSpPr>
        <p:spPr>
          <a:xfrm>
            <a:off x="2590800" y="3657600"/>
            <a:ext cx="6096000" cy="1384295"/>
          </a:xfrm>
        </p:spPr>
        <p:txBody>
          <a:bodyPr anchor="t">
            <a:normAutofit/>
          </a:bodyPr>
          <a:lstStyle>
            <a:lvl1pPr algn="l">
              <a:defRPr sz="2400" b="1" cap="none">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endParaRPr lang="en-US" dirty="0"/>
          </a:p>
        </p:txBody>
      </p:sp>
      <p:sp>
        <p:nvSpPr>
          <p:cNvPr id="3" name="Text Placeholder 2"/>
          <p:cNvSpPr>
            <a:spLocks noGrp="1"/>
          </p:cNvSpPr>
          <p:nvPr>
            <p:ph type="body" idx="1"/>
          </p:nvPr>
        </p:nvSpPr>
        <p:spPr>
          <a:xfrm>
            <a:off x="2590800" y="381000"/>
            <a:ext cx="6096000" cy="3276600"/>
          </a:xfrm>
        </p:spPr>
        <p:txBody>
          <a:bodyPr>
            <a:normAutofit/>
          </a:bodyPr>
          <a:lstStyle>
            <a:lvl1pPr marL="0" indent="0">
              <a:buNone/>
              <a:defRPr sz="2000">
                <a:solidFill>
                  <a:schemeClr val="tx1">
                    <a:tint val="75000"/>
                  </a:schemeClr>
                </a:solidFill>
                <a:latin typeface="Verdana" panose="020B0604030504040204" pitchFamily="34" charset="0"/>
                <a:ea typeface="Verdana" panose="020B0604030504040204" pitchFamily="34" charset="0"/>
                <a:cs typeface="Verdana" panose="020B0604030504040204" pitchFamily="34" charset="0"/>
              </a:defRPr>
            </a:lvl1pPr>
            <a:lvl2pPr marL="469788" indent="0">
              <a:buNone/>
              <a:defRPr sz="1700">
                <a:solidFill>
                  <a:schemeClr val="tx1">
                    <a:tint val="75000"/>
                  </a:schemeClr>
                </a:solidFill>
              </a:defRPr>
            </a:lvl2pPr>
            <a:lvl3pPr marL="939575" indent="0">
              <a:buNone/>
              <a:defRPr sz="1600">
                <a:solidFill>
                  <a:schemeClr val="tx1">
                    <a:tint val="75000"/>
                  </a:schemeClr>
                </a:solidFill>
              </a:defRPr>
            </a:lvl3pPr>
            <a:lvl4pPr marL="1409365" indent="0">
              <a:buNone/>
              <a:defRPr sz="1400">
                <a:solidFill>
                  <a:schemeClr val="tx1">
                    <a:tint val="75000"/>
                  </a:schemeClr>
                </a:solidFill>
              </a:defRPr>
            </a:lvl4pPr>
            <a:lvl5pPr marL="1879152" indent="0">
              <a:buNone/>
              <a:defRPr sz="1400">
                <a:solidFill>
                  <a:schemeClr val="tx1">
                    <a:tint val="75000"/>
                  </a:schemeClr>
                </a:solidFill>
              </a:defRPr>
            </a:lvl5pPr>
            <a:lvl6pPr marL="2348940" indent="0">
              <a:buNone/>
              <a:defRPr sz="1400">
                <a:solidFill>
                  <a:schemeClr val="tx1">
                    <a:tint val="75000"/>
                  </a:schemeClr>
                </a:solidFill>
              </a:defRPr>
            </a:lvl6pPr>
            <a:lvl7pPr marL="2818729" indent="0">
              <a:buNone/>
              <a:defRPr sz="1400">
                <a:solidFill>
                  <a:schemeClr val="tx1">
                    <a:tint val="75000"/>
                  </a:schemeClr>
                </a:solidFill>
              </a:defRPr>
            </a:lvl7pPr>
            <a:lvl8pPr marL="3288515" indent="0">
              <a:buNone/>
              <a:defRPr sz="1400">
                <a:solidFill>
                  <a:schemeClr val="tx1">
                    <a:tint val="75000"/>
                  </a:schemeClr>
                </a:solidFill>
              </a:defRPr>
            </a:lvl8pPr>
            <a:lvl9pPr marL="3758305" indent="0">
              <a:buNone/>
              <a:defRPr sz="1400">
                <a:solidFill>
                  <a:schemeClr val="tx1">
                    <a:tint val="75000"/>
                  </a:schemeClr>
                </a:solidFill>
              </a:defRPr>
            </a:lvl9pPr>
          </a:lstStyle>
          <a:p>
            <a:pPr lvl="0"/>
            <a:r>
              <a:rPr lang="en-US"/>
              <a:t>Click to edit Master text styles</a:t>
            </a:r>
          </a:p>
        </p:txBody>
      </p:sp>
      <p:sp>
        <p:nvSpPr>
          <p:cNvPr id="10" name="Text Placeholder 15"/>
          <p:cNvSpPr>
            <a:spLocks noGrp="1"/>
          </p:cNvSpPr>
          <p:nvPr>
            <p:ph type="body" sz="quarter" idx="10"/>
          </p:nvPr>
        </p:nvSpPr>
        <p:spPr>
          <a:xfrm>
            <a:off x="2590800" y="6324600"/>
            <a:ext cx="19812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11" name="Text Placeholder 19"/>
          <p:cNvSpPr>
            <a:spLocks noGrp="1"/>
          </p:cNvSpPr>
          <p:nvPr>
            <p:ph type="body" sz="quarter" idx="12"/>
          </p:nvPr>
        </p:nvSpPr>
        <p:spPr>
          <a:xfrm>
            <a:off x="4876800" y="6324600"/>
            <a:ext cx="36576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7" name="Slide Number Placeholder 22"/>
          <p:cNvSpPr>
            <a:spLocks noGrp="1"/>
          </p:cNvSpPr>
          <p:nvPr>
            <p:ph type="sldNum" sz="quarter" idx="13"/>
          </p:nvPr>
        </p:nvSpPr>
        <p:spPr>
          <a:xfrm>
            <a:off x="8534400" y="6324600"/>
            <a:ext cx="304800" cy="304800"/>
          </a:xfrm>
        </p:spPr>
        <p:txBody>
          <a:bodyPr/>
          <a:lstStyle>
            <a:lvl1pPr>
              <a:defRPr sz="1000">
                <a:latin typeface="Verdana" panose="020B0604030504040204" pitchFamily="34" charset="0"/>
              </a:defRPr>
            </a:lvl1pPr>
          </a:lstStyle>
          <a:p>
            <a:fld id="{FA335369-1E47-4603-8510-469FF5A2A534}" type="slidenum">
              <a:rPr lang="en-US" altLang="lv-LV"/>
              <a:pPr/>
              <a:t>‹#›</a:t>
            </a:fld>
            <a:endParaRPr lang="en-US" altLang="lv-LV"/>
          </a:p>
        </p:txBody>
      </p:sp>
    </p:spTree>
    <p:extLst>
      <p:ext uri="{BB962C8B-B14F-4D97-AF65-F5344CB8AC3E}">
        <p14:creationId xmlns:p14="http://schemas.microsoft.com/office/powerpoint/2010/main" val="167438330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pic>
        <p:nvPicPr>
          <p:cNvPr id="7" name="Picture 6"/>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96863" y="0"/>
            <a:ext cx="1760537" cy="195738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2" name="Title 1"/>
          <p:cNvSpPr>
            <a:spLocks noGrp="1"/>
          </p:cNvSpPr>
          <p:nvPr>
            <p:ph type="title"/>
          </p:nvPr>
        </p:nvSpPr>
        <p:spPr>
          <a:xfrm>
            <a:off x="2590800" y="304801"/>
            <a:ext cx="6096000" cy="1066799"/>
          </a:xfrm>
        </p:spPr>
        <p:txBody>
          <a:bodyPr anchor="t">
            <a:normAutofit/>
          </a:bodyPr>
          <a:lstStyle>
            <a:lvl1pPr algn="l">
              <a:defRPr sz="2400" b="1">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endParaRPr lang="en-US" dirty="0"/>
          </a:p>
        </p:txBody>
      </p:sp>
      <p:sp>
        <p:nvSpPr>
          <p:cNvPr id="3" name="Content Placeholder 2"/>
          <p:cNvSpPr>
            <a:spLocks noGrp="1"/>
          </p:cNvSpPr>
          <p:nvPr>
            <p:ph sz="half" idx="1"/>
          </p:nvPr>
        </p:nvSpPr>
        <p:spPr>
          <a:xfrm>
            <a:off x="2590800" y="1752600"/>
            <a:ext cx="2895600" cy="4373565"/>
          </a:xfrm>
        </p:spPr>
        <p:txBody>
          <a:bodyPr>
            <a:normAutofit/>
          </a:bodyPr>
          <a:lstStyle>
            <a:lvl1pPr>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Verdana" panose="020B0604030504040204" pitchFamily="34" charset="0"/>
                <a:ea typeface="Verdana" panose="020B0604030504040204" pitchFamily="34" charset="0"/>
                <a:cs typeface="Verdana" panose="020B0604030504040204" pitchFamily="34" charset="0"/>
              </a:defRPr>
            </a:lvl2pPr>
            <a:lvl3pPr>
              <a:defRPr sz="2000">
                <a:latin typeface="Verdana" panose="020B0604030504040204" pitchFamily="34" charset="0"/>
                <a:ea typeface="Verdana" panose="020B0604030504040204" pitchFamily="34" charset="0"/>
                <a:cs typeface="Verdana" panose="020B0604030504040204" pitchFamily="34" charset="0"/>
              </a:defRPr>
            </a:lvl3pPr>
            <a:lvl4pPr>
              <a:defRPr sz="2000">
                <a:latin typeface="Verdana" panose="020B0604030504040204" pitchFamily="34" charset="0"/>
                <a:ea typeface="Verdana" panose="020B0604030504040204" pitchFamily="34" charset="0"/>
                <a:cs typeface="Verdana" panose="020B0604030504040204" pitchFamily="34" charset="0"/>
              </a:defRPr>
            </a:lvl4pPr>
            <a:lvl5pPr>
              <a:defRPr sz="2000">
                <a:latin typeface="Verdana" panose="020B0604030504040204" pitchFamily="34" charset="0"/>
                <a:ea typeface="Verdana" panose="020B0604030504040204" pitchFamily="34" charset="0"/>
                <a:cs typeface="Verdana" panose="020B0604030504040204" pitchFamily="34" charset="0"/>
              </a:defRPr>
            </a:lvl5pPr>
            <a:lvl6pPr>
              <a:defRPr sz="1700"/>
            </a:lvl6pPr>
            <a:lvl7pPr>
              <a:defRPr sz="1700"/>
            </a:lvl7pPr>
            <a:lvl8pPr>
              <a:defRPr sz="1700"/>
            </a:lvl8pPr>
            <a:lvl9pPr>
              <a:defRPr sz="17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715000" y="1752600"/>
            <a:ext cx="2971800" cy="4373573"/>
          </a:xfrm>
        </p:spPr>
        <p:txBody>
          <a:bodyPr>
            <a:normAutofit/>
          </a:bodyPr>
          <a:lstStyle>
            <a:lvl1pPr>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Verdana" panose="020B0604030504040204" pitchFamily="34" charset="0"/>
                <a:ea typeface="Verdana" panose="020B0604030504040204" pitchFamily="34" charset="0"/>
                <a:cs typeface="Verdana" panose="020B0604030504040204" pitchFamily="34" charset="0"/>
              </a:defRPr>
            </a:lvl2pPr>
            <a:lvl3pPr>
              <a:defRPr sz="2000">
                <a:latin typeface="Verdana" panose="020B0604030504040204" pitchFamily="34" charset="0"/>
                <a:ea typeface="Verdana" panose="020B0604030504040204" pitchFamily="34" charset="0"/>
                <a:cs typeface="Verdana" panose="020B0604030504040204" pitchFamily="34" charset="0"/>
              </a:defRPr>
            </a:lvl3pPr>
            <a:lvl4pPr>
              <a:defRPr sz="2000">
                <a:latin typeface="Verdana" panose="020B0604030504040204" pitchFamily="34" charset="0"/>
                <a:ea typeface="Verdana" panose="020B0604030504040204" pitchFamily="34" charset="0"/>
                <a:cs typeface="Verdana" panose="020B0604030504040204" pitchFamily="34" charset="0"/>
              </a:defRPr>
            </a:lvl4pPr>
            <a:lvl5pPr>
              <a:defRPr sz="2000">
                <a:latin typeface="Verdana" panose="020B0604030504040204" pitchFamily="34" charset="0"/>
                <a:ea typeface="Verdana" panose="020B0604030504040204" pitchFamily="34" charset="0"/>
                <a:cs typeface="Verdana" panose="020B0604030504040204" pitchFamily="34" charset="0"/>
              </a:defRPr>
            </a:lvl5pPr>
            <a:lvl6pPr>
              <a:defRPr sz="1700"/>
            </a:lvl6pPr>
            <a:lvl7pPr>
              <a:defRPr sz="1700"/>
            </a:lvl7pPr>
            <a:lvl8pPr>
              <a:defRPr sz="1700"/>
            </a:lvl8pPr>
            <a:lvl9pPr>
              <a:defRPr sz="17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Text Placeholder 15"/>
          <p:cNvSpPr>
            <a:spLocks noGrp="1"/>
          </p:cNvSpPr>
          <p:nvPr>
            <p:ph type="body" sz="quarter" idx="10"/>
          </p:nvPr>
        </p:nvSpPr>
        <p:spPr>
          <a:xfrm>
            <a:off x="2590800" y="6324600"/>
            <a:ext cx="19812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12" name="Text Placeholder 19"/>
          <p:cNvSpPr>
            <a:spLocks noGrp="1"/>
          </p:cNvSpPr>
          <p:nvPr>
            <p:ph type="body" sz="quarter" idx="12"/>
          </p:nvPr>
        </p:nvSpPr>
        <p:spPr>
          <a:xfrm>
            <a:off x="4876800" y="6324600"/>
            <a:ext cx="36576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8" name="Slide Number Placeholder 22"/>
          <p:cNvSpPr>
            <a:spLocks noGrp="1"/>
          </p:cNvSpPr>
          <p:nvPr>
            <p:ph type="sldNum" sz="quarter" idx="13"/>
          </p:nvPr>
        </p:nvSpPr>
        <p:spPr>
          <a:xfrm>
            <a:off x="8534400" y="6324600"/>
            <a:ext cx="304800" cy="304800"/>
          </a:xfrm>
        </p:spPr>
        <p:txBody>
          <a:bodyPr/>
          <a:lstStyle>
            <a:lvl1pPr>
              <a:defRPr sz="1000">
                <a:latin typeface="Verdana" panose="020B0604030504040204" pitchFamily="34" charset="0"/>
              </a:defRPr>
            </a:lvl1pPr>
          </a:lstStyle>
          <a:p>
            <a:fld id="{DE90E718-6A73-4D80-9736-2DD75435639A}" type="slidenum">
              <a:rPr lang="en-US" altLang="lv-LV"/>
              <a:pPr/>
              <a:t>‹#›</a:t>
            </a:fld>
            <a:endParaRPr lang="en-US" altLang="lv-LV"/>
          </a:p>
        </p:txBody>
      </p:sp>
    </p:spTree>
    <p:extLst>
      <p:ext uri="{BB962C8B-B14F-4D97-AF65-F5344CB8AC3E}">
        <p14:creationId xmlns:p14="http://schemas.microsoft.com/office/powerpoint/2010/main" val="332350698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pic>
        <p:nvPicPr>
          <p:cNvPr id="9" name="Picture 6"/>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96863" y="0"/>
            <a:ext cx="1760537" cy="195738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14" name="Title 1"/>
          <p:cNvSpPr>
            <a:spLocks noGrp="1"/>
          </p:cNvSpPr>
          <p:nvPr>
            <p:ph type="title"/>
          </p:nvPr>
        </p:nvSpPr>
        <p:spPr>
          <a:xfrm>
            <a:off x="2590800" y="304801"/>
            <a:ext cx="6096000" cy="1066799"/>
          </a:xfrm>
        </p:spPr>
        <p:txBody>
          <a:bodyPr anchor="t">
            <a:normAutofit/>
          </a:bodyPr>
          <a:lstStyle>
            <a:lvl1pPr algn="l">
              <a:defRPr sz="2400" b="1">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endParaRPr lang="en-US" dirty="0"/>
          </a:p>
        </p:txBody>
      </p:sp>
      <p:sp>
        <p:nvSpPr>
          <p:cNvPr id="15" name="Content Placeholder 2"/>
          <p:cNvSpPr>
            <a:spLocks noGrp="1"/>
          </p:cNvSpPr>
          <p:nvPr>
            <p:ph sz="half" idx="1"/>
          </p:nvPr>
        </p:nvSpPr>
        <p:spPr>
          <a:xfrm>
            <a:off x="2590800" y="2386940"/>
            <a:ext cx="2895600" cy="3739225"/>
          </a:xfrm>
        </p:spPr>
        <p:txBody>
          <a:bodyPr>
            <a:normAutofit/>
          </a:bodyPr>
          <a:lstStyle>
            <a:lvl1pPr>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Verdana" panose="020B0604030504040204" pitchFamily="34" charset="0"/>
                <a:ea typeface="Verdana" panose="020B0604030504040204" pitchFamily="34" charset="0"/>
                <a:cs typeface="Verdana" panose="020B0604030504040204" pitchFamily="34" charset="0"/>
              </a:defRPr>
            </a:lvl2pPr>
            <a:lvl3pPr>
              <a:defRPr sz="2000">
                <a:latin typeface="Verdana" panose="020B0604030504040204" pitchFamily="34" charset="0"/>
                <a:ea typeface="Verdana" panose="020B0604030504040204" pitchFamily="34" charset="0"/>
                <a:cs typeface="Verdana" panose="020B0604030504040204" pitchFamily="34" charset="0"/>
              </a:defRPr>
            </a:lvl3pPr>
            <a:lvl4pPr>
              <a:defRPr sz="2000">
                <a:latin typeface="Verdana" panose="020B0604030504040204" pitchFamily="34" charset="0"/>
                <a:ea typeface="Verdana" panose="020B0604030504040204" pitchFamily="34" charset="0"/>
                <a:cs typeface="Verdana" panose="020B0604030504040204" pitchFamily="34" charset="0"/>
              </a:defRPr>
            </a:lvl4pPr>
            <a:lvl5pPr>
              <a:defRPr sz="2000">
                <a:latin typeface="Verdana" panose="020B0604030504040204" pitchFamily="34" charset="0"/>
                <a:ea typeface="Verdana" panose="020B0604030504040204" pitchFamily="34" charset="0"/>
                <a:cs typeface="Verdana" panose="020B0604030504040204" pitchFamily="34" charset="0"/>
              </a:defRPr>
            </a:lvl5pPr>
            <a:lvl6pPr>
              <a:defRPr sz="1700"/>
            </a:lvl6pPr>
            <a:lvl7pPr>
              <a:defRPr sz="1700"/>
            </a:lvl7pPr>
            <a:lvl8pPr>
              <a:defRPr sz="1700"/>
            </a:lvl8pPr>
            <a:lvl9pPr>
              <a:defRPr sz="17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6" name="Content Placeholder 3"/>
          <p:cNvSpPr>
            <a:spLocks noGrp="1"/>
          </p:cNvSpPr>
          <p:nvPr>
            <p:ph sz="half" idx="2"/>
          </p:nvPr>
        </p:nvSpPr>
        <p:spPr>
          <a:xfrm>
            <a:off x="5715000" y="2386940"/>
            <a:ext cx="2971800" cy="3739233"/>
          </a:xfrm>
        </p:spPr>
        <p:txBody>
          <a:bodyPr>
            <a:normAutofit/>
          </a:bodyPr>
          <a:lstStyle>
            <a:lvl1pPr>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Verdana" panose="020B0604030504040204" pitchFamily="34" charset="0"/>
                <a:ea typeface="Verdana" panose="020B0604030504040204" pitchFamily="34" charset="0"/>
                <a:cs typeface="Verdana" panose="020B0604030504040204" pitchFamily="34" charset="0"/>
              </a:defRPr>
            </a:lvl2pPr>
            <a:lvl3pPr>
              <a:defRPr sz="2000">
                <a:latin typeface="Verdana" panose="020B0604030504040204" pitchFamily="34" charset="0"/>
                <a:ea typeface="Verdana" panose="020B0604030504040204" pitchFamily="34" charset="0"/>
                <a:cs typeface="Verdana" panose="020B0604030504040204" pitchFamily="34" charset="0"/>
              </a:defRPr>
            </a:lvl3pPr>
            <a:lvl4pPr>
              <a:defRPr sz="2000">
                <a:latin typeface="Verdana" panose="020B0604030504040204" pitchFamily="34" charset="0"/>
                <a:ea typeface="Verdana" panose="020B0604030504040204" pitchFamily="34" charset="0"/>
                <a:cs typeface="Verdana" panose="020B0604030504040204" pitchFamily="34" charset="0"/>
              </a:defRPr>
            </a:lvl4pPr>
            <a:lvl5pPr>
              <a:defRPr sz="2000">
                <a:latin typeface="Verdana" panose="020B0604030504040204" pitchFamily="34" charset="0"/>
                <a:ea typeface="Verdana" panose="020B0604030504040204" pitchFamily="34" charset="0"/>
                <a:cs typeface="Verdana" panose="020B0604030504040204" pitchFamily="34" charset="0"/>
              </a:defRPr>
            </a:lvl5pPr>
            <a:lvl6pPr>
              <a:defRPr sz="1700"/>
            </a:lvl6pPr>
            <a:lvl7pPr>
              <a:defRPr sz="1700"/>
            </a:lvl7pPr>
            <a:lvl8pPr>
              <a:defRPr sz="1700"/>
            </a:lvl8pPr>
            <a:lvl9pPr>
              <a:defRPr sz="17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2" name="Text Placeholder 21"/>
          <p:cNvSpPr>
            <a:spLocks noGrp="1"/>
          </p:cNvSpPr>
          <p:nvPr>
            <p:ph type="body" sz="quarter" idx="16"/>
          </p:nvPr>
        </p:nvSpPr>
        <p:spPr>
          <a:xfrm>
            <a:off x="2590800" y="1852613"/>
            <a:ext cx="2895600" cy="534987"/>
          </a:xfrm>
        </p:spPr>
        <p:txBody>
          <a:bodyPr>
            <a:normAutofit/>
          </a:bodyPr>
          <a:lstStyle>
            <a:lvl1pPr marL="0" indent="0">
              <a:buNone/>
              <a:defRPr sz="2000" b="1">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23" name="Text Placeholder 21"/>
          <p:cNvSpPr>
            <a:spLocks noGrp="1"/>
          </p:cNvSpPr>
          <p:nvPr>
            <p:ph type="body" sz="quarter" idx="17"/>
          </p:nvPr>
        </p:nvSpPr>
        <p:spPr>
          <a:xfrm>
            <a:off x="5715000" y="1851953"/>
            <a:ext cx="2971800" cy="534987"/>
          </a:xfrm>
        </p:spPr>
        <p:txBody>
          <a:bodyPr>
            <a:normAutofit/>
          </a:bodyPr>
          <a:lstStyle>
            <a:lvl1pPr marL="0" indent="0">
              <a:buNone/>
              <a:defRPr sz="2000" b="1">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13" name="Text Placeholder 15"/>
          <p:cNvSpPr>
            <a:spLocks noGrp="1"/>
          </p:cNvSpPr>
          <p:nvPr>
            <p:ph type="body" sz="quarter" idx="10"/>
          </p:nvPr>
        </p:nvSpPr>
        <p:spPr>
          <a:xfrm>
            <a:off x="2590800" y="6324600"/>
            <a:ext cx="19812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17" name="Text Placeholder 19"/>
          <p:cNvSpPr>
            <a:spLocks noGrp="1"/>
          </p:cNvSpPr>
          <p:nvPr>
            <p:ph type="body" sz="quarter" idx="12"/>
          </p:nvPr>
        </p:nvSpPr>
        <p:spPr>
          <a:xfrm>
            <a:off x="4876800" y="6324600"/>
            <a:ext cx="36576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10" name="Slide Number Placeholder 22"/>
          <p:cNvSpPr>
            <a:spLocks noGrp="1"/>
          </p:cNvSpPr>
          <p:nvPr>
            <p:ph type="sldNum" sz="quarter" idx="18"/>
          </p:nvPr>
        </p:nvSpPr>
        <p:spPr>
          <a:xfrm>
            <a:off x="8534400" y="6324600"/>
            <a:ext cx="304800" cy="304800"/>
          </a:xfrm>
        </p:spPr>
        <p:txBody>
          <a:bodyPr/>
          <a:lstStyle>
            <a:lvl1pPr>
              <a:defRPr sz="1000">
                <a:latin typeface="Verdana" panose="020B0604030504040204" pitchFamily="34" charset="0"/>
              </a:defRPr>
            </a:lvl1pPr>
          </a:lstStyle>
          <a:p>
            <a:fld id="{C6CFD8D8-F18F-403F-90B1-F459A650DA54}" type="slidenum">
              <a:rPr lang="en-US" altLang="lv-LV"/>
              <a:pPr/>
              <a:t>‹#›</a:t>
            </a:fld>
            <a:endParaRPr lang="en-US" altLang="lv-LV"/>
          </a:p>
        </p:txBody>
      </p:sp>
    </p:spTree>
    <p:extLst>
      <p:ext uri="{BB962C8B-B14F-4D97-AF65-F5344CB8AC3E}">
        <p14:creationId xmlns:p14="http://schemas.microsoft.com/office/powerpoint/2010/main" val="127715781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pic>
        <p:nvPicPr>
          <p:cNvPr id="5" name="Picture 6"/>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96863" y="0"/>
            <a:ext cx="1760537" cy="195738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13" name="Title 1"/>
          <p:cNvSpPr>
            <a:spLocks noGrp="1"/>
          </p:cNvSpPr>
          <p:nvPr>
            <p:ph type="title"/>
          </p:nvPr>
        </p:nvSpPr>
        <p:spPr>
          <a:xfrm>
            <a:off x="2590800" y="304801"/>
            <a:ext cx="6096000" cy="1066799"/>
          </a:xfrm>
        </p:spPr>
        <p:txBody>
          <a:bodyPr anchor="t">
            <a:normAutofit/>
          </a:bodyPr>
          <a:lstStyle>
            <a:lvl1pPr algn="l">
              <a:defRPr sz="2400" b="1">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endParaRPr lang="en-US" dirty="0"/>
          </a:p>
        </p:txBody>
      </p:sp>
      <p:sp>
        <p:nvSpPr>
          <p:cNvPr id="9" name="Text Placeholder 15"/>
          <p:cNvSpPr>
            <a:spLocks noGrp="1"/>
          </p:cNvSpPr>
          <p:nvPr>
            <p:ph type="body" sz="quarter" idx="10"/>
          </p:nvPr>
        </p:nvSpPr>
        <p:spPr>
          <a:xfrm>
            <a:off x="2590800" y="6324600"/>
            <a:ext cx="19812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10" name="Text Placeholder 19"/>
          <p:cNvSpPr>
            <a:spLocks noGrp="1"/>
          </p:cNvSpPr>
          <p:nvPr>
            <p:ph type="body" sz="quarter" idx="12"/>
          </p:nvPr>
        </p:nvSpPr>
        <p:spPr>
          <a:xfrm>
            <a:off x="4876800" y="6324600"/>
            <a:ext cx="36576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6" name="Slide Number Placeholder 22"/>
          <p:cNvSpPr>
            <a:spLocks noGrp="1"/>
          </p:cNvSpPr>
          <p:nvPr>
            <p:ph type="sldNum" sz="quarter" idx="13"/>
          </p:nvPr>
        </p:nvSpPr>
        <p:spPr>
          <a:xfrm>
            <a:off x="8534400" y="6324600"/>
            <a:ext cx="304800" cy="304800"/>
          </a:xfrm>
        </p:spPr>
        <p:txBody>
          <a:bodyPr/>
          <a:lstStyle>
            <a:lvl1pPr>
              <a:defRPr sz="1000">
                <a:latin typeface="Verdana" panose="020B0604030504040204" pitchFamily="34" charset="0"/>
              </a:defRPr>
            </a:lvl1pPr>
          </a:lstStyle>
          <a:p>
            <a:fld id="{D1F895BC-0E6A-46A5-97F5-236A67A1AC37}" type="slidenum">
              <a:rPr lang="en-US" altLang="lv-LV"/>
              <a:pPr/>
              <a:t>‹#›</a:t>
            </a:fld>
            <a:endParaRPr lang="en-US" altLang="lv-LV"/>
          </a:p>
        </p:txBody>
      </p:sp>
    </p:spTree>
    <p:extLst>
      <p:ext uri="{BB962C8B-B14F-4D97-AF65-F5344CB8AC3E}">
        <p14:creationId xmlns:p14="http://schemas.microsoft.com/office/powerpoint/2010/main" val="24075891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pic>
        <p:nvPicPr>
          <p:cNvPr id="4" name="Picture 6"/>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96863" y="0"/>
            <a:ext cx="1760537" cy="195738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6" name="Text Placeholder 15"/>
          <p:cNvSpPr>
            <a:spLocks noGrp="1"/>
          </p:cNvSpPr>
          <p:nvPr>
            <p:ph type="body" sz="quarter" idx="10"/>
          </p:nvPr>
        </p:nvSpPr>
        <p:spPr>
          <a:xfrm>
            <a:off x="2590800" y="6324600"/>
            <a:ext cx="19812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7" name="Text Placeholder 19"/>
          <p:cNvSpPr>
            <a:spLocks noGrp="1"/>
          </p:cNvSpPr>
          <p:nvPr>
            <p:ph type="body" sz="quarter" idx="12"/>
          </p:nvPr>
        </p:nvSpPr>
        <p:spPr>
          <a:xfrm>
            <a:off x="4876800" y="6324600"/>
            <a:ext cx="36576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5" name="Slide Number Placeholder 22"/>
          <p:cNvSpPr>
            <a:spLocks noGrp="1"/>
          </p:cNvSpPr>
          <p:nvPr>
            <p:ph type="sldNum" sz="quarter" idx="13"/>
          </p:nvPr>
        </p:nvSpPr>
        <p:spPr>
          <a:xfrm>
            <a:off x="8534400" y="6324600"/>
            <a:ext cx="304800" cy="304800"/>
          </a:xfrm>
        </p:spPr>
        <p:txBody>
          <a:bodyPr/>
          <a:lstStyle>
            <a:lvl1pPr>
              <a:defRPr sz="1000">
                <a:latin typeface="Verdana" panose="020B0604030504040204" pitchFamily="34" charset="0"/>
              </a:defRPr>
            </a:lvl1pPr>
          </a:lstStyle>
          <a:p>
            <a:fld id="{67015FCB-00B7-4404-90FB-6F7964379ED0}" type="slidenum">
              <a:rPr lang="en-US" altLang="lv-LV"/>
              <a:pPr/>
              <a:t>‹#›</a:t>
            </a:fld>
            <a:endParaRPr lang="en-US" altLang="lv-LV"/>
          </a:p>
        </p:txBody>
      </p:sp>
    </p:spTree>
    <p:extLst>
      <p:ext uri="{BB962C8B-B14F-4D97-AF65-F5344CB8AC3E}">
        <p14:creationId xmlns:p14="http://schemas.microsoft.com/office/powerpoint/2010/main" val="80794306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Content with Caption">
    <p:spTree>
      <p:nvGrpSpPr>
        <p:cNvPr id="1" name=""/>
        <p:cNvGrpSpPr/>
        <p:nvPr/>
      </p:nvGrpSpPr>
      <p:grpSpPr>
        <a:xfrm>
          <a:off x="0" y="0"/>
          <a:ext cx="0" cy="0"/>
          <a:chOff x="0" y="0"/>
          <a:chExt cx="0" cy="0"/>
        </a:xfrm>
      </p:grpSpPr>
      <p:pic>
        <p:nvPicPr>
          <p:cNvPr id="7" name="Picture 6"/>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96863" y="0"/>
            <a:ext cx="1760537" cy="195738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2" name="Title 1"/>
          <p:cNvSpPr>
            <a:spLocks noGrp="1"/>
          </p:cNvSpPr>
          <p:nvPr>
            <p:ph type="title"/>
          </p:nvPr>
        </p:nvSpPr>
        <p:spPr>
          <a:xfrm>
            <a:off x="2590800" y="272975"/>
            <a:ext cx="2751026" cy="1162051"/>
          </a:xfrm>
        </p:spPr>
        <p:txBody>
          <a:bodyPr anchor="t">
            <a:normAutofit/>
          </a:bodyPr>
          <a:lstStyle>
            <a:lvl1pPr algn="l">
              <a:defRPr sz="2400" b="1">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endParaRPr lang="en-US" dirty="0"/>
          </a:p>
        </p:txBody>
      </p:sp>
      <p:sp>
        <p:nvSpPr>
          <p:cNvPr id="3" name="Content Placeholder 2"/>
          <p:cNvSpPr>
            <a:spLocks noGrp="1"/>
          </p:cNvSpPr>
          <p:nvPr>
            <p:ph idx="1"/>
          </p:nvPr>
        </p:nvSpPr>
        <p:spPr>
          <a:xfrm>
            <a:off x="5569527" y="273054"/>
            <a:ext cx="3269672" cy="5853128"/>
          </a:xfrm>
        </p:spPr>
        <p:txBody>
          <a:bodyPr>
            <a:normAutofit/>
          </a:bodyPr>
          <a:lstStyle>
            <a:lvl1pPr>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Verdana" panose="020B0604030504040204" pitchFamily="34" charset="0"/>
                <a:ea typeface="Verdana" panose="020B0604030504040204" pitchFamily="34" charset="0"/>
                <a:cs typeface="Verdana" panose="020B0604030504040204" pitchFamily="34" charset="0"/>
              </a:defRPr>
            </a:lvl2pPr>
            <a:lvl3pPr>
              <a:defRPr sz="2000">
                <a:latin typeface="Verdana" panose="020B0604030504040204" pitchFamily="34" charset="0"/>
                <a:ea typeface="Verdana" panose="020B0604030504040204" pitchFamily="34" charset="0"/>
                <a:cs typeface="Verdana" panose="020B0604030504040204" pitchFamily="34" charset="0"/>
              </a:defRPr>
            </a:lvl3pPr>
            <a:lvl4pPr>
              <a:defRPr sz="2000">
                <a:latin typeface="Verdana" panose="020B0604030504040204" pitchFamily="34" charset="0"/>
                <a:ea typeface="Verdana" panose="020B0604030504040204" pitchFamily="34" charset="0"/>
                <a:cs typeface="Verdana" panose="020B0604030504040204" pitchFamily="34" charset="0"/>
              </a:defRPr>
            </a:lvl4pPr>
            <a:lvl5pPr>
              <a:defRPr sz="2000">
                <a:latin typeface="Verdana" panose="020B0604030504040204" pitchFamily="34" charset="0"/>
                <a:ea typeface="Verdana" panose="020B0604030504040204" pitchFamily="34" charset="0"/>
                <a:cs typeface="Verdana" panose="020B0604030504040204" pitchFamily="34" charset="0"/>
              </a:defRPr>
            </a:lvl5pPr>
            <a:lvl6pPr>
              <a:defRPr sz="1900"/>
            </a:lvl6pPr>
            <a:lvl7pPr>
              <a:defRPr sz="1900"/>
            </a:lvl7pPr>
            <a:lvl8pPr>
              <a:defRPr sz="1900"/>
            </a:lvl8pPr>
            <a:lvl9pPr>
              <a:defRPr sz="19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590800" y="1435119"/>
            <a:ext cx="2751026" cy="4691063"/>
          </a:xfrm>
        </p:spPr>
        <p:txBody>
          <a:bodyPr>
            <a:normAutofit/>
          </a:bodyPr>
          <a:lstStyle>
            <a:lvl1pPr marL="0" indent="0">
              <a:buNone/>
              <a:defRPr sz="2000">
                <a:latin typeface="Verdana" panose="020B0604030504040204" pitchFamily="34" charset="0"/>
                <a:ea typeface="Verdana" panose="020B0604030504040204" pitchFamily="34" charset="0"/>
                <a:cs typeface="Verdana" panose="020B0604030504040204" pitchFamily="34" charset="0"/>
              </a:defRPr>
            </a:lvl1pPr>
            <a:lvl2pPr marL="469788" indent="0">
              <a:buNone/>
              <a:defRPr sz="1200"/>
            </a:lvl2pPr>
            <a:lvl3pPr marL="939575" indent="0">
              <a:buNone/>
              <a:defRPr sz="1000"/>
            </a:lvl3pPr>
            <a:lvl4pPr marL="1409365" indent="0">
              <a:buNone/>
              <a:defRPr sz="1000"/>
            </a:lvl4pPr>
            <a:lvl5pPr marL="1879152" indent="0">
              <a:buNone/>
              <a:defRPr sz="1000"/>
            </a:lvl5pPr>
            <a:lvl6pPr marL="2348940" indent="0">
              <a:buNone/>
              <a:defRPr sz="1000"/>
            </a:lvl6pPr>
            <a:lvl7pPr marL="2818729" indent="0">
              <a:buNone/>
              <a:defRPr sz="1000"/>
            </a:lvl7pPr>
            <a:lvl8pPr marL="3288515" indent="0">
              <a:buNone/>
              <a:defRPr sz="1000"/>
            </a:lvl8pPr>
            <a:lvl9pPr marL="3758305" indent="0">
              <a:buNone/>
              <a:defRPr sz="1000"/>
            </a:lvl9pPr>
          </a:lstStyle>
          <a:p>
            <a:pPr lvl="0"/>
            <a:r>
              <a:rPr lang="en-US"/>
              <a:t>Click to edit Master text styles</a:t>
            </a:r>
          </a:p>
        </p:txBody>
      </p:sp>
      <p:sp>
        <p:nvSpPr>
          <p:cNvPr id="9" name="Text Placeholder 15"/>
          <p:cNvSpPr>
            <a:spLocks noGrp="1"/>
          </p:cNvSpPr>
          <p:nvPr>
            <p:ph type="body" sz="quarter" idx="10"/>
          </p:nvPr>
        </p:nvSpPr>
        <p:spPr>
          <a:xfrm>
            <a:off x="2590800" y="6324600"/>
            <a:ext cx="19812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10" name="Text Placeholder 19"/>
          <p:cNvSpPr>
            <a:spLocks noGrp="1"/>
          </p:cNvSpPr>
          <p:nvPr>
            <p:ph type="body" sz="quarter" idx="12"/>
          </p:nvPr>
        </p:nvSpPr>
        <p:spPr>
          <a:xfrm>
            <a:off x="4876800" y="6324600"/>
            <a:ext cx="36576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8" name="Slide Number Placeholder 22"/>
          <p:cNvSpPr>
            <a:spLocks noGrp="1"/>
          </p:cNvSpPr>
          <p:nvPr>
            <p:ph type="sldNum" sz="quarter" idx="13"/>
          </p:nvPr>
        </p:nvSpPr>
        <p:spPr>
          <a:xfrm>
            <a:off x="8534400" y="6324600"/>
            <a:ext cx="304800" cy="304800"/>
          </a:xfrm>
        </p:spPr>
        <p:txBody>
          <a:bodyPr/>
          <a:lstStyle>
            <a:lvl1pPr>
              <a:defRPr sz="1000">
                <a:latin typeface="Verdana" panose="020B0604030504040204" pitchFamily="34" charset="0"/>
              </a:defRPr>
            </a:lvl1pPr>
          </a:lstStyle>
          <a:p>
            <a:fld id="{DA4228B0-C3CA-4ADF-9E55-AD49DF0C280E}" type="slidenum">
              <a:rPr lang="en-US" altLang="lv-LV"/>
              <a:pPr/>
              <a:t>‹#›</a:t>
            </a:fld>
            <a:endParaRPr lang="en-US" altLang="lv-LV"/>
          </a:p>
        </p:txBody>
      </p:sp>
    </p:spTree>
    <p:extLst>
      <p:ext uri="{BB962C8B-B14F-4D97-AF65-F5344CB8AC3E}">
        <p14:creationId xmlns:p14="http://schemas.microsoft.com/office/powerpoint/2010/main" val="190338826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Picture with Caption">
    <p:spTree>
      <p:nvGrpSpPr>
        <p:cNvPr id="1" name=""/>
        <p:cNvGrpSpPr/>
        <p:nvPr/>
      </p:nvGrpSpPr>
      <p:grpSpPr>
        <a:xfrm>
          <a:off x="0" y="0"/>
          <a:ext cx="0" cy="0"/>
          <a:chOff x="0" y="0"/>
          <a:chExt cx="0" cy="0"/>
        </a:xfrm>
      </p:grpSpPr>
      <p:pic>
        <p:nvPicPr>
          <p:cNvPr id="4" name="Picture 7"/>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6621463"/>
            <a:ext cx="9144000" cy="24606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5" name="Picture 6"/>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2682875" y="0"/>
            <a:ext cx="3778250" cy="41656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9" name="Text Placeholder 17"/>
          <p:cNvSpPr>
            <a:spLocks noGrp="1"/>
          </p:cNvSpPr>
          <p:nvPr>
            <p:ph type="body" sz="quarter" idx="10"/>
          </p:nvPr>
        </p:nvSpPr>
        <p:spPr>
          <a:xfrm>
            <a:off x="685800" y="4724400"/>
            <a:ext cx="7772400" cy="914400"/>
          </a:xfrm>
        </p:spPr>
        <p:txBody>
          <a:bodyPr>
            <a:normAutofit/>
          </a:bodyPr>
          <a:lstStyle>
            <a:lvl1pPr marL="0" indent="0" algn="ctr">
              <a:buNone/>
              <a:defRPr sz="14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10" name="Text Placeholder 19"/>
          <p:cNvSpPr>
            <a:spLocks noGrp="1"/>
          </p:cNvSpPr>
          <p:nvPr>
            <p:ph type="body" sz="quarter" idx="11"/>
          </p:nvPr>
        </p:nvSpPr>
        <p:spPr>
          <a:xfrm>
            <a:off x="685800" y="5761038"/>
            <a:ext cx="7772400" cy="639762"/>
          </a:xfrm>
        </p:spPr>
        <p:txBody>
          <a:bodyPr>
            <a:normAutofit/>
          </a:bodyPr>
          <a:lstStyle>
            <a:lvl1pPr marL="0" indent="0" algn="ctr">
              <a:buNone/>
              <a:defRPr sz="14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Tree>
    <p:extLst>
      <p:ext uri="{BB962C8B-B14F-4D97-AF65-F5344CB8AC3E}">
        <p14:creationId xmlns:p14="http://schemas.microsoft.com/office/powerpoint/2010/main" val="87704006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3957" tIns="46979" rIns="93957" bIns="46979" numCol="1" anchor="ctr" anchorCtr="0" compatLnSpc="1">
            <a:prstTxWarp prst="textNoShape">
              <a:avLst/>
            </a:prstTxWarp>
          </a:bodyPr>
          <a:lstStyle/>
          <a:p>
            <a:pPr lvl="0"/>
            <a:r>
              <a:rPr lang="en-US" altLang="lv-LV"/>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3957" tIns="46979" rIns="93957" bIns="46979" numCol="1" anchor="t" anchorCtr="0" compatLnSpc="1">
            <a:prstTxWarp prst="textNoShape">
              <a:avLst/>
            </a:prstTxWarp>
          </a:bodyPr>
          <a:lstStyle/>
          <a:p>
            <a:pPr lvl="0"/>
            <a:r>
              <a:rPr lang="en-US" altLang="lv-LV"/>
              <a:t>Click to edit Master text styles</a:t>
            </a:r>
          </a:p>
          <a:p>
            <a:pPr lvl="1"/>
            <a:r>
              <a:rPr lang="en-US" altLang="lv-LV"/>
              <a:t>Second level</a:t>
            </a:r>
          </a:p>
          <a:p>
            <a:pPr lvl="2"/>
            <a:r>
              <a:rPr lang="en-US" altLang="lv-LV"/>
              <a:t>Third level</a:t>
            </a:r>
          </a:p>
          <a:p>
            <a:pPr lvl="3"/>
            <a:r>
              <a:rPr lang="en-US" altLang="lv-LV"/>
              <a:t>Fourth level</a:t>
            </a:r>
          </a:p>
          <a:p>
            <a:pPr lvl="4"/>
            <a:r>
              <a:rPr lang="en-US" altLang="lv-LV"/>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3957" tIns="46979" rIns="93957" bIns="46979" rtlCol="0" anchor="ctr"/>
          <a:lstStyle>
            <a:lvl1pPr algn="l" defTabSz="939575" fontAlgn="auto">
              <a:spcBef>
                <a:spcPts val="0"/>
              </a:spcBef>
              <a:spcAft>
                <a:spcPts val="0"/>
              </a:spcAft>
              <a:defRPr sz="1200">
                <a:solidFill>
                  <a:schemeClr val="tx1">
                    <a:tint val="75000"/>
                  </a:schemeClr>
                </a:solidFill>
                <a:latin typeface="+mn-lt"/>
                <a:cs typeface="+mn-cs"/>
              </a:defRPr>
            </a:lvl1pPr>
          </a:lstStyle>
          <a:p>
            <a:pPr>
              <a:defRPr/>
            </a:pPr>
            <a:fld id="{7B1A8F73-182F-45D9-8C1F-3B8602A22AE7}" type="datetime1">
              <a:rPr lang="en-US"/>
              <a:pPr>
                <a:defRPr/>
              </a:pPr>
              <a:t>9/25/2019</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3957" tIns="46979" rIns="93957" bIns="46979" rtlCol="0" anchor="ctr"/>
          <a:lstStyle>
            <a:lvl1pPr algn="ctr" defTabSz="939575" fontAlgn="auto">
              <a:spcBef>
                <a:spcPts val="0"/>
              </a:spcBef>
              <a:spcAft>
                <a:spcPts val="0"/>
              </a:spcAft>
              <a:defRPr sz="1200">
                <a:solidFill>
                  <a:schemeClr val="tx1">
                    <a:tint val="75000"/>
                  </a:schemeClr>
                </a:solidFill>
                <a:latin typeface="+mn-lt"/>
                <a:cs typeface="+mn-cs"/>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wrap="square" lIns="93957" tIns="46979" rIns="93957" bIns="46979" numCol="1" anchor="ctr" anchorCtr="0" compatLnSpc="1">
            <a:prstTxWarp prst="textNoShape">
              <a:avLst/>
            </a:prstTxWarp>
          </a:bodyPr>
          <a:lstStyle>
            <a:lvl1pPr algn="r">
              <a:defRPr sz="1200">
                <a:solidFill>
                  <a:srgbClr val="898989"/>
                </a:solidFill>
              </a:defRPr>
            </a:lvl1pPr>
          </a:lstStyle>
          <a:p>
            <a:fld id="{9364FAE7-78AE-4073-BB35-7A4939F7A9A9}" type="slidenum">
              <a:rPr lang="en-US" altLang="lv-LV"/>
              <a:pPr/>
              <a:t>‹#›</a:t>
            </a:fld>
            <a:endParaRPr lang="en-US" altLang="lv-LV"/>
          </a:p>
        </p:txBody>
      </p:sp>
    </p:spTree>
  </p:cSld>
  <p:clrMap bg1="lt1" tx1="dk1" bg2="lt2" tx2="dk2" accent1="accent1" accent2="accent2" accent3="accent3" accent4="accent4" accent5="accent5" accent6="accent6" hlink="hlink" folHlink="folHlink"/>
  <p:sldLayoutIdLst>
    <p:sldLayoutId id="2147483829" r:id="rId1"/>
    <p:sldLayoutId id="2147483830" r:id="rId2"/>
    <p:sldLayoutId id="2147483831" r:id="rId3"/>
    <p:sldLayoutId id="2147483832" r:id="rId4"/>
    <p:sldLayoutId id="2147483833" r:id="rId5"/>
    <p:sldLayoutId id="2147483834" r:id="rId6"/>
    <p:sldLayoutId id="2147483835" r:id="rId7"/>
    <p:sldLayoutId id="2147483836" r:id="rId8"/>
    <p:sldLayoutId id="2147483837" r:id="rId9"/>
  </p:sldLayoutIdLst>
  <p:hf hdr="0" ftr="0" dt="0"/>
  <p:txStyles>
    <p:titleStyle>
      <a:lvl1pPr algn="ctr" defTabSz="938213" rtl="0" eaLnBrk="1" fontAlgn="base" hangingPunct="1">
        <a:spcBef>
          <a:spcPct val="0"/>
        </a:spcBef>
        <a:spcAft>
          <a:spcPct val="0"/>
        </a:spcAft>
        <a:defRPr sz="4500" kern="1200">
          <a:solidFill>
            <a:schemeClr val="tx1"/>
          </a:solidFill>
          <a:latin typeface="+mj-lt"/>
          <a:ea typeface="+mj-ea"/>
          <a:cs typeface="+mj-cs"/>
        </a:defRPr>
      </a:lvl1pPr>
      <a:lvl2pPr algn="ctr" defTabSz="938213" rtl="0" eaLnBrk="1" fontAlgn="base" hangingPunct="1">
        <a:spcBef>
          <a:spcPct val="0"/>
        </a:spcBef>
        <a:spcAft>
          <a:spcPct val="0"/>
        </a:spcAft>
        <a:defRPr sz="4500">
          <a:solidFill>
            <a:schemeClr val="tx1"/>
          </a:solidFill>
          <a:latin typeface="Times New Roman" pitchFamily="18" charset="0"/>
        </a:defRPr>
      </a:lvl2pPr>
      <a:lvl3pPr algn="ctr" defTabSz="938213" rtl="0" eaLnBrk="1" fontAlgn="base" hangingPunct="1">
        <a:spcBef>
          <a:spcPct val="0"/>
        </a:spcBef>
        <a:spcAft>
          <a:spcPct val="0"/>
        </a:spcAft>
        <a:defRPr sz="4500">
          <a:solidFill>
            <a:schemeClr val="tx1"/>
          </a:solidFill>
          <a:latin typeface="Times New Roman" pitchFamily="18" charset="0"/>
        </a:defRPr>
      </a:lvl3pPr>
      <a:lvl4pPr algn="ctr" defTabSz="938213" rtl="0" eaLnBrk="1" fontAlgn="base" hangingPunct="1">
        <a:spcBef>
          <a:spcPct val="0"/>
        </a:spcBef>
        <a:spcAft>
          <a:spcPct val="0"/>
        </a:spcAft>
        <a:defRPr sz="4500">
          <a:solidFill>
            <a:schemeClr val="tx1"/>
          </a:solidFill>
          <a:latin typeface="Times New Roman" pitchFamily="18" charset="0"/>
        </a:defRPr>
      </a:lvl4pPr>
      <a:lvl5pPr algn="ctr" defTabSz="938213" rtl="0" eaLnBrk="1" fontAlgn="base" hangingPunct="1">
        <a:spcBef>
          <a:spcPct val="0"/>
        </a:spcBef>
        <a:spcAft>
          <a:spcPct val="0"/>
        </a:spcAft>
        <a:defRPr sz="4500">
          <a:solidFill>
            <a:schemeClr val="tx1"/>
          </a:solidFill>
          <a:latin typeface="Times New Roman" pitchFamily="18" charset="0"/>
        </a:defRPr>
      </a:lvl5pPr>
      <a:lvl6pPr marL="457200" algn="ctr" defTabSz="938213" rtl="0" eaLnBrk="1" fontAlgn="base" hangingPunct="1">
        <a:spcBef>
          <a:spcPct val="0"/>
        </a:spcBef>
        <a:spcAft>
          <a:spcPct val="0"/>
        </a:spcAft>
        <a:defRPr sz="4500">
          <a:solidFill>
            <a:schemeClr val="tx1"/>
          </a:solidFill>
          <a:latin typeface="Times New Roman" pitchFamily="18" charset="0"/>
        </a:defRPr>
      </a:lvl6pPr>
      <a:lvl7pPr marL="914400" algn="ctr" defTabSz="938213" rtl="0" eaLnBrk="1" fontAlgn="base" hangingPunct="1">
        <a:spcBef>
          <a:spcPct val="0"/>
        </a:spcBef>
        <a:spcAft>
          <a:spcPct val="0"/>
        </a:spcAft>
        <a:defRPr sz="4500">
          <a:solidFill>
            <a:schemeClr val="tx1"/>
          </a:solidFill>
          <a:latin typeface="Times New Roman" pitchFamily="18" charset="0"/>
        </a:defRPr>
      </a:lvl7pPr>
      <a:lvl8pPr marL="1371600" algn="ctr" defTabSz="938213" rtl="0" eaLnBrk="1" fontAlgn="base" hangingPunct="1">
        <a:spcBef>
          <a:spcPct val="0"/>
        </a:spcBef>
        <a:spcAft>
          <a:spcPct val="0"/>
        </a:spcAft>
        <a:defRPr sz="4500">
          <a:solidFill>
            <a:schemeClr val="tx1"/>
          </a:solidFill>
          <a:latin typeface="Times New Roman" pitchFamily="18" charset="0"/>
        </a:defRPr>
      </a:lvl8pPr>
      <a:lvl9pPr marL="1828800" algn="ctr" defTabSz="938213" rtl="0" eaLnBrk="1" fontAlgn="base" hangingPunct="1">
        <a:spcBef>
          <a:spcPct val="0"/>
        </a:spcBef>
        <a:spcAft>
          <a:spcPct val="0"/>
        </a:spcAft>
        <a:defRPr sz="4500">
          <a:solidFill>
            <a:schemeClr val="tx1"/>
          </a:solidFill>
          <a:latin typeface="Times New Roman" pitchFamily="18" charset="0"/>
        </a:defRPr>
      </a:lvl9pPr>
    </p:titleStyle>
    <p:bodyStyle>
      <a:lvl1pPr marL="350838" indent="-350838" algn="l" defTabSz="938213" rtl="0" eaLnBrk="1" fontAlgn="base" hangingPunct="1">
        <a:spcBef>
          <a:spcPct val="20000"/>
        </a:spcBef>
        <a:spcAft>
          <a:spcPct val="0"/>
        </a:spcAft>
        <a:buFont typeface="Arial" panose="020B0604020202020204" pitchFamily="34" charset="0"/>
        <a:buChar char="•"/>
        <a:defRPr sz="3300" kern="1200">
          <a:solidFill>
            <a:schemeClr val="tx1"/>
          </a:solidFill>
          <a:latin typeface="+mn-lt"/>
          <a:ea typeface="+mn-ea"/>
          <a:cs typeface="+mn-cs"/>
        </a:defRPr>
      </a:lvl1pPr>
      <a:lvl2pPr marL="762000" indent="-292100" algn="l" defTabSz="938213" rtl="0" eaLnBrk="1" fontAlgn="base" hangingPunct="1">
        <a:spcBef>
          <a:spcPct val="20000"/>
        </a:spcBef>
        <a:spcAft>
          <a:spcPct val="0"/>
        </a:spcAft>
        <a:buFont typeface="Arial" panose="020B0604020202020204" pitchFamily="34" charset="0"/>
        <a:buChar char="–"/>
        <a:defRPr sz="2900" kern="1200">
          <a:solidFill>
            <a:schemeClr val="tx1"/>
          </a:solidFill>
          <a:latin typeface="+mn-lt"/>
          <a:ea typeface="+mn-ea"/>
          <a:cs typeface="+mn-cs"/>
        </a:defRPr>
      </a:lvl2pPr>
      <a:lvl3pPr marL="1173163" indent="-233363" algn="l" defTabSz="938213" rtl="0" eaLnBrk="1" fontAlgn="base" hangingPunct="1">
        <a:spcBef>
          <a:spcPct val="20000"/>
        </a:spcBef>
        <a:spcAft>
          <a:spcPct val="0"/>
        </a:spcAft>
        <a:buFont typeface="Arial" panose="020B0604020202020204" pitchFamily="34" charset="0"/>
        <a:buChar char="•"/>
        <a:defRPr sz="2500" kern="1200">
          <a:solidFill>
            <a:schemeClr val="tx1"/>
          </a:solidFill>
          <a:latin typeface="+mn-lt"/>
          <a:ea typeface="+mn-ea"/>
          <a:cs typeface="+mn-cs"/>
        </a:defRPr>
      </a:lvl3pPr>
      <a:lvl4pPr marL="1643063" indent="-233363" algn="l" defTabSz="938213" rtl="0" eaLnBrk="1" fontAlgn="base" hangingPunct="1">
        <a:spcBef>
          <a:spcPct val="20000"/>
        </a:spcBef>
        <a:spcAft>
          <a:spcPct val="0"/>
        </a:spcAft>
        <a:buFont typeface="Arial" panose="020B0604020202020204" pitchFamily="34" charset="0"/>
        <a:buChar char="–"/>
        <a:defRPr sz="1900" kern="1200">
          <a:solidFill>
            <a:schemeClr val="tx1"/>
          </a:solidFill>
          <a:latin typeface="+mn-lt"/>
          <a:ea typeface="+mn-ea"/>
          <a:cs typeface="+mn-cs"/>
        </a:defRPr>
      </a:lvl4pPr>
      <a:lvl5pPr marL="2112963" indent="-233363" algn="l" defTabSz="938213" rtl="0" eaLnBrk="1" fontAlgn="base" hangingPunct="1">
        <a:spcBef>
          <a:spcPct val="20000"/>
        </a:spcBef>
        <a:spcAft>
          <a:spcPct val="0"/>
        </a:spcAft>
        <a:buFont typeface="Arial" panose="020B0604020202020204" pitchFamily="34" charset="0"/>
        <a:buChar char="»"/>
        <a:defRPr sz="1900" kern="1200">
          <a:solidFill>
            <a:schemeClr val="tx1"/>
          </a:solidFill>
          <a:latin typeface="+mn-lt"/>
          <a:ea typeface="+mn-ea"/>
          <a:cs typeface="+mn-cs"/>
        </a:defRPr>
      </a:lvl5pPr>
      <a:lvl6pPr marL="2583835" indent="-234893" algn="l" defTabSz="939575" rtl="0" eaLnBrk="1" latinLnBrk="0" hangingPunct="1">
        <a:spcBef>
          <a:spcPct val="20000"/>
        </a:spcBef>
        <a:buFont typeface="Arial" pitchFamily="34" charset="0"/>
        <a:buChar char="•"/>
        <a:defRPr sz="1900" kern="1200">
          <a:solidFill>
            <a:schemeClr val="tx1"/>
          </a:solidFill>
          <a:latin typeface="+mn-lt"/>
          <a:ea typeface="+mn-ea"/>
          <a:cs typeface="+mn-cs"/>
        </a:defRPr>
      </a:lvl6pPr>
      <a:lvl7pPr marL="3053622" indent="-234893" algn="l" defTabSz="939575" rtl="0" eaLnBrk="1" latinLnBrk="0" hangingPunct="1">
        <a:spcBef>
          <a:spcPct val="20000"/>
        </a:spcBef>
        <a:buFont typeface="Arial" pitchFamily="34" charset="0"/>
        <a:buChar char="•"/>
        <a:defRPr sz="1900" kern="1200">
          <a:solidFill>
            <a:schemeClr val="tx1"/>
          </a:solidFill>
          <a:latin typeface="+mn-lt"/>
          <a:ea typeface="+mn-ea"/>
          <a:cs typeface="+mn-cs"/>
        </a:defRPr>
      </a:lvl7pPr>
      <a:lvl8pPr marL="3523412" indent="-234893" algn="l" defTabSz="939575" rtl="0" eaLnBrk="1" latinLnBrk="0" hangingPunct="1">
        <a:spcBef>
          <a:spcPct val="20000"/>
        </a:spcBef>
        <a:buFont typeface="Arial" pitchFamily="34" charset="0"/>
        <a:buChar char="•"/>
        <a:defRPr sz="1900" kern="1200">
          <a:solidFill>
            <a:schemeClr val="tx1"/>
          </a:solidFill>
          <a:latin typeface="+mn-lt"/>
          <a:ea typeface="+mn-ea"/>
          <a:cs typeface="+mn-cs"/>
        </a:defRPr>
      </a:lvl8pPr>
      <a:lvl9pPr marL="3993197" indent="-234893" algn="l" defTabSz="939575" rtl="0" eaLnBrk="1" latinLnBrk="0" hangingPunct="1">
        <a:spcBef>
          <a:spcPct val="20000"/>
        </a:spcBef>
        <a:buFont typeface="Arial" pitchFamily="34" charset="0"/>
        <a:buChar char="•"/>
        <a:defRPr sz="1900" kern="1200">
          <a:solidFill>
            <a:schemeClr val="tx1"/>
          </a:solidFill>
          <a:latin typeface="+mn-lt"/>
          <a:ea typeface="+mn-ea"/>
          <a:cs typeface="+mn-cs"/>
        </a:defRPr>
      </a:lvl9pPr>
    </p:bodyStyle>
    <p:otherStyle>
      <a:defPPr>
        <a:defRPr lang="en-US"/>
      </a:defPPr>
      <a:lvl1pPr marL="0" algn="l" defTabSz="939575" rtl="0" eaLnBrk="1" latinLnBrk="0" hangingPunct="1">
        <a:defRPr sz="1700" kern="1200">
          <a:solidFill>
            <a:schemeClr val="tx1"/>
          </a:solidFill>
          <a:latin typeface="+mn-lt"/>
          <a:ea typeface="+mn-ea"/>
          <a:cs typeface="+mn-cs"/>
        </a:defRPr>
      </a:lvl1pPr>
      <a:lvl2pPr marL="469788" algn="l" defTabSz="939575" rtl="0" eaLnBrk="1" latinLnBrk="0" hangingPunct="1">
        <a:defRPr sz="1700" kern="1200">
          <a:solidFill>
            <a:schemeClr val="tx1"/>
          </a:solidFill>
          <a:latin typeface="+mn-lt"/>
          <a:ea typeface="+mn-ea"/>
          <a:cs typeface="+mn-cs"/>
        </a:defRPr>
      </a:lvl2pPr>
      <a:lvl3pPr marL="939575" algn="l" defTabSz="939575" rtl="0" eaLnBrk="1" latinLnBrk="0" hangingPunct="1">
        <a:defRPr sz="1700" kern="1200">
          <a:solidFill>
            <a:schemeClr val="tx1"/>
          </a:solidFill>
          <a:latin typeface="+mn-lt"/>
          <a:ea typeface="+mn-ea"/>
          <a:cs typeface="+mn-cs"/>
        </a:defRPr>
      </a:lvl3pPr>
      <a:lvl4pPr marL="1409365" algn="l" defTabSz="939575" rtl="0" eaLnBrk="1" latinLnBrk="0" hangingPunct="1">
        <a:defRPr sz="1700" kern="1200">
          <a:solidFill>
            <a:schemeClr val="tx1"/>
          </a:solidFill>
          <a:latin typeface="+mn-lt"/>
          <a:ea typeface="+mn-ea"/>
          <a:cs typeface="+mn-cs"/>
        </a:defRPr>
      </a:lvl4pPr>
      <a:lvl5pPr marL="1879152" algn="l" defTabSz="939575" rtl="0" eaLnBrk="1" latinLnBrk="0" hangingPunct="1">
        <a:defRPr sz="1700" kern="1200">
          <a:solidFill>
            <a:schemeClr val="tx1"/>
          </a:solidFill>
          <a:latin typeface="+mn-lt"/>
          <a:ea typeface="+mn-ea"/>
          <a:cs typeface="+mn-cs"/>
        </a:defRPr>
      </a:lvl5pPr>
      <a:lvl6pPr marL="2348940" algn="l" defTabSz="939575" rtl="0" eaLnBrk="1" latinLnBrk="0" hangingPunct="1">
        <a:defRPr sz="1700" kern="1200">
          <a:solidFill>
            <a:schemeClr val="tx1"/>
          </a:solidFill>
          <a:latin typeface="+mn-lt"/>
          <a:ea typeface="+mn-ea"/>
          <a:cs typeface="+mn-cs"/>
        </a:defRPr>
      </a:lvl6pPr>
      <a:lvl7pPr marL="2818729" algn="l" defTabSz="939575" rtl="0" eaLnBrk="1" latinLnBrk="0" hangingPunct="1">
        <a:defRPr sz="1700" kern="1200">
          <a:solidFill>
            <a:schemeClr val="tx1"/>
          </a:solidFill>
          <a:latin typeface="+mn-lt"/>
          <a:ea typeface="+mn-ea"/>
          <a:cs typeface="+mn-cs"/>
        </a:defRPr>
      </a:lvl7pPr>
      <a:lvl8pPr marL="3288515" algn="l" defTabSz="939575" rtl="0" eaLnBrk="1" latinLnBrk="0" hangingPunct="1">
        <a:defRPr sz="1700" kern="1200">
          <a:solidFill>
            <a:schemeClr val="tx1"/>
          </a:solidFill>
          <a:latin typeface="+mn-lt"/>
          <a:ea typeface="+mn-ea"/>
          <a:cs typeface="+mn-cs"/>
        </a:defRPr>
      </a:lvl8pPr>
      <a:lvl9pPr marL="3758305" algn="l" defTabSz="939575" rtl="0" eaLnBrk="1" latinLnBrk="0" hangingPunct="1">
        <a:defRPr sz="17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http://www.em.gov.lv/" TargetMode="External"/><Relationship Id="rId2" Type="http://schemas.openxmlformats.org/officeDocument/2006/relationships/hyperlink" Target="mailto:pasts@em.gov.lv" TargetMode="External"/><Relationship Id="rId1" Type="http://schemas.openxmlformats.org/officeDocument/2006/relationships/slideLayout" Target="../slideLayouts/slideLayout9.xml"/><Relationship Id="rId5" Type="http://schemas.openxmlformats.org/officeDocument/2006/relationships/hyperlink" Target="http://www.facebook.com/atbalstsuznemejiem" TargetMode="External"/><Relationship Id="rId4" Type="http://schemas.openxmlformats.org/officeDocument/2006/relationships/hyperlink" Target="http://www.youtube.com/ekonomikasministrija" TargetMode="Externa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p:cNvSpPr>
            <a:spLocks noGrp="1"/>
          </p:cNvSpPr>
          <p:nvPr>
            <p:ph type="title"/>
          </p:nvPr>
        </p:nvSpPr>
        <p:spPr>
          <a:xfrm>
            <a:off x="685800" y="3505200"/>
            <a:ext cx="7772400" cy="960438"/>
          </a:xfrm>
        </p:spPr>
        <p:txBody>
          <a:bodyPr>
            <a:normAutofit fontScale="90000"/>
          </a:bodyPr>
          <a:lstStyle/>
          <a:p>
            <a:r>
              <a:rPr lang="lv-LV" altLang="lv-LV" dirty="0">
                <a:latin typeface="Times New Roman" panose="02020603050405020304" pitchFamily="18" charset="0"/>
                <a:cs typeface="Times New Roman" panose="02020603050405020304" pitchFamily="18" charset="0"/>
              </a:rPr>
              <a:t>Priekšlikumi būvniecības obligātai apdrošināšanai</a:t>
            </a:r>
          </a:p>
        </p:txBody>
      </p:sp>
      <p:sp>
        <p:nvSpPr>
          <p:cNvPr id="11268" name="Text Placeholder 3"/>
          <p:cNvSpPr>
            <a:spLocks noGrp="1"/>
          </p:cNvSpPr>
          <p:nvPr>
            <p:ph type="body" sz="quarter" idx="11"/>
          </p:nvPr>
        </p:nvSpPr>
        <p:spPr/>
        <p:txBody>
          <a:bodyPr anchor="ctr"/>
          <a:lstStyle/>
          <a:p>
            <a:r>
              <a:rPr lang="lv-LV" altLang="lv-LV" dirty="0">
                <a:latin typeface="Verdana"/>
                <a:cs typeface="Verdana"/>
              </a:rPr>
              <a:t>2019.gada 31.jūlijs, Rīgā</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p:cNvSpPr>
            <a:spLocks noGrp="1"/>
          </p:cNvSpPr>
          <p:nvPr>
            <p:ph type="title"/>
          </p:nvPr>
        </p:nvSpPr>
        <p:spPr>
          <a:xfrm>
            <a:off x="2438400" y="381000"/>
            <a:ext cx="6096000" cy="1036638"/>
          </a:xfrm>
        </p:spPr>
        <p:txBody>
          <a:bodyPr>
            <a:normAutofit/>
          </a:bodyPr>
          <a:lstStyle/>
          <a:p>
            <a:r>
              <a:rPr lang="lv-LV" altLang="lv-LV" dirty="0">
                <a:latin typeface="Verdana"/>
                <a:cs typeface="Verdana"/>
              </a:rPr>
              <a:t>Konceptuālais ietvars</a:t>
            </a:r>
          </a:p>
        </p:txBody>
      </p:sp>
      <p:sp>
        <p:nvSpPr>
          <p:cNvPr id="12291" name="Content Placeholder 2"/>
          <p:cNvSpPr>
            <a:spLocks noGrp="1"/>
          </p:cNvSpPr>
          <p:nvPr>
            <p:ph idx="1"/>
          </p:nvPr>
        </p:nvSpPr>
        <p:spPr>
          <a:xfrm>
            <a:off x="536713" y="1417639"/>
            <a:ext cx="8302488" cy="4906962"/>
          </a:xfrm>
        </p:spPr>
        <p:txBody>
          <a:bodyPr>
            <a:noAutofit/>
          </a:bodyPr>
          <a:lstStyle/>
          <a:p>
            <a:endParaRPr lang="lv-LV" b="1" cap="small" dirty="0">
              <a:latin typeface="+mj-lt"/>
              <a:ea typeface="Tahoma" panose="020B0604030504040204" pitchFamily="34" charset="0"/>
              <a:cs typeface="Tahoma" panose="020B0604030504040204" pitchFamily="34" charset="0"/>
            </a:endParaRPr>
          </a:p>
          <a:p>
            <a:pPr marL="342900" indent="-342900" algn="just">
              <a:buFont typeface="Wingdings" panose="05000000000000000000" pitchFamily="2" charset="2"/>
              <a:buChar char="ü"/>
            </a:pPr>
            <a:r>
              <a:rPr lang="lv-LV" b="1" dirty="0">
                <a:latin typeface="+mj-lt"/>
                <a:ea typeface="Tahoma" panose="020B0604030504040204" pitchFamily="34" charset="0"/>
                <a:cs typeface="Tahoma" panose="020B0604030504040204" pitchFamily="34" charset="0"/>
              </a:rPr>
              <a:t>Apdrošināšanas izmaksas noteikumi- tiesības neatlīdzināt zaudējumus, kas ir nodarīti nekustamajām īpašumam:</a:t>
            </a:r>
          </a:p>
          <a:p>
            <a:pPr marL="1104900" lvl="1" indent="-342900" algn="just">
              <a:buFont typeface="Wingdings" panose="05000000000000000000" pitchFamily="2" charset="2"/>
              <a:buChar char="Ø"/>
            </a:pPr>
            <a:r>
              <a:rPr lang="lv-LV" dirty="0">
                <a:latin typeface="+mj-lt"/>
              </a:rPr>
              <a:t>ja tam nav veikta tehniskā apsekošana normatīvajos aktos noteiktajā kārtībā vai tas saskaņā ar veikto tehnisko apsekošanu atrodas avārijas stāvoklī vai ir atzīstams par graustu;</a:t>
            </a:r>
          </a:p>
          <a:p>
            <a:pPr marL="1104900" lvl="1" indent="-342900" algn="just">
              <a:buFont typeface="Wingdings" panose="05000000000000000000" pitchFamily="2" charset="2"/>
              <a:buChar char="Ø"/>
            </a:pPr>
            <a:r>
              <a:rPr lang="lv-LV" dirty="0">
                <a:latin typeface="+mj-lt"/>
              </a:rPr>
              <a:t>tajā ir veikta patvaļīgā būvniecība (ja būvdarbu veikšana bija nepieciešams būvprojekts) un patvaļīgās būvniecības sekas nav novērstas atbilstoši vietējās pašvaldības būvvaldes lēmumam. </a:t>
            </a:r>
          </a:p>
          <a:p>
            <a:pPr marL="1104900" lvl="1" indent="-342900" algn="just">
              <a:buFont typeface="Wingdings" panose="05000000000000000000" pitchFamily="2" charset="2"/>
              <a:buChar char="Ø"/>
            </a:pPr>
            <a:endParaRPr lang="lv-LV" b="1" dirty="0">
              <a:latin typeface="+mj-lt"/>
              <a:ea typeface="Tahoma" panose="020B0604030504040204" pitchFamily="34" charset="0"/>
              <a:cs typeface="Tahoma" panose="020B0604030504040204" pitchFamily="34" charset="0"/>
            </a:endParaRPr>
          </a:p>
          <a:p>
            <a:pPr marL="342900" indent="-342900" algn="just">
              <a:buFont typeface="Wingdings" panose="05000000000000000000" pitchFamily="2" charset="2"/>
              <a:buChar char="ü"/>
            </a:pPr>
            <a:r>
              <a:rPr lang="lv-LV" dirty="0">
                <a:latin typeface="+mj-lt"/>
                <a:ea typeface="Tahoma" panose="020B0604030504040204" pitchFamily="34" charset="0"/>
                <a:cs typeface="Tahoma" panose="020B0604030504040204" pitchFamily="34" charset="0"/>
              </a:rPr>
              <a:t>Ministru kabinets nosaka būvniecības obligātās apdrošināšanas ietvaros atlīdzināmos zaudējumus, apdrošināšanas atlīdzības apmēru un aprēķināšanas kārtību par personai nodarītajiem materiāliem un nemateriāliem zaudējumiem. </a:t>
            </a:r>
          </a:p>
        </p:txBody>
      </p:sp>
      <p:sp>
        <p:nvSpPr>
          <p:cNvPr id="6" name="Slide Number Placeholder 5"/>
          <p:cNvSpPr>
            <a:spLocks noGrp="1"/>
          </p:cNvSpPr>
          <p:nvPr>
            <p:ph type="sldNum" sz="quarter" idx="13"/>
          </p:nvPr>
        </p:nvSpPr>
        <p:spPr/>
        <p:txBody>
          <a:bodyPr/>
          <a:lstStyle/>
          <a:p>
            <a:fld id="{6B69820C-D264-4C2D-8343-437FCEC1E543}" type="slidenum">
              <a:rPr lang="en-US" altLang="lv-LV"/>
              <a:pPr/>
              <a:t>10</a:t>
            </a:fld>
            <a:endParaRPr lang="en-US" altLang="lv-LV"/>
          </a:p>
        </p:txBody>
      </p:sp>
    </p:spTree>
    <p:extLst>
      <p:ext uri="{BB962C8B-B14F-4D97-AF65-F5344CB8AC3E}">
        <p14:creationId xmlns:p14="http://schemas.microsoft.com/office/powerpoint/2010/main" val="255297444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ext Placeholder 1"/>
          <p:cNvSpPr>
            <a:spLocks noGrp="1"/>
          </p:cNvSpPr>
          <p:nvPr>
            <p:ph type="body" sz="quarter" idx="10"/>
          </p:nvPr>
        </p:nvSpPr>
        <p:spPr>
          <a:xfrm>
            <a:off x="685800" y="3479800"/>
            <a:ext cx="7772400" cy="1422400"/>
          </a:xfrm>
        </p:spPr>
        <p:txBody>
          <a:bodyPr/>
          <a:lstStyle/>
          <a:p>
            <a:pPr eaLnBrk="1" hangingPunct="1">
              <a:spcBef>
                <a:spcPct val="0"/>
              </a:spcBef>
              <a:spcAft>
                <a:spcPts val="600"/>
              </a:spcAft>
            </a:pPr>
            <a:r>
              <a:rPr lang="lv-LV" altLang="lv-LV" sz="4400">
                <a:solidFill>
                  <a:srgbClr val="228B9D"/>
                </a:solidFill>
                <a:ea typeface="ＭＳ Ｐゴシック" panose="020B0600070205080204" pitchFamily="34" charset="-128"/>
              </a:rPr>
              <a:t>Paldies!</a:t>
            </a:r>
          </a:p>
          <a:p>
            <a:pPr eaLnBrk="1" hangingPunct="1">
              <a:spcBef>
                <a:spcPct val="0"/>
              </a:spcBef>
              <a:spcAft>
                <a:spcPts val="600"/>
              </a:spcAft>
            </a:pPr>
            <a:endParaRPr lang="lv-LV" altLang="lv-LV" sz="4000">
              <a:ea typeface="ＭＳ Ｐゴシック" panose="020B0600070205080204" pitchFamily="34" charset="-128"/>
            </a:endParaRPr>
          </a:p>
        </p:txBody>
      </p:sp>
      <p:sp>
        <p:nvSpPr>
          <p:cNvPr id="19459" name="Text Placeholder 2"/>
          <p:cNvSpPr>
            <a:spLocks noGrp="1"/>
          </p:cNvSpPr>
          <p:nvPr>
            <p:ph type="body" sz="quarter" idx="11"/>
          </p:nvPr>
        </p:nvSpPr>
        <p:spPr>
          <a:xfrm>
            <a:off x="685800" y="4902200"/>
            <a:ext cx="7772400" cy="1643063"/>
          </a:xfrm>
        </p:spPr>
        <p:txBody>
          <a:bodyPr>
            <a:normAutofit fontScale="85000" lnSpcReduction="20000"/>
          </a:bodyPr>
          <a:lstStyle/>
          <a:p>
            <a:pPr eaLnBrk="1" hangingPunct="1">
              <a:lnSpc>
                <a:spcPct val="110000"/>
              </a:lnSpc>
              <a:spcBef>
                <a:spcPct val="0"/>
              </a:spcBef>
              <a:buClr>
                <a:srgbClr val="DAEDA9"/>
              </a:buClr>
              <a:buFont typeface="Arial" charset="0"/>
              <a:buNone/>
              <a:tabLst>
                <a:tab pos="984250" algn="l"/>
              </a:tabLst>
              <a:defRPr/>
            </a:pPr>
            <a:r>
              <a:rPr lang="lv-LV" altLang="lv-LV" b="1" dirty="0">
                <a:cs typeface="Arial" pitchFamily="34" charset="0"/>
              </a:rPr>
              <a:t>Ekonomikas ministrija</a:t>
            </a:r>
          </a:p>
          <a:p>
            <a:pPr eaLnBrk="1" hangingPunct="1">
              <a:lnSpc>
                <a:spcPct val="110000"/>
              </a:lnSpc>
              <a:spcBef>
                <a:spcPct val="0"/>
              </a:spcBef>
              <a:buClr>
                <a:srgbClr val="DAEDA9"/>
              </a:buClr>
              <a:buFont typeface="Arial" charset="0"/>
              <a:buNone/>
              <a:tabLst>
                <a:tab pos="984250" algn="l"/>
              </a:tabLst>
              <a:defRPr/>
            </a:pPr>
            <a:r>
              <a:rPr lang="lv-LV" altLang="lv-LV" dirty="0">
                <a:cs typeface="Arial" pitchFamily="34" charset="0"/>
              </a:rPr>
              <a:t>Adrese: Brīvības iela 55, Rīga, LV-1519</a:t>
            </a:r>
            <a:br>
              <a:rPr lang="lv-LV" altLang="lv-LV" dirty="0">
                <a:cs typeface="Arial" pitchFamily="34" charset="0"/>
              </a:rPr>
            </a:br>
            <a:r>
              <a:rPr lang="lv-LV" altLang="lv-LV" dirty="0">
                <a:cs typeface="Arial" pitchFamily="34" charset="0"/>
              </a:rPr>
              <a:t>Tālrunis: +371 6 7013 100</a:t>
            </a:r>
            <a:br>
              <a:rPr lang="lv-LV" altLang="lv-LV" dirty="0">
                <a:cs typeface="Arial" pitchFamily="34" charset="0"/>
              </a:rPr>
            </a:br>
            <a:r>
              <a:rPr lang="lv-LV" altLang="lv-LV" dirty="0">
                <a:cs typeface="Arial" pitchFamily="34" charset="0"/>
              </a:rPr>
              <a:t>Fakss: +371 6 7280 882</a:t>
            </a:r>
            <a:br>
              <a:rPr lang="lv-LV" altLang="lv-LV" dirty="0">
                <a:solidFill>
                  <a:srgbClr val="005374"/>
                </a:solidFill>
                <a:cs typeface="Arial" pitchFamily="34" charset="0"/>
              </a:rPr>
            </a:br>
            <a:r>
              <a:rPr lang="lv-LV" altLang="lv-LV" dirty="0">
                <a:cs typeface="Arial" pitchFamily="34" charset="0"/>
              </a:rPr>
              <a:t>E-pasts:</a:t>
            </a:r>
            <a:r>
              <a:rPr lang="lv-LV" altLang="lv-LV" dirty="0">
                <a:solidFill>
                  <a:srgbClr val="83D7EA"/>
                </a:solidFill>
                <a:cs typeface="Arial" pitchFamily="34" charset="0"/>
              </a:rPr>
              <a:t> </a:t>
            </a:r>
            <a:r>
              <a:rPr lang="lv-LV" altLang="lv-LV" dirty="0" err="1">
                <a:solidFill>
                  <a:srgbClr val="83D7EA"/>
                </a:solidFill>
                <a:cs typeface="Arial" pitchFamily="34" charset="0"/>
                <a:hlinkClick r:id="rId2"/>
              </a:rPr>
              <a:t>pasts@em.gov.lv</a:t>
            </a:r>
            <a:endParaRPr lang="lv-LV" altLang="lv-LV" dirty="0">
              <a:solidFill>
                <a:srgbClr val="83D7EA"/>
              </a:solidFill>
              <a:cs typeface="Arial" pitchFamily="34" charset="0"/>
            </a:endParaRPr>
          </a:p>
          <a:p>
            <a:pPr eaLnBrk="1" hangingPunct="1">
              <a:lnSpc>
                <a:spcPct val="110000"/>
              </a:lnSpc>
              <a:spcBef>
                <a:spcPct val="0"/>
              </a:spcBef>
              <a:buClr>
                <a:srgbClr val="DAEDA9"/>
              </a:buClr>
              <a:buFont typeface="Arial" charset="0"/>
              <a:buNone/>
              <a:tabLst>
                <a:tab pos="984250" algn="l"/>
              </a:tabLst>
              <a:defRPr/>
            </a:pPr>
            <a:r>
              <a:rPr lang="lv-LV" altLang="lv-LV" dirty="0" err="1">
                <a:cs typeface="Arial" pitchFamily="34" charset="0"/>
              </a:rPr>
              <a:t>Mājaslapa</a:t>
            </a:r>
            <a:r>
              <a:rPr lang="lv-LV" altLang="lv-LV" dirty="0">
                <a:cs typeface="Arial" pitchFamily="34" charset="0"/>
              </a:rPr>
              <a:t>:</a:t>
            </a:r>
            <a:r>
              <a:rPr lang="lv-LV" altLang="lv-LV" dirty="0">
                <a:solidFill>
                  <a:srgbClr val="005374"/>
                </a:solidFill>
                <a:cs typeface="Arial" pitchFamily="34" charset="0"/>
              </a:rPr>
              <a:t> </a:t>
            </a:r>
            <a:r>
              <a:rPr lang="lv-LV" altLang="lv-LV" dirty="0" err="1">
                <a:solidFill>
                  <a:srgbClr val="005374"/>
                </a:solidFill>
                <a:cs typeface="Arial" pitchFamily="34" charset="0"/>
                <a:hlinkClick r:id="rId3"/>
              </a:rPr>
              <a:t>www.em.gov.lv</a:t>
            </a:r>
            <a:endParaRPr lang="lv-LV" altLang="lv-LV" dirty="0">
              <a:solidFill>
                <a:srgbClr val="005374"/>
              </a:solidFill>
              <a:cs typeface="Arial" pitchFamily="34" charset="0"/>
            </a:endParaRPr>
          </a:p>
          <a:p>
            <a:pPr eaLnBrk="1" hangingPunct="1">
              <a:lnSpc>
                <a:spcPct val="110000"/>
              </a:lnSpc>
              <a:spcBef>
                <a:spcPct val="0"/>
              </a:spcBef>
              <a:buClr>
                <a:srgbClr val="DAEDA9"/>
              </a:buClr>
              <a:buFont typeface="Arial" charset="0"/>
              <a:buNone/>
              <a:tabLst>
                <a:tab pos="984250" algn="l"/>
              </a:tabLst>
              <a:defRPr/>
            </a:pPr>
            <a:r>
              <a:rPr lang="lv-LV" altLang="lv-LV" dirty="0" err="1">
                <a:cs typeface="Arial" pitchFamily="34" charset="0"/>
              </a:rPr>
              <a:t>Twitter</a:t>
            </a:r>
            <a:r>
              <a:rPr lang="lv-LV" altLang="lv-LV" dirty="0">
                <a:cs typeface="Arial" pitchFamily="34" charset="0"/>
              </a:rPr>
              <a:t>: @</a:t>
            </a:r>
            <a:r>
              <a:rPr lang="lv-LV" altLang="lv-LV" dirty="0" err="1">
                <a:cs typeface="Arial" pitchFamily="34" charset="0"/>
              </a:rPr>
              <a:t>EM_gov_lv</a:t>
            </a:r>
            <a:r>
              <a:rPr lang="lv-LV" altLang="lv-LV" dirty="0">
                <a:cs typeface="Arial" pitchFamily="34" charset="0"/>
              </a:rPr>
              <a:t>, @</a:t>
            </a:r>
            <a:r>
              <a:rPr lang="lv-LV" altLang="lv-LV" dirty="0" err="1">
                <a:cs typeface="Arial" pitchFamily="34" charset="0"/>
              </a:rPr>
              <a:t>siltinam</a:t>
            </a:r>
            <a:endParaRPr lang="lv-LV" altLang="lv-LV" dirty="0">
              <a:cs typeface="Arial" pitchFamily="34" charset="0"/>
            </a:endParaRPr>
          </a:p>
          <a:p>
            <a:pPr eaLnBrk="1" hangingPunct="1">
              <a:lnSpc>
                <a:spcPct val="110000"/>
              </a:lnSpc>
              <a:spcBef>
                <a:spcPct val="0"/>
              </a:spcBef>
              <a:buClr>
                <a:srgbClr val="DAEDA9"/>
              </a:buClr>
              <a:buFont typeface="Arial" charset="0"/>
              <a:buNone/>
              <a:tabLst>
                <a:tab pos="984250" algn="l"/>
              </a:tabLst>
              <a:defRPr/>
            </a:pPr>
            <a:r>
              <a:rPr lang="lv-LV" altLang="lv-LV" dirty="0" err="1">
                <a:cs typeface="Arial" pitchFamily="34" charset="0"/>
              </a:rPr>
              <a:t>Youtube</a:t>
            </a:r>
            <a:r>
              <a:rPr lang="lv-LV" altLang="lv-LV" dirty="0">
                <a:cs typeface="Arial" pitchFamily="34" charset="0"/>
              </a:rPr>
              <a:t>: </a:t>
            </a:r>
            <a:r>
              <a:rPr lang="lv-LV" altLang="lv-LV" u="sng" dirty="0">
                <a:solidFill>
                  <a:srgbClr val="005374"/>
                </a:solidFill>
                <a:cs typeface="Arial" pitchFamily="34" charset="0"/>
                <a:hlinkClick r:id="rId4"/>
              </a:rPr>
              <a:t>http://www.youtube.com/ekonomikasministrija</a:t>
            </a:r>
            <a:endParaRPr lang="lv-LV" altLang="lv-LV" u="sng" dirty="0">
              <a:solidFill>
                <a:srgbClr val="005374"/>
              </a:solidFill>
              <a:cs typeface="Arial" pitchFamily="34" charset="0"/>
            </a:endParaRPr>
          </a:p>
          <a:p>
            <a:pPr eaLnBrk="1" hangingPunct="1">
              <a:lnSpc>
                <a:spcPct val="110000"/>
              </a:lnSpc>
              <a:spcBef>
                <a:spcPct val="0"/>
              </a:spcBef>
              <a:buClr>
                <a:srgbClr val="DAEDA9"/>
              </a:buClr>
              <a:buFont typeface="Arial" charset="0"/>
              <a:buNone/>
              <a:tabLst>
                <a:tab pos="984250" algn="l"/>
              </a:tabLst>
              <a:defRPr/>
            </a:pPr>
            <a:r>
              <a:rPr lang="lv-LV" altLang="lv-LV" dirty="0" err="1">
                <a:cs typeface="Arial" pitchFamily="34" charset="0"/>
              </a:rPr>
              <a:t>Facebook</a:t>
            </a:r>
            <a:r>
              <a:rPr lang="lv-LV" altLang="lv-LV" dirty="0">
                <a:cs typeface="Arial" pitchFamily="34" charset="0"/>
              </a:rPr>
              <a:t>:</a:t>
            </a:r>
            <a:r>
              <a:rPr lang="en-AU" dirty="0"/>
              <a:t> </a:t>
            </a:r>
            <a:r>
              <a:rPr lang="en-AU" dirty="0">
                <a:hlinkClick r:id="rId5"/>
              </a:rPr>
              <a:t>http:/</a:t>
            </a:r>
            <a:r>
              <a:rPr lang="lv-LV" dirty="0">
                <a:hlinkClick r:id="rId5"/>
              </a:rPr>
              <a:t>/</a:t>
            </a:r>
            <a:r>
              <a:rPr lang="en-AU" u="sng" dirty="0">
                <a:hlinkClick r:id="rId5"/>
              </a:rPr>
              <a:t>www.facebook.com/atbalstsuznemejiem</a:t>
            </a:r>
            <a:r>
              <a:rPr lang="lv-LV" u="sng" dirty="0"/>
              <a:t> </a:t>
            </a:r>
            <a:endParaRPr lang="lv-LV" dirty="0"/>
          </a:p>
          <a:p>
            <a:pPr eaLnBrk="1" hangingPunct="1">
              <a:lnSpc>
                <a:spcPct val="90000"/>
              </a:lnSpc>
              <a:spcBef>
                <a:spcPct val="0"/>
              </a:spcBef>
              <a:buClr>
                <a:srgbClr val="DAEDA9"/>
              </a:buClr>
              <a:buFont typeface="Arial" charset="0"/>
              <a:buNone/>
              <a:tabLst>
                <a:tab pos="984250" algn="l"/>
              </a:tabLst>
              <a:defRPr/>
            </a:pPr>
            <a:endParaRPr lang="lv-LV" altLang="lv-LV" dirty="0">
              <a:solidFill>
                <a:srgbClr val="005374"/>
              </a:solidFill>
              <a:cs typeface="Arial" pitchFamily="34" charset="0"/>
            </a:endParaRPr>
          </a:p>
          <a:p>
            <a:pPr>
              <a:buFont typeface="Arial" charset="0"/>
              <a:buNone/>
              <a:defRPr/>
            </a:pPr>
            <a:endParaRPr lang="lv-LV" altLang="lv-LV"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p:cNvSpPr>
            <a:spLocks noGrp="1"/>
          </p:cNvSpPr>
          <p:nvPr>
            <p:ph type="title"/>
          </p:nvPr>
        </p:nvSpPr>
        <p:spPr>
          <a:xfrm>
            <a:off x="2438400" y="381000"/>
            <a:ext cx="6096000" cy="1036638"/>
          </a:xfrm>
        </p:spPr>
        <p:txBody>
          <a:bodyPr>
            <a:normAutofit/>
          </a:bodyPr>
          <a:lstStyle/>
          <a:p>
            <a:r>
              <a:rPr lang="lv-LV" altLang="lv-LV" dirty="0">
                <a:latin typeface="Verdana"/>
                <a:cs typeface="Verdana"/>
              </a:rPr>
              <a:t>Konceptuālais ietvars</a:t>
            </a:r>
          </a:p>
        </p:txBody>
      </p:sp>
      <p:sp>
        <p:nvSpPr>
          <p:cNvPr id="12291" name="Content Placeholder 2"/>
          <p:cNvSpPr>
            <a:spLocks noGrp="1"/>
          </p:cNvSpPr>
          <p:nvPr>
            <p:ph idx="1"/>
          </p:nvPr>
        </p:nvSpPr>
        <p:spPr>
          <a:xfrm>
            <a:off x="536713" y="1417639"/>
            <a:ext cx="8302488" cy="4906962"/>
          </a:xfrm>
        </p:spPr>
        <p:txBody>
          <a:bodyPr>
            <a:noAutofit/>
          </a:bodyPr>
          <a:lstStyle/>
          <a:p>
            <a:endParaRPr lang="lv-LV" b="1" cap="small" dirty="0">
              <a:latin typeface="+mn-lt"/>
              <a:ea typeface="Tahoma" panose="020B0604030504040204" pitchFamily="34" charset="0"/>
              <a:cs typeface="Tahoma" panose="020B0604030504040204" pitchFamily="34" charset="0"/>
            </a:endParaRPr>
          </a:p>
          <a:p>
            <a:pPr marL="342900" indent="-342900" algn="just">
              <a:buFont typeface="Wingdings" panose="05000000000000000000" pitchFamily="2" charset="2"/>
              <a:buChar char="ü"/>
            </a:pPr>
            <a:r>
              <a:rPr lang="lv-LV" b="1" dirty="0">
                <a:latin typeface="+mn-lt"/>
                <a:ea typeface="Tahoma" panose="020B0604030504040204" pitchFamily="34" charset="0"/>
                <a:cs typeface="Tahoma" panose="020B0604030504040204" pitchFamily="34" charset="0"/>
              </a:rPr>
              <a:t>Civiltiesiskās atbildības apdrošināšana</a:t>
            </a:r>
          </a:p>
          <a:p>
            <a:pPr marL="342900" indent="-342900" algn="just">
              <a:buFont typeface="Wingdings" panose="05000000000000000000" pitchFamily="2" charset="2"/>
              <a:buChar char="ü"/>
            </a:pPr>
            <a:r>
              <a:rPr lang="lv-LV" b="1" dirty="0">
                <a:latin typeface="+mn-lt"/>
                <a:ea typeface="Tahoma" panose="020B0604030504040204" pitchFamily="34" charset="0"/>
                <a:cs typeface="Tahoma" panose="020B0604030504040204" pitchFamily="34" charset="0"/>
              </a:rPr>
              <a:t>Viena polise aptver konkrētas būvniecības ieceres realizācijā piedalījušos un piedalošos būvniecības procesa dalībniekus </a:t>
            </a:r>
            <a:r>
              <a:rPr lang="lv-LV" dirty="0">
                <a:latin typeface="+mn-lt"/>
                <a:ea typeface="Tahoma" panose="020B0604030504040204" pitchFamily="34" charset="0"/>
                <a:cs typeface="Tahoma" panose="020B0604030504040204" pitchFamily="34" charset="0"/>
              </a:rPr>
              <a:t>(juridiskās personas):</a:t>
            </a:r>
          </a:p>
          <a:p>
            <a:pPr marL="1104900" lvl="1" indent="-342900" algn="just">
              <a:buFont typeface="Wingdings" panose="05000000000000000000" pitchFamily="2" charset="2"/>
              <a:buChar char="Ø"/>
            </a:pPr>
            <a:r>
              <a:rPr lang="lv-LV" sz="1600" dirty="0" err="1">
                <a:latin typeface="+mn-lt"/>
                <a:ea typeface="Tahoma" panose="020B0604030504040204" pitchFamily="34" charset="0"/>
                <a:cs typeface="Tahoma" panose="020B0604030504040204" pitchFamily="34" charset="0"/>
              </a:rPr>
              <a:t>priekšizpētes</a:t>
            </a:r>
            <a:r>
              <a:rPr lang="lv-LV" sz="1600" dirty="0">
                <a:latin typeface="+mn-lt"/>
                <a:ea typeface="Tahoma" panose="020B0604030504040204" pitchFamily="34" charset="0"/>
                <a:cs typeface="Tahoma" panose="020B0604030504040204" pitchFamily="34" charset="0"/>
              </a:rPr>
              <a:t> veicēju;</a:t>
            </a:r>
          </a:p>
          <a:p>
            <a:pPr marL="1104900" lvl="1" indent="-342900" algn="just">
              <a:buFont typeface="Wingdings" panose="05000000000000000000" pitchFamily="2" charset="2"/>
              <a:buChar char="Ø"/>
            </a:pPr>
            <a:r>
              <a:rPr lang="lv-LV" sz="1600" dirty="0">
                <a:latin typeface="+mn-lt"/>
                <a:ea typeface="Tahoma" panose="020B0604030504040204" pitchFamily="34" charset="0"/>
                <a:cs typeface="Tahoma" panose="020B0604030504040204" pitchFamily="34" charset="0"/>
              </a:rPr>
              <a:t>būvprojektēšanas dokumentācijas izstrādātāju;</a:t>
            </a:r>
          </a:p>
          <a:p>
            <a:pPr marL="1104900" lvl="1" indent="-342900" algn="just">
              <a:buFont typeface="Wingdings" panose="05000000000000000000" pitchFamily="2" charset="2"/>
              <a:buChar char="Ø"/>
            </a:pPr>
            <a:r>
              <a:rPr lang="lv-LV" sz="1600" dirty="0">
                <a:latin typeface="+mn-lt"/>
                <a:ea typeface="Tahoma" panose="020B0604030504040204" pitchFamily="34" charset="0"/>
                <a:cs typeface="Tahoma" panose="020B0604030504040204" pitchFamily="34" charset="0"/>
              </a:rPr>
              <a:t>būvdarbu veicēju;</a:t>
            </a:r>
          </a:p>
          <a:p>
            <a:pPr marL="1104900" lvl="1" indent="-342900" algn="just">
              <a:buFont typeface="Wingdings" panose="05000000000000000000" pitchFamily="2" charset="2"/>
              <a:buChar char="Ø"/>
            </a:pPr>
            <a:r>
              <a:rPr lang="lv-LV" sz="1600" dirty="0">
                <a:latin typeface="+mn-lt"/>
                <a:ea typeface="Tahoma" panose="020B0604030504040204" pitchFamily="34" charset="0"/>
                <a:cs typeface="Tahoma" panose="020B0604030504040204" pitchFamily="34" charset="0"/>
              </a:rPr>
              <a:t>būvekspertīzes veicējs?</a:t>
            </a:r>
          </a:p>
          <a:p>
            <a:pPr marL="1104900" lvl="1" indent="-342900" algn="just">
              <a:buFont typeface="Wingdings" panose="05000000000000000000" pitchFamily="2" charset="2"/>
              <a:buChar char="Ø"/>
            </a:pPr>
            <a:r>
              <a:rPr lang="lv-LV" sz="1600" dirty="0">
                <a:latin typeface="+mn-lt"/>
                <a:ea typeface="Tahoma" panose="020B0604030504040204" pitchFamily="34" charset="0"/>
                <a:cs typeface="Tahoma" panose="020B0604030504040204" pitchFamily="34" charset="0"/>
              </a:rPr>
              <a:t>būvuzraudzības veicējs?</a:t>
            </a:r>
          </a:p>
          <a:p>
            <a:pPr algn="just"/>
            <a:endParaRPr lang="lv-LV" b="1" dirty="0">
              <a:latin typeface="+mn-lt"/>
              <a:ea typeface="Tahoma" panose="020B0604030504040204" pitchFamily="34" charset="0"/>
              <a:cs typeface="Tahoma" panose="020B0604030504040204" pitchFamily="34" charset="0"/>
            </a:endParaRPr>
          </a:p>
          <a:p>
            <a:pPr algn="just"/>
            <a:r>
              <a:rPr lang="lv-LV" b="1" dirty="0">
                <a:latin typeface="+mn-lt"/>
                <a:ea typeface="Tahoma" panose="020B0604030504040204" pitchFamily="34" charset="0"/>
                <a:cs typeface="Tahoma" panose="020B0604030504040204" pitchFamily="34" charset="0"/>
              </a:rPr>
              <a:t>Būvniecības ierosinātāja pienākums</a:t>
            </a:r>
            <a:r>
              <a:rPr lang="lv-LV" dirty="0">
                <a:latin typeface="+mn-lt"/>
                <a:ea typeface="Tahoma" panose="020B0604030504040204" pitchFamily="34" charset="0"/>
                <a:cs typeface="Tahoma" panose="020B0604030504040204" pitchFamily="34" charset="0"/>
              </a:rPr>
              <a:t> apdrošināt būvniecības procesa dalībnieku civiltiesisko atbildību. </a:t>
            </a:r>
            <a:r>
              <a:rPr lang="lv-LV" b="1" dirty="0">
                <a:latin typeface="+mn-lt"/>
                <a:ea typeface="Tahoma" panose="020B0604030504040204" pitchFamily="34" charset="0"/>
                <a:cs typeface="Tahoma" panose="020B0604030504040204" pitchFamily="34" charset="0"/>
              </a:rPr>
              <a:t>Apdrošināšanas ņēmējs </a:t>
            </a:r>
            <a:r>
              <a:rPr lang="lv-LV" dirty="0">
                <a:latin typeface="+mn-lt"/>
                <a:ea typeface="Tahoma" panose="020B0604030504040204" pitchFamily="34" charset="0"/>
                <a:cs typeface="Tahoma" panose="020B0604030504040204" pitchFamily="34" charset="0"/>
              </a:rPr>
              <a:t>– būvniecības ierosinātājs. </a:t>
            </a:r>
            <a:r>
              <a:rPr lang="lv-LV" b="1" dirty="0">
                <a:latin typeface="+mn-lt"/>
                <a:ea typeface="Tahoma" panose="020B0604030504040204" pitchFamily="34" charset="0"/>
                <a:cs typeface="Tahoma" panose="020B0604030504040204" pitchFamily="34" charset="0"/>
              </a:rPr>
              <a:t>Apdrošinātās personas </a:t>
            </a:r>
            <a:r>
              <a:rPr lang="lv-LV" dirty="0">
                <a:latin typeface="+mn-lt"/>
                <a:ea typeface="Tahoma" panose="020B0604030504040204" pitchFamily="34" charset="0"/>
                <a:cs typeface="Tahoma" panose="020B0604030504040204" pitchFamily="34" charset="0"/>
              </a:rPr>
              <a:t>– būvniecības procesa dalībnieki.</a:t>
            </a:r>
          </a:p>
        </p:txBody>
      </p:sp>
      <p:sp>
        <p:nvSpPr>
          <p:cNvPr id="6" name="Slide Number Placeholder 5"/>
          <p:cNvSpPr>
            <a:spLocks noGrp="1"/>
          </p:cNvSpPr>
          <p:nvPr>
            <p:ph type="sldNum" sz="quarter" idx="13"/>
          </p:nvPr>
        </p:nvSpPr>
        <p:spPr/>
        <p:txBody>
          <a:bodyPr/>
          <a:lstStyle/>
          <a:p>
            <a:fld id="{6B69820C-D264-4C2D-8343-437FCEC1E543}" type="slidenum">
              <a:rPr lang="en-US" altLang="lv-LV"/>
              <a:pPr/>
              <a:t>2</a:t>
            </a:fld>
            <a:endParaRPr lang="en-US" altLang="lv-LV"/>
          </a:p>
        </p:txBody>
      </p:sp>
    </p:spTree>
    <p:extLst>
      <p:ext uri="{BB962C8B-B14F-4D97-AF65-F5344CB8AC3E}">
        <p14:creationId xmlns:p14="http://schemas.microsoft.com/office/powerpoint/2010/main" val="185517428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p:cNvSpPr>
            <a:spLocks noGrp="1"/>
          </p:cNvSpPr>
          <p:nvPr>
            <p:ph type="title"/>
          </p:nvPr>
        </p:nvSpPr>
        <p:spPr>
          <a:xfrm>
            <a:off x="2438400" y="381000"/>
            <a:ext cx="6096000" cy="1036638"/>
          </a:xfrm>
        </p:spPr>
        <p:txBody>
          <a:bodyPr>
            <a:normAutofit/>
          </a:bodyPr>
          <a:lstStyle/>
          <a:p>
            <a:r>
              <a:rPr lang="lv-LV" altLang="lv-LV" dirty="0">
                <a:latin typeface="Verdana"/>
                <a:cs typeface="Verdana"/>
              </a:rPr>
              <a:t>Konceptuālais ietvars</a:t>
            </a:r>
          </a:p>
        </p:txBody>
      </p:sp>
      <p:sp>
        <p:nvSpPr>
          <p:cNvPr id="12291" name="Content Placeholder 2"/>
          <p:cNvSpPr>
            <a:spLocks noGrp="1"/>
          </p:cNvSpPr>
          <p:nvPr>
            <p:ph idx="1"/>
          </p:nvPr>
        </p:nvSpPr>
        <p:spPr>
          <a:xfrm>
            <a:off x="536713" y="1417639"/>
            <a:ext cx="8302488" cy="4906962"/>
          </a:xfrm>
        </p:spPr>
        <p:txBody>
          <a:bodyPr>
            <a:noAutofit/>
          </a:bodyPr>
          <a:lstStyle/>
          <a:p>
            <a:endParaRPr lang="lv-LV" b="1" cap="small" dirty="0">
              <a:latin typeface="+mn-lt"/>
              <a:ea typeface="Tahoma" panose="020B0604030504040204" pitchFamily="34" charset="0"/>
              <a:cs typeface="Tahoma" panose="020B0604030504040204" pitchFamily="34" charset="0"/>
            </a:endParaRPr>
          </a:p>
          <a:p>
            <a:pPr marL="342900" indent="-342900" algn="just">
              <a:buFont typeface="Wingdings" panose="05000000000000000000" pitchFamily="2" charset="2"/>
              <a:buChar char="ü"/>
            </a:pPr>
            <a:r>
              <a:rPr lang="lv-LV" b="1" dirty="0">
                <a:latin typeface="+mn-lt"/>
                <a:ea typeface="Tahoma" panose="020B0604030504040204" pitchFamily="34" charset="0"/>
                <a:cs typeface="Tahoma" panose="020B0604030504040204" pitchFamily="34" charset="0"/>
              </a:rPr>
              <a:t>Būvniecības ierosinātāja atbildība:</a:t>
            </a:r>
          </a:p>
          <a:p>
            <a:pPr marL="1104900" lvl="1" indent="-342900" algn="just">
              <a:buFont typeface="Wingdings" panose="05000000000000000000" pitchFamily="2" charset="2"/>
              <a:buChar char="Ø"/>
            </a:pPr>
            <a:r>
              <a:rPr lang="lv-LV" dirty="0">
                <a:latin typeface="+mn-lt"/>
                <a:ea typeface="Tahoma" panose="020B0604030504040204" pitchFamily="34" charset="0"/>
                <a:cs typeface="Tahoma" panose="020B0604030504040204" pitchFamily="34" charset="0"/>
              </a:rPr>
              <a:t>Noslēgt līgumu un samaksāt prēmiju (veikt apdrošināšanu);</a:t>
            </a:r>
          </a:p>
          <a:p>
            <a:pPr marL="1104900" lvl="1" indent="-342900" algn="just">
              <a:buFont typeface="Wingdings" panose="05000000000000000000" pitchFamily="2" charset="2"/>
              <a:buChar char="Ø"/>
            </a:pPr>
            <a:r>
              <a:rPr lang="lv-LV" dirty="0">
                <a:latin typeface="+mn-lt"/>
                <a:ea typeface="Tahoma" panose="020B0604030504040204" pitchFamily="34" charset="0"/>
                <a:cs typeface="Tahoma" panose="020B0604030504040204" pitchFamily="34" charset="0"/>
              </a:rPr>
              <a:t>Apdrošināšanas neesamības gadījumā </a:t>
            </a:r>
            <a:r>
              <a:rPr lang="lv-LV" i="1" dirty="0" err="1">
                <a:latin typeface="+mn-lt"/>
                <a:ea typeface="Tahoma" panose="020B0604030504040204" pitchFamily="34" charset="0"/>
                <a:cs typeface="Tahoma" panose="020B0604030504040204" pitchFamily="34" charset="0"/>
              </a:rPr>
              <a:t>strict</a:t>
            </a:r>
            <a:r>
              <a:rPr lang="lv-LV" i="1" dirty="0">
                <a:latin typeface="+mn-lt"/>
                <a:ea typeface="Tahoma" panose="020B0604030504040204" pitchFamily="34" charset="0"/>
                <a:cs typeface="Tahoma" panose="020B0604030504040204" pitchFamily="34" charset="0"/>
              </a:rPr>
              <a:t> </a:t>
            </a:r>
            <a:r>
              <a:rPr lang="lv-LV" i="1" dirty="0" err="1">
                <a:latin typeface="+mn-lt"/>
                <a:ea typeface="Tahoma" panose="020B0604030504040204" pitchFamily="34" charset="0"/>
                <a:cs typeface="Tahoma" panose="020B0604030504040204" pitchFamily="34" charset="0"/>
              </a:rPr>
              <a:t>liability</a:t>
            </a:r>
            <a:r>
              <a:rPr lang="lv-LV" dirty="0">
                <a:latin typeface="+mn-lt"/>
                <a:ea typeface="Tahoma" panose="020B0604030504040204" pitchFamily="34" charset="0"/>
                <a:cs typeface="Tahoma" panose="020B0604030504040204" pitchFamily="34" charset="0"/>
              </a:rPr>
              <a:t> par 3.personai nodarītiem zaudējumiem </a:t>
            </a:r>
            <a:r>
              <a:rPr lang="lv-LV" b="1" dirty="0">
                <a:latin typeface="+mn-lt"/>
                <a:ea typeface="Tahoma" panose="020B0604030504040204" pitchFamily="34" charset="0"/>
                <a:cs typeface="Tahoma" panose="020B0604030504040204" pitchFamily="34" charset="0"/>
              </a:rPr>
              <a:t>apmērā, kādā tos segtu apdrošināšana.</a:t>
            </a:r>
          </a:p>
          <a:p>
            <a:pPr marL="1104900" lvl="1" indent="-342900" algn="just">
              <a:buFont typeface="Wingdings" panose="05000000000000000000" pitchFamily="2" charset="2"/>
              <a:buChar char="ü"/>
            </a:pPr>
            <a:endParaRPr lang="lv-LV" b="1" dirty="0">
              <a:latin typeface="+mn-lt"/>
              <a:ea typeface="Tahoma" panose="020B0604030504040204" pitchFamily="34" charset="0"/>
              <a:cs typeface="Tahoma" panose="020B0604030504040204" pitchFamily="34" charset="0"/>
            </a:endParaRPr>
          </a:p>
          <a:p>
            <a:pPr marL="342900" indent="-342900" algn="just">
              <a:buFont typeface="Wingdings" panose="05000000000000000000" pitchFamily="2" charset="2"/>
              <a:buChar char="ü"/>
            </a:pPr>
            <a:r>
              <a:rPr lang="lv-LV" b="1" dirty="0">
                <a:latin typeface="+mn-lt"/>
                <a:ea typeface="Tahoma" panose="020B0604030504040204" pitchFamily="34" charset="0"/>
                <a:cs typeface="Tahoma" panose="020B0604030504040204" pitchFamily="34" charset="0"/>
              </a:rPr>
              <a:t>Būvniecības procesa dalībnieku atbildība:</a:t>
            </a:r>
            <a:endParaRPr lang="lv-LV" dirty="0">
              <a:latin typeface="+mn-lt"/>
              <a:ea typeface="Tahoma" panose="020B0604030504040204" pitchFamily="34" charset="0"/>
              <a:cs typeface="Tahoma" panose="020B0604030504040204" pitchFamily="34" charset="0"/>
            </a:endParaRPr>
          </a:p>
          <a:p>
            <a:pPr marL="1104900" lvl="1" indent="-342900" algn="just">
              <a:buFont typeface="Wingdings" panose="05000000000000000000" pitchFamily="2" charset="2"/>
              <a:buChar char="Ø"/>
            </a:pPr>
            <a:r>
              <a:rPr lang="lv-LV" dirty="0">
                <a:latin typeface="+mn-lt"/>
                <a:ea typeface="Tahoma" panose="020B0604030504040204" pitchFamily="34" charset="0"/>
                <a:cs typeface="Tahoma" panose="020B0604030504040204" pitchFamily="34" charset="0"/>
              </a:rPr>
              <a:t>par zaudējumu atlīdzināšanu, kas neietilpst apdrošināšanas tvēruma (nav apdrošināti vai pārsniedz apdrošināšanas limitu).</a:t>
            </a:r>
          </a:p>
          <a:p>
            <a:pPr marL="1104900" lvl="1" indent="-342900" algn="just">
              <a:buFont typeface="Wingdings" panose="05000000000000000000" pitchFamily="2" charset="2"/>
              <a:buChar char="ü"/>
            </a:pPr>
            <a:endParaRPr lang="lv-LV" dirty="0">
              <a:latin typeface="+mn-lt"/>
              <a:ea typeface="Tahoma" panose="020B0604030504040204" pitchFamily="34" charset="0"/>
              <a:cs typeface="Tahoma" panose="020B0604030504040204" pitchFamily="34" charset="0"/>
            </a:endParaRPr>
          </a:p>
          <a:p>
            <a:pPr marL="1104900" lvl="1" indent="-342900" algn="just">
              <a:buFont typeface="Wingdings" panose="05000000000000000000" pitchFamily="2" charset="2"/>
              <a:buChar char="ü"/>
            </a:pPr>
            <a:endParaRPr lang="lv-LV" dirty="0">
              <a:latin typeface="+mn-lt"/>
              <a:ea typeface="Tahoma" panose="020B0604030504040204" pitchFamily="34" charset="0"/>
              <a:cs typeface="Tahoma" panose="020B0604030504040204" pitchFamily="34" charset="0"/>
            </a:endParaRPr>
          </a:p>
          <a:p>
            <a:pPr algn="just"/>
            <a:endParaRPr lang="lv-LV" b="1" dirty="0">
              <a:latin typeface="+mn-lt"/>
              <a:ea typeface="Tahoma" panose="020B0604030504040204" pitchFamily="34" charset="0"/>
              <a:cs typeface="Tahoma" panose="020B0604030504040204" pitchFamily="34" charset="0"/>
            </a:endParaRPr>
          </a:p>
        </p:txBody>
      </p:sp>
      <p:sp>
        <p:nvSpPr>
          <p:cNvPr id="6" name="Slide Number Placeholder 5"/>
          <p:cNvSpPr>
            <a:spLocks noGrp="1"/>
          </p:cNvSpPr>
          <p:nvPr>
            <p:ph type="sldNum" sz="quarter" idx="13"/>
          </p:nvPr>
        </p:nvSpPr>
        <p:spPr/>
        <p:txBody>
          <a:bodyPr/>
          <a:lstStyle/>
          <a:p>
            <a:fld id="{6B69820C-D264-4C2D-8343-437FCEC1E543}" type="slidenum">
              <a:rPr lang="en-US" altLang="lv-LV"/>
              <a:pPr/>
              <a:t>3</a:t>
            </a:fld>
            <a:endParaRPr lang="en-US" altLang="lv-LV"/>
          </a:p>
        </p:txBody>
      </p:sp>
    </p:spTree>
    <p:extLst>
      <p:ext uri="{BB962C8B-B14F-4D97-AF65-F5344CB8AC3E}">
        <p14:creationId xmlns:p14="http://schemas.microsoft.com/office/powerpoint/2010/main" val="358997570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p:cNvSpPr>
            <a:spLocks noGrp="1"/>
          </p:cNvSpPr>
          <p:nvPr>
            <p:ph type="title"/>
          </p:nvPr>
        </p:nvSpPr>
        <p:spPr>
          <a:xfrm>
            <a:off x="2438400" y="381000"/>
            <a:ext cx="6096000" cy="1036638"/>
          </a:xfrm>
        </p:spPr>
        <p:txBody>
          <a:bodyPr>
            <a:normAutofit/>
          </a:bodyPr>
          <a:lstStyle/>
          <a:p>
            <a:r>
              <a:rPr lang="lv-LV" altLang="lv-LV" dirty="0">
                <a:latin typeface="Verdana"/>
                <a:cs typeface="Verdana"/>
              </a:rPr>
              <a:t>Konceptuālais ietvars</a:t>
            </a:r>
          </a:p>
        </p:txBody>
      </p:sp>
      <p:sp>
        <p:nvSpPr>
          <p:cNvPr id="12291" name="Content Placeholder 2"/>
          <p:cNvSpPr>
            <a:spLocks noGrp="1"/>
          </p:cNvSpPr>
          <p:nvPr>
            <p:ph idx="1"/>
          </p:nvPr>
        </p:nvSpPr>
        <p:spPr>
          <a:xfrm>
            <a:off x="536713" y="1417639"/>
            <a:ext cx="8302488" cy="4906962"/>
          </a:xfrm>
        </p:spPr>
        <p:txBody>
          <a:bodyPr>
            <a:noAutofit/>
          </a:bodyPr>
          <a:lstStyle/>
          <a:p>
            <a:endParaRPr lang="lv-LV" b="1" cap="small" dirty="0">
              <a:latin typeface="+mj-lt"/>
              <a:ea typeface="Tahoma" panose="020B0604030504040204" pitchFamily="34" charset="0"/>
              <a:cs typeface="Tahoma" panose="020B0604030504040204" pitchFamily="34" charset="0"/>
            </a:endParaRPr>
          </a:p>
          <a:p>
            <a:pPr marL="342900" indent="-342900" algn="just">
              <a:buFont typeface="Wingdings" panose="05000000000000000000" pitchFamily="2" charset="2"/>
              <a:buChar char="ü"/>
            </a:pPr>
            <a:r>
              <a:rPr lang="lv-LV" b="1" dirty="0">
                <a:latin typeface="+mj-lt"/>
                <a:ea typeface="Tahoma" panose="020B0604030504040204" pitchFamily="34" charset="0"/>
                <a:cs typeface="Tahoma" panose="020B0604030504040204" pitchFamily="34" charset="0"/>
              </a:rPr>
              <a:t>Trešās personas</a:t>
            </a:r>
          </a:p>
          <a:p>
            <a:pPr marL="1104900" lvl="1" indent="-342900" algn="just">
              <a:buFont typeface="Wingdings" panose="05000000000000000000" pitchFamily="2" charset="2"/>
              <a:buChar char="Ø"/>
            </a:pPr>
            <a:r>
              <a:rPr lang="lv-LV" dirty="0">
                <a:latin typeface="+mj-lt"/>
                <a:ea typeface="Tahoma" panose="020B0604030504040204" pitchFamily="34" charset="0"/>
                <a:cs typeface="Tahoma" panose="020B0604030504040204" pitchFamily="34" charset="0"/>
              </a:rPr>
              <a:t>jebkura fiziskā vai juridiskā persona, kurai būvniecības procesa rezultātā būvdarbu veikšanas laikā vai garantijas laikā ir nodarīti zaudējumi (dzīvībai, veselībai, mantai). Garantijas laikā būvniecības ierosinātājs ir uzskatāms par 3.personu attiecībā uz zaudējumiem kustamai mantai (dzīvībai, veselībai?);</a:t>
            </a:r>
          </a:p>
          <a:p>
            <a:pPr lvl="1" indent="0" algn="just">
              <a:buNone/>
            </a:pPr>
            <a:endParaRPr lang="lv-LV" dirty="0">
              <a:latin typeface="+mj-lt"/>
              <a:ea typeface="Tahoma" panose="020B0604030504040204" pitchFamily="34" charset="0"/>
              <a:cs typeface="Tahoma" panose="020B0604030504040204" pitchFamily="34" charset="0"/>
            </a:endParaRPr>
          </a:p>
          <a:p>
            <a:pPr marL="1104900" lvl="1" indent="-342900" algn="just">
              <a:buFont typeface="Wingdings" panose="05000000000000000000" pitchFamily="2" charset="2"/>
              <a:buChar char="ü"/>
            </a:pPr>
            <a:endParaRPr lang="lv-LV" dirty="0">
              <a:latin typeface="+mj-lt"/>
              <a:ea typeface="Tahoma" panose="020B0604030504040204" pitchFamily="34" charset="0"/>
              <a:cs typeface="Tahoma" panose="020B0604030504040204" pitchFamily="34" charset="0"/>
            </a:endParaRPr>
          </a:p>
          <a:p>
            <a:pPr algn="just"/>
            <a:endParaRPr lang="lv-LV" b="1" dirty="0">
              <a:latin typeface="+mj-lt"/>
              <a:ea typeface="Tahoma" panose="020B0604030504040204" pitchFamily="34" charset="0"/>
              <a:cs typeface="Tahoma" panose="020B0604030504040204" pitchFamily="34" charset="0"/>
            </a:endParaRPr>
          </a:p>
        </p:txBody>
      </p:sp>
      <p:sp>
        <p:nvSpPr>
          <p:cNvPr id="6" name="Slide Number Placeholder 5"/>
          <p:cNvSpPr>
            <a:spLocks noGrp="1"/>
          </p:cNvSpPr>
          <p:nvPr>
            <p:ph type="sldNum" sz="quarter" idx="13"/>
          </p:nvPr>
        </p:nvSpPr>
        <p:spPr/>
        <p:txBody>
          <a:bodyPr/>
          <a:lstStyle/>
          <a:p>
            <a:fld id="{6B69820C-D264-4C2D-8343-437FCEC1E543}" type="slidenum">
              <a:rPr lang="en-US" altLang="lv-LV"/>
              <a:pPr/>
              <a:t>4</a:t>
            </a:fld>
            <a:endParaRPr lang="en-US" altLang="lv-LV"/>
          </a:p>
        </p:txBody>
      </p:sp>
    </p:spTree>
    <p:extLst>
      <p:ext uri="{BB962C8B-B14F-4D97-AF65-F5344CB8AC3E}">
        <p14:creationId xmlns:p14="http://schemas.microsoft.com/office/powerpoint/2010/main" val="203984041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p:cNvSpPr>
            <a:spLocks noGrp="1"/>
          </p:cNvSpPr>
          <p:nvPr>
            <p:ph type="title"/>
          </p:nvPr>
        </p:nvSpPr>
        <p:spPr>
          <a:xfrm>
            <a:off x="2438400" y="381000"/>
            <a:ext cx="6096000" cy="1036638"/>
          </a:xfrm>
        </p:spPr>
        <p:txBody>
          <a:bodyPr>
            <a:normAutofit/>
          </a:bodyPr>
          <a:lstStyle/>
          <a:p>
            <a:r>
              <a:rPr lang="lv-LV" altLang="lv-LV" dirty="0">
                <a:latin typeface="Verdana"/>
                <a:cs typeface="Verdana"/>
              </a:rPr>
              <a:t>Konceptuālais ietvars</a:t>
            </a:r>
          </a:p>
        </p:txBody>
      </p:sp>
      <p:sp>
        <p:nvSpPr>
          <p:cNvPr id="12291" name="Content Placeholder 2"/>
          <p:cNvSpPr>
            <a:spLocks noGrp="1"/>
          </p:cNvSpPr>
          <p:nvPr>
            <p:ph idx="1"/>
          </p:nvPr>
        </p:nvSpPr>
        <p:spPr>
          <a:xfrm>
            <a:off x="536713" y="1417639"/>
            <a:ext cx="8302488" cy="4906962"/>
          </a:xfrm>
        </p:spPr>
        <p:txBody>
          <a:bodyPr>
            <a:noAutofit/>
          </a:bodyPr>
          <a:lstStyle/>
          <a:p>
            <a:endParaRPr lang="lv-LV" b="1" cap="small" dirty="0">
              <a:latin typeface="+mn-lt"/>
              <a:ea typeface="Tahoma" panose="020B0604030504040204" pitchFamily="34" charset="0"/>
              <a:cs typeface="Tahoma" panose="020B0604030504040204" pitchFamily="34" charset="0"/>
            </a:endParaRPr>
          </a:p>
          <a:p>
            <a:pPr marL="342900" indent="-342900" algn="just">
              <a:buFont typeface="Wingdings" panose="05000000000000000000" pitchFamily="2" charset="2"/>
              <a:buChar char="ü"/>
            </a:pPr>
            <a:r>
              <a:rPr lang="lv-LV" b="1" dirty="0">
                <a:latin typeface="+mn-lt"/>
                <a:ea typeface="Tahoma" panose="020B0604030504040204" pitchFamily="34" charset="0"/>
                <a:cs typeface="Tahoma" panose="020B0604030504040204" pitchFamily="34" charset="0"/>
              </a:rPr>
              <a:t>Apdrošināšanu veic:</a:t>
            </a:r>
          </a:p>
          <a:p>
            <a:pPr marL="1104900" lvl="1" indent="-342900" algn="just">
              <a:buFont typeface="Wingdings" panose="05000000000000000000" pitchFamily="2" charset="2"/>
              <a:buChar char="Ø"/>
            </a:pPr>
            <a:r>
              <a:rPr lang="lv-LV" dirty="0">
                <a:latin typeface="+mn-lt"/>
                <a:ea typeface="Tahoma" panose="020B0604030504040204" pitchFamily="34" charset="0"/>
                <a:cs typeface="Tahoma" panose="020B0604030504040204" pitchFamily="34" charset="0"/>
              </a:rPr>
              <a:t>pirms būvdarbu uzsākšanas, būvatļaujas gadījumā pirms atzīmes izdarīšanas par būvdarbu nosacījumu izpildi;</a:t>
            </a:r>
          </a:p>
          <a:p>
            <a:pPr marL="342900" indent="-342900" algn="just">
              <a:buFont typeface="Wingdings" panose="05000000000000000000" pitchFamily="2" charset="2"/>
              <a:buChar char="ü"/>
            </a:pPr>
            <a:endParaRPr lang="lv-LV" b="1" dirty="0">
              <a:latin typeface="+mn-lt"/>
              <a:ea typeface="Tahoma" panose="020B0604030504040204" pitchFamily="34" charset="0"/>
              <a:cs typeface="Tahoma" panose="020B0604030504040204" pitchFamily="34" charset="0"/>
            </a:endParaRPr>
          </a:p>
          <a:p>
            <a:pPr marL="342900" indent="-342900" algn="just">
              <a:buFont typeface="Wingdings" panose="05000000000000000000" pitchFamily="2" charset="2"/>
              <a:buChar char="ü"/>
            </a:pPr>
            <a:r>
              <a:rPr lang="lv-LV" b="1" dirty="0">
                <a:latin typeface="+mn-lt"/>
                <a:ea typeface="Tahoma" panose="020B0604030504040204" pitchFamily="34" charset="0"/>
                <a:cs typeface="Tahoma" panose="020B0604030504040204" pitchFamily="34" charset="0"/>
              </a:rPr>
              <a:t>Apdrošina zaudējumus:</a:t>
            </a:r>
          </a:p>
          <a:p>
            <a:pPr marL="1219200" lvl="1" indent="-457200" algn="just">
              <a:buFont typeface="Wingdings" panose="05000000000000000000" pitchFamily="2" charset="2"/>
              <a:buChar char="Ø"/>
            </a:pPr>
            <a:r>
              <a:rPr lang="lv-LV" dirty="0">
                <a:latin typeface="+mn-lt"/>
                <a:ea typeface="Tahoma" panose="020B0604030504040204" pitchFamily="34" charset="0"/>
                <a:cs typeface="Tahoma" panose="020B0604030504040204" pitchFamily="34" charset="0"/>
              </a:rPr>
              <a:t>kas ir radušies būvdarbu laikā un</a:t>
            </a:r>
          </a:p>
          <a:p>
            <a:pPr marL="1219200" lvl="1" indent="-457200" algn="just">
              <a:buFont typeface="Wingdings" panose="05000000000000000000" pitchFamily="2" charset="2"/>
              <a:buChar char="Ø"/>
            </a:pPr>
            <a:r>
              <a:rPr lang="lv-LV" dirty="0">
                <a:latin typeface="+mn-lt"/>
                <a:ea typeface="Tahoma" panose="020B0604030504040204" pitchFamily="34" charset="0"/>
                <a:cs typeface="Tahoma" panose="020B0604030504040204" pitchFamily="34" charset="0"/>
              </a:rPr>
              <a:t>kuru iemesls ir būvniecības procesa dalībnieka darbība vai bezdarbība, sniedzot būvprojektēšanas dokumentācijas izstrādes, būvekspertīzes vai būvuzraudzības pakalpojumu vai veicot būvdarbus, t.i. arī pirms apdrošināšanas līguma noslēgšanas.</a:t>
            </a:r>
          </a:p>
          <a:p>
            <a:pPr marL="342900" indent="-342900" algn="just">
              <a:buFont typeface="Wingdings" panose="05000000000000000000" pitchFamily="2" charset="2"/>
              <a:buChar char="ü"/>
            </a:pPr>
            <a:r>
              <a:rPr lang="lv-LV" b="1" dirty="0">
                <a:latin typeface="+mn-lt"/>
                <a:ea typeface="Tahoma" panose="020B0604030504040204" pitchFamily="34" charset="0"/>
                <a:cs typeface="Tahoma" panose="020B0604030504040204" pitchFamily="34" charset="0"/>
              </a:rPr>
              <a:t>Zaudējumu piedziņu vērš pret apdrošinātāju.</a:t>
            </a:r>
          </a:p>
          <a:p>
            <a:pPr marL="342900" indent="-342900" algn="just">
              <a:buFont typeface="Wingdings" panose="05000000000000000000" pitchFamily="2" charset="2"/>
              <a:buChar char="Ø"/>
            </a:pPr>
            <a:endParaRPr lang="lv-LV" b="1" dirty="0">
              <a:latin typeface="+mn-lt"/>
              <a:ea typeface="Tahoma" panose="020B0604030504040204" pitchFamily="34" charset="0"/>
              <a:cs typeface="Tahoma" panose="020B0604030504040204" pitchFamily="34" charset="0"/>
            </a:endParaRPr>
          </a:p>
          <a:p>
            <a:pPr lvl="1" indent="0" algn="just">
              <a:buNone/>
            </a:pPr>
            <a:endParaRPr lang="lv-LV" dirty="0">
              <a:latin typeface="+mn-lt"/>
              <a:ea typeface="Tahoma" panose="020B0604030504040204" pitchFamily="34" charset="0"/>
              <a:cs typeface="Tahoma" panose="020B0604030504040204" pitchFamily="34" charset="0"/>
            </a:endParaRPr>
          </a:p>
          <a:p>
            <a:pPr marL="1104900" lvl="1" indent="-342900" algn="just">
              <a:buFont typeface="Wingdings" panose="05000000000000000000" pitchFamily="2" charset="2"/>
              <a:buChar char="ü"/>
            </a:pPr>
            <a:endParaRPr lang="lv-LV" dirty="0">
              <a:latin typeface="+mn-lt"/>
              <a:ea typeface="Tahoma" panose="020B0604030504040204" pitchFamily="34" charset="0"/>
              <a:cs typeface="Tahoma" panose="020B0604030504040204" pitchFamily="34" charset="0"/>
            </a:endParaRPr>
          </a:p>
          <a:p>
            <a:pPr algn="just"/>
            <a:endParaRPr lang="lv-LV" b="1" dirty="0">
              <a:latin typeface="+mn-lt"/>
              <a:ea typeface="Tahoma" panose="020B0604030504040204" pitchFamily="34" charset="0"/>
              <a:cs typeface="Tahoma" panose="020B0604030504040204" pitchFamily="34" charset="0"/>
            </a:endParaRPr>
          </a:p>
        </p:txBody>
      </p:sp>
      <p:sp>
        <p:nvSpPr>
          <p:cNvPr id="6" name="Slide Number Placeholder 5"/>
          <p:cNvSpPr>
            <a:spLocks noGrp="1"/>
          </p:cNvSpPr>
          <p:nvPr>
            <p:ph type="sldNum" sz="quarter" idx="13"/>
          </p:nvPr>
        </p:nvSpPr>
        <p:spPr/>
        <p:txBody>
          <a:bodyPr/>
          <a:lstStyle/>
          <a:p>
            <a:fld id="{6B69820C-D264-4C2D-8343-437FCEC1E543}" type="slidenum">
              <a:rPr lang="en-US" altLang="lv-LV"/>
              <a:pPr/>
              <a:t>5</a:t>
            </a:fld>
            <a:endParaRPr lang="en-US" altLang="lv-LV"/>
          </a:p>
        </p:txBody>
      </p:sp>
    </p:spTree>
    <p:extLst>
      <p:ext uri="{BB962C8B-B14F-4D97-AF65-F5344CB8AC3E}">
        <p14:creationId xmlns:p14="http://schemas.microsoft.com/office/powerpoint/2010/main" val="184629297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p:cNvSpPr>
            <a:spLocks noGrp="1"/>
          </p:cNvSpPr>
          <p:nvPr>
            <p:ph type="title"/>
          </p:nvPr>
        </p:nvSpPr>
        <p:spPr>
          <a:xfrm>
            <a:off x="2438400" y="381000"/>
            <a:ext cx="6096000" cy="1036638"/>
          </a:xfrm>
        </p:spPr>
        <p:txBody>
          <a:bodyPr>
            <a:normAutofit/>
          </a:bodyPr>
          <a:lstStyle/>
          <a:p>
            <a:r>
              <a:rPr lang="lv-LV" altLang="lv-LV" dirty="0">
                <a:latin typeface="Verdana"/>
                <a:cs typeface="Verdana"/>
              </a:rPr>
              <a:t>Konceptuālais ietvars</a:t>
            </a:r>
          </a:p>
        </p:txBody>
      </p:sp>
      <p:sp>
        <p:nvSpPr>
          <p:cNvPr id="12291" name="Content Placeholder 2"/>
          <p:cNvSpPr>
            <a:spLocks noGrp="1"/>
          </p:cNvSpPr>
          <p:nvPr>
            <p:ph idx="1"/>
          </p:nvPr>
        </p:nvSpPr>
        <p:spPr>
          <a:xfrm>
            <a:off x="536713" y="1417639"/>
            <a:ext cx="8302488" cy="4906962"/>
          </a:xfrm>
        </p:spPr>
        <p:txBody>
          <a:bodyPr>
            <a:noAutofit/>
          </a:bodyPr>
          <a:lstStyle/>
          <a:p>
            <a:endParaRPr lang="lv-LV" b="1" cap="small" dirty="0">
              <a:latin typeface="+mn-lt"/>
              <a:ea typeface="Tahoma" panose="020B0604030504040204" pitchFamily="34" charset="0"/>
              <a:cs typeface="Tahoma" panose="020B0604030504040204" pitchFamily="34" charset="0"/>
            </a:endParaRPr>
          </a:p>
          <a:p>
            <a:pPr marL="342900" indent="-342900" algn="just">
              <a:buFont typeface="Wingdings" panose="05000000000000000000" pitchFamily="2" charset="2"/>
              <a:buChar char="ü"/>
            </a:pPr>
            <a:r>
              <a:rPr lang="lv-LV" b="1" dirty="0">
                <a:latin typeface="+mn-lt"/>
                <a:ea typeface="Tahoma" panose="020B0604030504040204" pitchFamily="34" charset="0"/>
                <a:cs typeface="Tahoma" panose="020B0604030504040204" pitchFamily="34" charset="0"/>
              </a:rPr>
              <a:t>BIS kā platforma apdrošināšanas līguma slēgšanai un sabiedrības informēšanai</a:t>
            </a:r>
          </a:p>
          <a:p>
            <a:pPr marL="1104900" lvl="1" indent="-342900" algn="just">
              <a:buFont typeface="Wingdings" panose="05000000000000000000" pitchFamily="2" charset="2"/>
              <a:buChar char="Ø"/>
            </a:pPr>
            <a:r>
              <a:rPr lang="lv-LV" dirty="0">
                <a:latin typeface="+mn-lt"/>
                <a:ea typeface="Tahoma" panose="020B0604030504040204" pitchFamily="34" charset="0"/>
                <a:cs typeface="Tahoma" panose="020B0604030504040204" pitchFamily="34" charset="0"/>
              </a:rPr>
              <a:t>būtu jāvērtē iespēja izmantot BIS apdrošināšanas līguma slēgšanai. Polise ir strukturēti dati BIS sistēmā;</a:t>
            </a:r>
          </a:p>
          <a:p>
            <a:pPr marL="1104900" lvl="1" indent="-342900" algn="just">
              <a:buFont typeface="Wingdings" panose="05000000000000000000" pitchFamily="2" charset="2"/>
              <a:buChar char="Ø"/>
            </a:pPr>
            <a:r>
              <a:rPr lang="lv-LV" dirty="0">
                <a:latin typeface="+mn-lt"/>
                <a:ea typeface="Tahoma" panose="020B0604030504040204" pitchFamily="34" charset="0"/>
                <a:cs typeface="Tahoma" panose="020B0604030504040204" pitchFamily="34" charset="0"/>
              </a:rPr>
              <a:t>Polises izsniegšana vai informācijas par polisi publicēšana BIS sistēmā ļaus ikvienam noskaidrot nepieciešamo informāciju un vērsties par zaudējumu piedziņu.</a:t>
            </a:r>
          </a:p>
          <a:p>
            <a:pPr marL="1104900" lvl="1" indent="-342900" algn="just">
              <a:buFont typeface="Wingdings" panose="05000000000000000000" pitchFamily="2" charset="2"/>
              <a:buChar char="Ø"/>
            </a:pPr>
            <a:endParaRPr lang="lv-LV" dirty="0">
              <a:latin typeface="+mn-lt"/>
              <a:ea typeface="Tahoma" panose="020B0604030504040204" pitchFamily="34" charset="0"/>
              <a:cs typeface="Tahoma" panose="020B0604030504040204" pitchFamily="34" charset="0"/>
            </a:endParaRPr>
          </a:p>
          <a:p>
            <a:pPr marL="342900" indent="-342900" algn="just">
              <a:buFont typeface="Wingdings" panose="05000000000000000000" pitchFamily="2" charset="2"/>
              <a:buChar char="ü"/>
            </a:pPr>
            <a:r>
              <a:rPr lang="lv-LV" b="1" dirty="0">
                <a:latin typeface="+mn-lt"/>
                <a:ea typeface="Tahoma" panose="020B0604030504040204" pitchFamily="34" charset="0"/>
                <a:cs typeface="Tahoma" panose="020B0604030504040204" pitchFamily="34" charset="0"/>
              </a:rPr>
              <a:t>Līgumu slēdz uz par konkrētu būvniecības ieceri (jādiskutē vai apdrošināšanas pienākums attiecināms uz visām iecerēm, vai ir izņēmumi).</a:t>
            </a:r>
          </a:p>
          <a:p>
            <a:pPr marL="1219200" lvl="1" indent="-457200" algn="just">
              <a:buFont typeface="Wingdings" panose="05000000000000000000" pitchFamily="2" charset="2"/>
              <a:buChar char="Ø"/>
            </a:pPr>
            <a:r>
              <a:rPr lang="lv-LV" dirty="0">
                <a:latin typeface="+mn-lt"/>
                <a:ea typeface="Tahoma" panose="020B0604030504040204" pitchFamily="34" charset="0"/>
                <a:cs typeface="Tahoma" panose="020B0604030504040204" pitchFamily="34" charset="0"/>
              </a:rPr>
              <a:t>jāuztur spēkā visu būvdarbu un garantiju laikā;</a:t>
            </a:r>
          </a:p>
          <a:p>
            <a:pPr marL="1219200" lvl="1" indent="-457200" algn="just">
              <a:buFont typeface="Wingdings" panose="05000000000000000000" pitchFamily="2" charset="2"/>
              <a:buChar char="Ø"/>
            </a:pPr>
            <a:r>
              <a:rPr lang="lv-LV" dirty="0">
                <a:latin typeface="+mn-lt"/>
                <a:ea typeface="Tahoma" panose="020B0604030504040204" pitchFamily="34" charset="0"/>
                <a:cs typeface="Tahoma" panose="020B0604030504040204" pitchFamily="34" charset="0"/>
              </a:rPr>
              <a:t>iespējams pārtraukt uz laiku, ja būvdarbu veikšana ir apturēta un objekts ir iekonservēts.</a:t>
            </a:r>
          </a:p>
          <a:p>
            <a:pPr marL="342900" indent="-342900" algn="just">
              <a:buFont typeface="Wingdings" panose="05000000000000000000" pitchFamily="2" charset="2"/>
              <a:buChar char="Ø"/>
            </a:pPr>
            <a:endParaRPr lang="lv-LV" b="1" dirty="0">
              <a:latin typeface="+mn-lt"/>
              <a:ea typeface="Tahoma" panose="020B0604030504040204" pitchFamily="34" charset="0"/>
              <a:cs typeface="Tahoma" panose="020B0604030504040204" pitchFamily="34" charset="0"/>
            </a:endParaRPr>
          </a:p>
          <a:p>
            <a:pPr lvl="1" indent="0" algn="just">
              <a:buNone/>
            </a:pPr>
            <a:endParaRPr lang="lv-LV" dirty="0">
              <a:latin typeface="+mn-lt"/>
              <a:ea typeface="Tahoma" panose="020B0604030504040204" pitchFamily="34" charset="0"/>
              <a:cs typeface="Tahoma" panose="020B0604030504040204" pitchFamily="34" charset="0"/>
            </a:endParaRPr>
          </a:p>
          <a:p>
            <a:pPr marL="1104900" lvl="1" indent="-342900" algn="just">
              <a:buFont typeface="Wingdings" panose="05000000000000000000" pitchFamily="2" charset="2"/>
              <a:buChar char="ü"/>
            </a:pPr>
            <a:endParaRPr lang="lv-LV" dirty="0">
              <a:latin typeface="+mn-lt"/>
              <a:ea typeface="Tahoma" panose="020B0604030504040204" pitchFamily="34" charset="0"/>
              <a:cs typeface="Tahoma" panose="020B0604030504040204" pitchFamily="34" charset="0"/>
            </a:endParaRPr>
          </a:p>
          <a:p>
            <a:pPr algn="just"/>
            <a:endParaRPr lang="lv-LV" b="1" dirty="0">
              <a:latin typeface="+mn-lt"/>
              <a:ea typeface="Tahoma" panose="020B0604030504040204" pitchFamily="34" charset="0"/>
              <a:cs typeface="Tahoma" panose="020B0604030504040204" pitchFamily="34" charset="0"/>
            </a:endParaRPr>
          </a:p>
        </p:txBody>
      </p:sp>
      <p:sp>
        <p:nvSpPr>
          <p:cNvPr id="6" name="Slide Number Placeholder 5"/>
          <p:cNvSpPr>
            <a:spLocks noGrp="1"/>
          </p:cNvSpPr>
          <p:nvPr>
            <p:ph type="sldNum" sz="quarter" idx="13"/>
          </p:nvPr>
        </p:nvSpPr>
        <p:spPr/>
        <p:txBody>
          <a:bodyPr/>
          <a:lstStyle/>
          <a:p>
            <a:fld id="{6B69820C-D264-4C2D-8343-437FCEC1E543}" type="slidenum">
              <a:rPr lang="en-US" altLang="lv-LV"/>
              <a:pPr/>
              <a:t>6</a:t>
            </a:fld>
            <a:endParaRPr lang="en-US" altLang="lv-LV"/>
          </a:p>
        </p:txBody>
      </p:sp>
    </p:spTree>
    <p:extLst>
      <p:ext uri="{BB962C8B-B14F-4D97-AF65-F5344CB8AC3E}">
        <p14:creationId xmlns:p14="http://schemas.microsoft.com/office/powerpoint/2010/main" val="62329976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p:cNvSpPr>
            <a:spLocks noGrp="1"/>
          </p:cNvSpPr>
          <p:nvPr>
            <p:ph type="title"/>
          </p:nvPr>
        </p:nvSpPr>
        <p:spPr>
          <a:xfrm>
            <a:off x="2438400" y="381000"/>
            <a:ext cx="6096000" cy="1036638"/>
          </a:xfrm>
        </p:spPr>
        <p:txBody>
          <a:bodyPr>
            <a:normAutofit/>
          </a:bodyPr>
          <a:lstStyle/>
          <a:p>
            <a:r>
              <a:rPr lang="lv-LV" altLang="lv-LV" dirty="0">
                <a:latin typeface="Verdana"/>
                <a:cs typeface="Verdana"/>
              </a:rPr>
              <a:t>Konceptuālais ietvars</a:t>
            </a:r>
          </a:p>
        </p:txBody>
      </p:sp>
      <p:sp>
        <p:nvSpPr>
          <p:cNvPr id="12291" name="Content Placeholder 2"/>
          <p:cNvSpPr>
            <a:spLocks noGrp="1"/>
          </p:cNvSpPr>
          <p:nvPr>
            <p:ph idx="1"/>
          </p:nvPr>
        </p:nvSpPr>
        <p:spPr>
          <a:xfrm>
            <a:off x="536713" y="1417639"/>
            <a:ext cx="8302488" cy="4906962"/>
          </a:xfrm>
        </p:spPr>
        <p:txBody>
          <a:bodyPr>
            <a:noAutofit/>
          </a:bodyPr>
          <a:lstStyle/>
          <a:p>
            <a:endParaRPr lang="lv-LV" b="1" cap="small" dirty="0">
              <a:latin typeface="+mn-lt"/>
              <a:ea typeface="Tahoma" panose="020B0604030504040204" pitchFamily="34" charset="0"/>
              <a:cs typeface="Tahoma" panose="020B0604030504040204" pitchFamily="34" charset="0"/>
            </a:endParaRPr>
          </a:p>
          <a:p>
            <a:pPr marL="342900" indent="-342900" algn="just">
              <a:buFont typeface="Wingdings" panose="05000000000000000000" pitchFamily="2" charset="2"/>
              <a:buChar char="ü"/>
            </a:pPr>
            <a:r>
              <a:rPr lang="lv-LV" b="1" dirty="0">
                <a:latin typeface="+mn-lt"/>
                <a:ea typeface="Tahoma" panose="020B0604030504040204" pitchFamily="34" charset="0"/>
                <a:cs typeface="Tahoma" panose="020B0604030504040204" pitchFamily="34" charset="0"/>
              </a:rPr>
              <a:t>Atbildības limits (ņemot par pamatu OCTA regulējumu un ES judikatūru par dzīvībai un veselībai nodarīto zaudējumu atlīdzināšanu)</a:t>
            </a:r>
          </a:p>
          <a:p>
            <a:pPr marL="1104900" lvl="1" indent="-342900" algn="just">
              <a:buFont typeface="Wingdings" panose="05000000000000000000" pitchFamily="2" charset="2"/>
              <a:buChar char="Ø"/>
            </a:pPr>
            <a:r>
              <a:rPr lang="lv-LV" dirty="0">
                <a:latin typeface="+mn-lt"/>
                <a:ea typeface="Tahoma" panose="020B0604030504040204" pitchFamily="34" charset="0"/>
                <a:cs typeface="Tahoma" panose="020B0604030504040204" pitchFamily="34" charset="0"/>
              </a:rPr>
              <a:t>Personas dzīvībai un veselībai nodarīto zaudējumu atlīdzināšana – līdz 5 210 000 </a:t>
            </a:r>
            <a:r>
              <a:rPr lang="lv-LV" dirty="0" err="1">
                <a:latin typeface="+mn-lt"/>
                <a:ea typeface="Tahoma" panose="020B0604030504040204" pitchFamily="34" charset="0"/>
                <a:cs typeface="Tahoma" panose="020B0604030504040204" pitchFamily="34" charset="0"/>
              </a:rPr>
              <a:t>euro</a:t>
            </a:r>
            <a:r>
              <a:rPr lang="lv-LV" dirty="0">
                <a:latin typeface="+mn-lt"/>
                <a:ea typeface="Tahoma" panose="020B0604030504040204" pitchFamily="34" charset="0"/>
                <a:cs typeface="Tahoma" panose="020B0604030504040204" pitchFamily="34" charset="0"/>
              </a:rPr>
              <a:t> neatkarīgi no cietušo personu skaita;</a:t>
            </a:r>
          </a:p>
          <a:p>
            <a:pPr marL="1104900" lvl="1" indent="-342900" algn="just">
              <a:buFont typeface="Wingdings" panose="05000000000000000000" pitchFamily="2" charset="2"/>
              <a:buChar char="Ø"/>
            </a:pPr>
            <a:r>
              <a:rPr lang="lv-LV" dirty="0">
                <a:latin typeface="+mn-lt"/>
                <a:ea typeface="Tahoma" panose="020B0604030504040204" pitchFamily="34" charset="0"/>
                <a:cs typeface="Tahoma" panose="020B0604030504040204" pitchFamily="34" charset="0"/>
              </a:rPr>
              <a:t>Personas mantai nodarīto zaudējumu – līdz 1 050 000 </a:t>
            </a:r>
            <a:r>
              <a:rPr lang="lv-LV" dirty="0" err="1">
                <a:latin typeface="+mn-lt"/>
                <a:ea typeface="Tahoma" panose="020B0604030504040204" pitchFamily="34" charset="0"/>
                <a:cs typeface="Tahoma" panose="020B0604030504040204" pitchFamily="34" charset="0"/>
              </a:rPr>
              <a:t>euro</a:t>
            </a:r>
            <a:r>
              <a:rPr lang="lv-LV" dirty="0">
                <a:latin typeface="+mn-lt"/>
                <a:ea typeface="Tahoma" panose="020B0604030504040204" pitchFamily="34" charset="0"/>
                <a:cs typeface="Tahoma" panose="020B0604030504040204" pitchFamily="34" charset="0"/>
              </a:rPr>
              <a:t> neatkarīgi no trešo personu skaita.</a:t>
            </a:r>
          </a:p>
          <a:p>
            <a:pPr marL="1104900" lvl="1" indent="-342900" algn="just">
              <a:buFont typeface="Wingdings" panose="05000000000000000000" pitchFamily="2" charset="2"/>
              <a:buChar char="Ø"/>
            </a:pPr>
            <a:endParaRPr lang="lv-LV" dirty="0">
              <a:latin typeface="+mn-lt"/>
              <a:ea typeface="Tahoma" panose="020B0604030504040204" pitchFamily="34" charset="0"/>
              <a:cs typeface="Tahoma" panose="020B0604030504040204" pitchFamily="34" charset="0"/>
            </a:endParaRPr>
          </a:p>
          <a:p>
            <a:pPr algn="just"/>
            <a:endParaRPr lang="lv-LV" b="1" dirty="0">
              <a:latin typeface="+mn-lt"/>
              <a:ea typeface="Tahoma" panose="020B0604030504040204" pitchFamily="34" charset="0"/>
              <a:cs typeface="Tahoma" panose="020B0604030504040204" pitchFamily="34" charset="0"/>
            </a:endParaRPr>
          </a:p>
          <a:p>
            <a:pPr lvl="1" indent="0" algn="just">
              <a:buNone/>
            </a:pPr>
            <a:endParaRPr lang="lv-LV" dirty="0">
              <a:latin typeface="+mn-lt"/>
              <a:ea typeface="Tahoma" panose="020B0604030504040204" pitchFamily="34" charset="0"/>
              <a:cs typeface="Tahoma" panose="020B0604030504040204" pitchFamily="34" charset="0"/>
            </a:endParaRPr>
          </a:p>
          <a:p>
            <a:pPr marL="1104900" lvl="1" indent="-342900" algn="just">
              <a:buFont typeface="Wingdings" panose="05000000000000000000" pitchFamily="2" charset="2"/>
              <a:buChar char="ü"/>
            </a:pPr>
            <a:endParaRPr lang="lv-LV" dirty="0">
              <a:latin typeface="+mn-lt"/>
              <a:ea typeface="Tahoma" panose="020B0604030504040204" pitchFamily="34" charset="0"/>
              <a:cs typeface="Tahoma" panose="020B0604030504040204" pitchFamily="34" charset="0"/>
            </a:endParaRPr>
          </a:p>
          <a:p>
            <a:pPr algn="just"/>
            <a:endParaRPr lang="lv-LV" b="1" dirty="0">
              <a:latin typeface="+mn-lt"/>
              <a:ea typeface="Tahoma" panose="020B0604030504040204" pitchFamily="34" charset="0"/>
              <a:cs typeface="Tahoma" panose="020B0604030504040204" pitchFamily="34" charset="0"/>
            </a:endParaRPr>
          </a:p>
        </p:txBody>
      </p:sp>
      <p:sp>
        <p:nvSpPr>
          <p:cNvPr id="6" name="Slide Number Placeholder 5"/>
          <p:cNvSpPr>
            <a:spLocks noGrp="1"/>
          </p:cNvSpPr>
          <p:nvPr>
            <p:ph type="sldNum" sz="quarter" idx="13"/>
          </p:nvPr>
        </p:nvSpPr>
        <p:spPr/>
        <p:txBody>
          <a:bodyPr/>
          <a:lstStyle/>
          <a:p>
            <a:fld id="{6B69820C-D264-4C2D-8343-437FCEC1E543}" type="slidenum">
              <a:rPr lang="en-US" altLang="lv-LV"/>
              <a:pPr/>
              <a:t>7</a:t>
            </a:fld>
            <a:endParaRPr lang="en-US" altLang="lv-LV"/>
          </a:p>
        </p:txBody>
      </p:sp>
    </p:spTree>
    <p:extLst>
      <p:ext uri="{BB962C8B-B14F-4D97-AF65-F5344CB8AC3E}">
        <p14:creationId xmlns:p14="http://schemas.microsoft.com/office/powerpoint/2010/main" val="429371686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p:cNvSpPr>
            <a:spLocks noGrp="1"/>
          </p:cNvSpPr>
          <p:nvPr>
            <p:ph type="title"/>
          </p:nvPr>
        </p:nvSpPr>
        <p:spPr>
          <a:xfrm>
            <a:off x="2438400" y="381000"/>
            <a:ext cx="6096000" cy="1036638"/>
          </a:xfrm>
        </p:spPr>
        <p:txBody>
          <a:bodyPr>
            <a:normAutofit/>
          </a:bodyPr>
          <a:lstStyle/>
          <a:p>
            <a:r>
              <a:rPr lang="lv-LV" altLang="lv-LV" dirty="0">
                <a:latin typeface="Verdana"/>
                <a:cs typeface="Verdana"/>
              </a:rPr>
              <a:t>Konceptuālais ietvars</a:t>
            </a:r>
          </a:p>
        </p:txBody>
      </p:sp>
      <p:sp>
        <p:nvSpPr>
          <p:cNvPr id="12291" name="Content Placeholder 2"/>
          <p:cNvSpPr>
            <a:spLocks noGrp="1"/>
          </p:cNvSpPr>
          <p:nvPr>
            <p:ph idx="1"/>
          </p:nvPr>
        </p:nvSpPr>
        <p:spPr>
          <a:xfrm>
            <a:off x="536713" y="1417639"/>
            <a:ext cx="8302488" cy="4906962"/>
          </a:xfrm>
        </p:spPr>
        <p:txBody>
          <a:bodyPr>
            <a:noAutofit/>
          </a:bodyPr>
          <a:lstStyle/>
          <a:p>
            <a:endParaRPr lang="lv-LV" b="1" cap="small" dirty="0">
              <a:latin typeface="+mn-lt"/>
              <a:ea typeface="Tahoma" panose="020B0604030504040204" pitchFamily="34" charset="0"/>
              <a:cs typeface="Tahoma" panose="020B0604030504040204" pitchFamily="34" charset="0"/>
            </a:endParaRPr>
          </a:p>
          <a:p>
            <a:pPr marL="342900" indent="-342900" algn="just">
              <a:buFont typeface="Wingdings" panose="05000000000000000000" pitchFamily="2" charset="2"/>
              <a:buChar char="ü"/>
            </a:pPr>
            <a:r>
              <a:rPr lang="lv-LV" b="1" dirty="0">
                <a:latin typeface="+mn-lt"/>
                <a:ea typeface="Tahoma" panose="020B0604030504040204" pitchFamily="34" charset="0"/>
                <a:cs typeface="Tahoma" panose="020B0604030504040204" pitchFamily="34" charset="0"/>
              </a:rPr>
              <a:t>Apdrošināšanas prēmiju nosaka apdrošinātājs, </a:t>
            </a:r>
            <a:r>
              <a:rPr lang="lv-LV" dirty="0">
                <a:latin typeface="+mn-lt"/>
                <a:ea typeface="Tahoma" panose="020B0604030504040204" pitchFamily="34" charset="0"/>
                <a:cs typeface="Tahoma" panose="020B0604030504040204" pitchFamily="34" charset="0"/>
              </a:rPr>
              <a:t>ņemot vērā </a:t>
            </a:r>
            <a:endParaRPr lang="lv-LV" b="1" dirty="0">
              <a:latin typeface="+mn-lt"/>
              <a:ea typeface="Tahoma" panose="020B0604030504040204" pitchFamily="34" charset="0"/>
              <a:cs typeface="Tahoma" panose="020B0604030504040204" pitchFamily="34" charset="0"/>
            </a:endParaRPr>
          </a:p>
          <a:p>
            <a:pPr marL="1219200" lvl="1" indent="-457200" algn="just">
              <a:buFont typeface="Wingdings" panose="05000000000000000000" pitchFamily="2" charset="2"/>
              <a:buChar char="Ø"/>
            </a:pPr>
            <a:r>
              <a:rPr lang="lv-LV" dirty="0">
                <a:latin typeface="+mn-lt"/>
                <a:ea typeface="Tahoma" panose="020B0604030504040204" pitchFamily="34" charset="0"/>
                <a:cs typeface="Tahoma" panose="020B0604030504040204" pitchFamily="34" charset="0"/>
              </a:rPr>
              <a:t>būvdarbu veikšanai nepieciešamās dokumentācijas (paskaidrojuma akts, apliecinājuma karte, būvatļauja) veidu;</a:t>
            </a:r>
          </a:p>
          <a:p>
            <a:pPr marL="1219200" lvl="1" indent="-457200" algn="just">
              <a:buFont typeface="Wingdings" panose="05000000000000000000" pitchFamily="2" charset="2"/>
              <a:buChar char="Ø"/>
            </a:pPr>
            <a:r>
              <a:rPr lang="lv-LV" dirty="0">
                <a:latin typeface="+mn-lt"/>
                <a:ea typeface="Tahoma" panose="020B0604030504040204" pitchFamily="34" charset="0"/>
                <a:cs typeface="Tahoma" panose="020B0604030504040204" pitchFamily="34" charset="0"/>
              </a:rPr>
              <a:t>būvniecības ieceres īstenošanas vietu, būvniecības ieceres īstenošanā iesaistīto personu skaitu;</a:t>
            </a:r>
          </a:p>
          <a:p>
            <a:pPr marL="1219200" lvl="1" indent="-457200" algn="just">
              <a:buFont typeface="Wingdings" panose="05000000000000000000" pitchFamily="2" charset="2"/>
              <a:buChar char="Ø"/>
            </a:pPr>
            <a:r>
              <a:rPr lang="lv-LV" dirty="0">
                <a:latin typeface="+mn-lt"/>
                <a:ea typeface="Tahoma" panose="020B0604030504040204" pitchFamily="34" charset="0"/>
                <a:cs typeface="Tahoma" panose="020B0604030504040204" pitchFamily="34" charset="0"/>
              </a:rPr>
              <a:t>būvniecības ieceres īstenošanā iesaistītajām personām piemēroto administratīvo atbildību vai krimināltiesisko atbildību, konstatētos profesionālās darbības pārkāpumus;</a:t>
            </a:r>
          </a:p>
          <a:p>
            <a:pPr marL="342900" indent="-342900" algn="just">
              <a:buFont typeface="Wingdings" panose="05000000000000000000" pitchFamily="2" charset="2"/>
              <a:buChar char="Ø"/>
            </a:pPr>
            <a:endParaRPr lang="lv-LV" b="1" dirty="0">
              <a:latin typeface="+mn-lt"/>
              <a:ea typeface="Tahoma" panose="020B0604030504040204" pitchFamily="34" charset="0"/>
              <a:cs typeface="Tahoma" panose="020B0604030504040204" pitchFamily="34" charset="0"/>
            </a:endParaRPr>
          </a:p>
          <a:p>
            <a:pPr marL="342900" indent="-342900" algn="just">
              <a:buFont typeface="Wingdings" panose="05000000000000000000" pitchFamily="2" charset="2"/>
              <a:buChar char="ü"/>
            </a:pPr>
            <a:endParaRPr lang="lv-LV" b="1" dirty="0">
              <a:latin typeface="+mn-lt"/>
              <a:ea typeface="Tahoma" panose="020B0604030504040204" pitchFamily="34" charset="0"/>
              <a:cs typeface="Tahoma" panose="020B0604030504040204" pitchFamily="34" charset="0"/>
            </a:endParaRPr>
          </a:p>
          <a:p>
            <a:pPr lvl="1" indent="0" algn="just">
              <a:buNone/>
            </a:pPr>
            <a:endParaRPr lang="lv-LV" dirty="0">
              <a:latin typeface="+mn-lt"/>
              <a:ea typeface="Tahoma" panose="020B0604030504040204" pitchFamily="34" charset="0"/>
              <a:cs typeface="Tahoma" panose="020B0604030504040204" pitchFamily="34" charset="0"/>
            </a:endParaRPr>
          </a:p>
          <a:p>
            <a:pPr marL="1104900" lvl="1" indent="-342900" algn="just">
              <a:buFont typeface="Wingdings" panose="05000000000000000000" pitchFamily="2" charset="2"/>
              <a:buChar char="ü"/>
            </a:pPr>
            <a:endParaRPr lang="lv-LV" dirty="0">
              <a:latin typeface="+mn-lt"/>
              <a:ea typeface="Tahoma" panose="020B0604030504040204" pitchFamily="34" charset="0"/>
              <a:cs typeface="Tahoma" panose="020B0604030504040204" pitchFamily="34" charset="0"/>
            </a:endParaRPr>
          </a:p>
          <a:p>
            <a:pPr algn="just"/>
            <a:endParaRPr lang="lv-LV" b="1" dirty="0">
              <a:latin typeface="+mn-lt"/>
              <a:ea typeface="Tahoma" panose="020B0604030504040204" pitchFamily="34" charset="0"/>
              <a:cs typeface="Tahoma" panose="020B0604030504040204" pitchFamily="34" charset="0"/>
            </a:endParaRPr>
          </a:p>
        </p:txBody>
      </p:sp>
      <p:sp>
        <p:nvSpPr>
          <p:cNvPr id="6" name="Slide Number Placeholder 5"/>
          <p:cNvSpPr>
            <a:spLocks noGrp="1"/>
          </p:cNvSpPr>
          <p:nvPr>
            <p:ph type="sldNum" sz="quarter" idx="13"/>
          </p:nvPr>
        </p:nvSpPr>
        <p:spPr/>
        <p:txBody>
          <a:bodyPr/>
          <a:lstStyle/>
          <a:p>
            <a:fld id="{6B69820C-D264-4C2D-8343-437FCEC1E543}" type="slidenum">
              <a:rPr lang="en-US" altLang="lv-LV"/>
              <a:pPr/>
              <a:t>8</a:t>
            </a:fld>
            <a:endParaRPr lang="en-US" altLang="lv-LV"/>
          </a:p>
        </p:txBody>
      </p:sp>
    </p:spTree>
    <p:extLst>
      <p:ext uri="{BB962C8B-B14F-4D97-AF65-F5344CB8AC3E}">
        <p14:creationId xmlns:p14="http://schemas.microsoft.com/office/powerpoint/2010/main" val="373892311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p:cNvSpPr>
            <a:spLocks noGrp="1"/>
          </p:cNvSpPr>
          <p:nvPr>
            <p:ph type="title"/>
          </p:nvPr>
        </p:nvSpPr>
        <p:spPr>
          <a:xfrm>
            <a:off x="2438400" y="381000"/>
            <a:ext cx="6096000" cy="1036638"/>
          </a:xfrm>
        </p:spPr>
        <p:txBody>
          <a:bodyPr>
            <a:normAutofit/>
          </a:bodyPr>
          <a:lstStyle/>
          <a:p>
            <a:r>
              <a:rPr lang="lv-LV" altLang="lv-LV" dirty="0">
                <a:latin typeface="Verdana"/>
                <a:cs typeface="Verdana"/>
              </a:rPr>
              <a:t>Konceptuālais ietvars</a:t>
            </a:r>
          </a:p>
        </p:txBody>
      </p:sp>
      <p:sp>
        <p:nvSpPr>
          <p:cNvPr id="12291" name="Content Placeholder 2"/>
          <p:cNvSpPr>
            <a:spLocks noGrp="1"/>
          </p:cNvSpPr>
          <p:nvPr>
            <p:ph idx="1"/>
          </p:nvPr>
        </p:nvSpPr>
        <p:spPr>
          <a:xfrm>
            <a:off x="536713" y="1417639"/>
            <a:ext cx="8302488" cy="4906962"/>
          </a:xfrm>
        </p:spPr>
        <p:txBody>
          <a:bodyPr>
            <a:noAutofit/>
          </a:bodyPr>
          <a:lstStyle/>
          <a:p>
            <a:endParaRPr lang="lv-LV" b="1" cap="small" dirty="0">
              <a:latin typeface="+mn-lt"/>
              <a:ea typeface="Tahoma" panose="020B0604030504040204" pitchFamily="34" charset="0"/>
              <a:cs typeface="Tahoma" panose="020B0604030504040204" pitchFamily="34" charset="0"/>
            </a:endParaRPr>
          </a:p>
          <a:p>
            <a:pPr marL="342900" indent="-342900" algn="just">
              <a:buFont typeface="Wingdings" panose="05000000000000000000" pitchFamily="2" charset="2"/>
              <a:buChar char="ü"/>
            </a:pPr>
            <a:r>
              <a:rPr lang="lv-LV" b="1" dirty="0">
                <a:latin typeface="+mn-lt"/>
                <a:ea typeface="Tahoma" panose="020B0604030504040204" pitchFamily="34" charset="0"/>
                <a:cs typeface="Tahoma" panose="020B0604030504040204" pitchFamily="34" charset="0"/>
              </a:rPr>
              <a:t>Apdrošināšanas izmaksas noteikumi-</a:t>
            </a:r>
            <a:r>
              <a:rPr lang="lv-LV" dirty="0">
                <a:latin typeface="+mn-lt"/>
                <a:ea typeface="Tahoma" panose="020B0604030504040204" pitchFamily="34" charset="0"/>
                <a:cs typeface="Tahoma" panose="020B0604030504040204" pitchFamily="34" charset="0"/>
              </a:rPr>
              <a:t>Trešajai personai nodarītie zaudējumi tiek atlīdzināti:</a:t>
            </a:r>
          </a:p>
          <a:p>
            <a:pPr marL="1104900" lvl="1" indent="-342900" algn="just">
              <a:buFont typeface="Wingdings" panose="05000000000000000000" pitchFamily="2" charset="2"/>
              <a:buChar char="Ø"/>
            </a:pPr>
            <a:r>
              <a:rPr lang="lv-LV" dirty="0">
                <a:latin typeface="+mn-lt"/>
                <a:ea typeface="Tahoma" panose="020B0604030504040204" pitchFamily="34" charset="0"/>
                <a:cs typeface="Tahoma" panose="020B0604030504040204" pitchFamily="34" charset="0"/>
              </a:rPr>
              <a:t> ja kaitējums trešās personas dzīvībai vai veselībai vai zaudējumi trešās personas mantai ir radušies cēloņsakarība ar būvniecības ieceres īstenošanu un </a:t>
            </a:r>
          </a:p>
          <a:p>
            <a:pPr marL="1104900" lvl="1" indent="-342900" algn="just">
              <a:buFont typeface="Wingdings" panose="05000000000000000000" pitchFamily="2" charset="2"/>
              <a:buChar char="Ø"/>
            </a:pPr>
            <a:r>
              <a:rPr lang="lv-LV" dirty="0">
                <a:latin typeface="+mn-lt"/>
                <a:ea typeface="Tahoma" panose="020B0604030504040204" pitchFamily="34" charset="0"/>
                <a:cs typeface="Tahoma" panose="020B0604030504040204" pitchFamily="34" charset="0"/>
              </a:rPr>
              <a:t>netiek pierādīts, ka šāds kaitējums vai zaudējumi radušies nepārvaramas varas dēļ, ar paša cietušā nodomu vai viņa rupjas neuzmanības dēļ.</a:t>
            </a:r>
          </a:p>
          <a:p>
            <a:pPr marL="1104900" lvl="1" indent="-342900" algn="just">
              <a:buFont typeface="Wingdings" panose="05000000000000000000" pitchFamily="2" charset="2"/>
              <a:buChar char="Ø"/>
            </a:pPr>
            <a:endParaRPr lang="lv-LV" b="1" dirty="0">
              <a:latin typeface="+mn-lt"/>
              <a:ea typeface="Tahoma" panose="020B0604030504040204" pitchFamily="34" charset="0"/>
              <a:cs typeface="Tahoma" panose="020B0604030504040204" pitchFamily="34" charset="0"/>
            </a:endParaRPr>
          </a:p>
          <a:p>
            <a:pPr marL="342900" indent="-342900" algn="just">
              <a:buFont typeface="Wingdings" panose="05000000000000000000" pitchFamily="2" charset="2"/>
              <a:buChar char="ü"/>
            </a:pPr>
            <a:r>
              <a:rPr lang="lv-LV" b="1" dirty="0">
                <a:latin typeface="+mn-lt"/>
                <a:ea typeface="Tahoma" panose="020B0604030504040204" pitchFamily="34" charset="0"/>
                <a:cs typeface="Tahoma" panose="020B0604030504040204" pitchFamily="34" charset="0"/>
              </a:rPr>
              <a:t>Apdrošinātājs neatlīdzina riska iestāšanās dēļ negūto peļņu. </a:t>
            </a:r>
          </a:p>
          <a:p>
            <a:pPr lvl="1" indent="0" algn="just">
              <a:buNone/>
            </a:pPr>
            <a:endParaRPr lang="lv-LV" dirty="0">
              <a:latin typeface="+mn-lt"/>
              <a:ea typeface="Tahoma" panose="020B0604030504040204" pitchFamily="34" charset="0"/>
              <a:cs typeface="Tahoma" panose="020B0604030504040204" pitchFamily="34" charset="0"/>
            </a:endParaRPr>
          </a:p>
          <a:p>
            <a:pPr marL="1104900" lvl="1" indent="-342900" algn="just">
              <a:buFont typeface="Wingdings" panose="05000000000000000000" pitchFamily="2" charset="2"/>
              <a:buChar char="ü"/>
            </a:pPr>
            <a:endParaRPr lang="lv-LV" dirty="0">
              <a:latin typeface="+mn-lt"/>
              <a:ea typeface="Tahoma" panose="020B0604030504040204" pitchFamily="34" charset="0"/>
              <a:cs typeface="Tahoma" panose="020B0604030504040204" pitchFamily="34" charset="0"/>
            </a:endParaRPr>
          </a:p>
          <a:p>
            <a:pPr algn="just"/>
            <a:endParaRPr lang="lv-LV" b="1" dirty="0">
              <a:latin typeface="+mn-lt"/>
              <a:ea typeface="Tahoma" panose="020B0604030504040204" pitchFamily="34" charset="0"/>
              <a:cs typeface="Tahoma" panose="020B0604030504040204" pitchFamily="34" charset="0"/>
            </a:endParaRPr>
          </a:p>
        </p:txBody>
      </p:sp>
      <p:sp>
        <p:nvSpPr>
          <p:cNvPr id="6" name="Slide Number Placeholder 5"/>
          <p:cNvSpPr>
            <a:spLocks noGrp="1"/>
          </p:cNvSpPr>
          <p:nvPr>
            <p:ph type="sldNum" sz="quarter" idx="13"/>
          </p:nvPr>
        </p:nvSpPr>
        <p:spPr/>
        <p:txBody>
          <a:bodyPr/>
          <a:lstStyle/>
          <a:p>
            <a:fld id="{6B69820C-D264-4C2D-8343-437FCEC1E543}" type="slidenum">
              <a:rPr lang="en-US" altLang="lv-LV"/>
              <a:pPr/>
              <a:t>9</a:t>
            </a:fld>
            <a:endParaRPr lang="en-US" altLang="lv-LV"/>
          </a:p>
        </p:txBody>
      </p:sp>
    </p:spTree>
    <p:extLst>
      <p:ext uri="{BB962C8B-B14F-4D97-AF65-F5344CB8AC3E}">
        <p14:creationId xmlns:p14="http://schemas.microsoft.com/office/powerpoint/2010/main" val="2911166372"/>
      </p:ext>
    </p:extLst>
  </p:cSld>
  <p:clrMapOvr>
    <a:masterClrMapping/>
  </p:clrMapOvr>
</p:sld>
</file>

<file path=ppt/theme/theme1.xml><?xml version="1.0" encoding="utf-8"?>
<a:theme xmlns:a="http://schemas.openxmlformats.org/drawingml/2006/main" name="89_Prezentacija_templateLV">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itullapa_kontaktinformacija">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Prezentacija_LV</Template>
  <TotalTime>5623</TotalTime>
  <Words>628</Words>
  <Application>Microsoft Office PowerPoint</Application>
  <PresentationFormat>On-screen Show (4:3)</PresentationFormat>
  <Paragraphs>106</Paragraphs>
  <Slides>11</Slides>
  <Notes>9</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11</vt:i4>
      </vt:variant>
    </vt:vector>
  </HeadingPairs>
  <TitlesOfParts>
    <vt:vector size="17" baseType="lpstr">
      <vt:lpstr>Arial</vt:lpstr>
      <vt:lpstr>Calibri</vt:lpstr>
      <vt:lpstr>Times New Roman</vt:lpstr>
      <vt:lpstr>Verdana</vt:lpstr>
      <vt:lpstr>Wingdings</vt:lpstr>
      <vt:lpstr>89_Prezentacija_templateLV</vt:lpstr>
      <vt:lpstr>Priekšlikumi būvniecības obligātai apdrošināšanai</vt:lpstr>
      <vt:lpstr>Konceptuālais ietvars</vt:lpstr>
      <vt:lpstr>Konceptuālais ietvars</vt:lpstr>
      <vt:lpstr>Konceptuālais ietvars</vt:lpstr>
      <vt:lpstr>Konceptuālais ietvars</vt:lpstr>
      <vt:lpstr>Konceptuālais ietvars</vt:lpstr>
      <vt:lpstr>Konceptuālais ietvars</vt:lpstr>
      <vt:lpstr>Konceptuālais ietvars</vt:lpstr>
      <vt:lpstr>Konceptuālais ietvars</vt:lpstr>
      <vt:lpstr>Konceptuālais ietvars</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Ministrijas prioritārie rīcības virzieni 2017.gadā</dc:title>
  <dc:creator>Mārtiņš Auders</dc:creator>
  <cp:lastModifiedBy>Olga Feldmane</cp:lastModifiedBy>
  <cp:revision>141</cp:revision>
  <cp:lastPrinted>2017-03-13T13:56:53Z</cp:lastPrinted>
  <dcterms:created xsi:type="dcterms:W3CDTF">2016-10-03T12:10:45Z</dcterms:created>
  <dcterms:modified xsi:type="dcterms:W3CDTF">2019-09-26T10:21:31Z</dcterms:modified>
</cp:coreProperties>
</file>