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Lst>
  <p:notesMasterIdLst>
    <p:notesMasterId r:id="rId27"/>
  </p:notesMasterIdLst>
  <p:handoutMasterIdLst>
    <p:handoutMasterId r:id="rId28"/>
  </p:handoutMasterIdLst>
  <p:sldIdLst>
    <p:sldId id="267" r:id="rId5"/>
    <p:sldId id="291" r:id="rId6"/>
    <p:sldId id="304" r:id="rId7"/>
    <p:sldId id="305" r:id="rId8"/>
    <p:sldId id="307" r:id="rId9"/>
    <p:sldId id="320" r:id="rId10"/>
    <p:sldId id="319" r:id="rId11"/>
    <p:sldId id="269" r:id="rId12"/>
    <p:sldId id="321" r:id="rId13"/>
    <p:sldId id="323" r:id="rId14"/>
    <p:sldId id="324" r:id="rId15"/>
    <p:sldId id="326" r:id="rId16"/>
    <p:sldId id="327" r:id="rId17"/>
    <p:sldId id="328" r:id="rId18"/>
    <p:sldId id="329" r:id="rId19"/>
    <p:sldId id="303" r:id="rId20"/>
    <p:sldId id="330" r:id="rId21"/>
    <p:sldId id="317" r:id="rId22"/>
    <p:sldId id="314" r:id="rId23"/>
    <p:sldId id="332" r:id="rId24"/>
    <p:sldId id="285" r:id="rId25"/>
    <p:sldId id="331" r:id="rId26"/>
  </p:sldIdLst>
  <p:sldSz cx="12192000" cy="6858000"/>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ēkabs Leiškalns" initials="JL" lastIdx="5" clrIdx="0">
    <p:extLst>
      <p:ext uri="{19B8F6BF-5375-455C-9EA6-DF929625EA0E}">
        <p15:presenceInfo xmlns:p15="http://schemas.microsoft.com/office/powerpoint/2012/main" userId="S::jekabs.leiskalns@latvijasbuvnieki.lv::764644f4-4811-4f18-ba87-b514aecf3ee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E7EA"/>
    <a:srgbClr val="00B0BA"/>
    <a:srgbClr val="B72973"/>
    <a:srgbClr val="B29B07"/>
    <a:srgbClr val="969699"/>
    <a:srgbClr val="838386"/>
    <a:srgbClr val="B9B9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1C8BA2-3704-4C0F-A324-EBB0F7E3DE1F}" v="217" dt="2019-08-29T10:23:51.075"/>
    <p1510:client id="{4DF0D9D6-02BA-4852-AEF7-8992E8AAA755}" v="28" dt="2019-08-29T08:26:54.098"/>
  </p1510:revLst>
</p1510:revInfo>
</file>

<file path=ppt/tableStyles.xml><?xml version="1.0" encoding="utf-8"?>
<a:tblStyleLst xmlns:a="http://schemas.openxmlformats.org/drawingml/2006/main" def="{9D7B26C5-4107-4FEC-AEDC-1716B250A1E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2" y="53"/>
      </p:cViewPr>
      <p:guideLst>
        <p:guide orient="horz" pos="2160"/>
        <p:guide pos="3863"/>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5ADB2B-0E03-4CDE-8AEC-77F8F2F302A9}"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lv-LV"/>
        </a:p>
      </dgm:t>
    </dgm:pt>
    <dgm:pt modelId="{F47A5E0A-BA09-48E3-9B73-52EAE1D07E54}">
      <dgm:prSet phldrT="[Text]" custT="1"/>
      <dgm:spPr/>
      <dgm:t>
        <a:bodyPr/>
        <a:lstStyle/>
        <a:p>
          <a:r>
            <a:rPr lang="lv-LV" sz="2800" dirty="0">
              <a:latin typeface="Gotham Book" panose="02000604040000020004" pitchFamily="50" charset="0"/>
            </a:rPr>
            <a:t> </a:t>
          </a:r>
        </a:p>
      </dgm:t>
    </dgm:pt>
    <dgm:pt modelId="{A7BA8338-6751-4BBE-B97B-074AB6427D8D}" type="parTrans" cxnId="{CE45E142-5D91-4FEA-88B0-10C4AD7A15C6}">
      <dgm:prSet/>
      <dgm:spPr/>
      <dgm:t>
        <a:bodyPr/>
        <a:lstStyle/>
        <a:p>
          <a:endParaRPr lang="lv-LV" sz="2000">
            <a:latin typeface="Gotham Book" panose="02000604040000020004" pitchFamily="50" charset="0"/>
          </a:endParaRPr>
        </a:p>
      </dgm:t>
    </dgm:pt>
    <dgm:pt modelId="{4727A7B1-15E1-47D4-B5C7-3289B4D2A2A4}" type="sibTrans" cxnId="{CE45E142-5D91-4FEA-88B0-10C4AD7A15C6}">
      <dgm:prSet/>
      <dgm:spPr/>
      <dgm:t>
        <a:bodyPr/>
        <a:lstStyle/>
        <a:p>
          <a:endParaRPr lang="lv-LV" sz="2000">
            <a:latin typeface="Gotham Book" panose="02000604040000020004" pitchFamily="50" charset="0"/>
          </a:endParaRPr>
        </a:p>
      </dgm:t>
    </dgm:pt>
    <dgm:pt modelId="{E4A0B5B3-D0B8-4FC3-9447-E7E527C989A3}">
      <dgm:prSet phldrT="[Text]" custT="1"/>
      <dgm:spPr/>
      <dgm:t>
        <a:bodyPr/>
        <a:lstStyle/>
        <a:p>
          <a:pPr>
            <a:buFont typeface="Arial" panose="020B0604020202020204" pitchFamily="34" charset="0"/>
            <a:buChar char="•"/>
          </a:pPr>
          <a:r>
            <a:rPr lang="lv-LV" sz="1800" dirty="0">
              <a:latin typeface="Gotham Book" panose="02000604040000020004" pitchFamily="50" charset="0"/>
            </a:rPr>
            <a:t>Katrs dalībnieks patstāvīgi atbild par kaitējumu, ko tas ar savu darbību vai bezdarbību ir nodarījis citiem būvniecības procesa dalībniekiem, trešajām personām vai videi.</a:t>
          </a:r>
        </a:p>
      </dgm:t>
    </dgm:pt>
    <dgm:pt modelId="{E4319B58-5F5C-45C3-9F5B-B6DCF470FC8C}" type="parTrans" cxnId="{62A09E85-046D-4C64-836F-2C13A39F7AE4}">
      <dgm:prSet/>
      <dgm:spPr/>
      <dgm:t>
        <a:bodyPr/>
        <a:lstStyle/>
        <a:p>
          <a:endParaRPr lang="lv-LV" sz="2000">
            <a:latin typeface="Gotham Book" panose="02000604040000020004" pitchFamily="50" charset="0"/>
          </a:endParaRPr>
        </a:p>
      </dgm:t>
    </dgm:pt>
    <dgm:pt modelId="{807F6D41-6A51-42E8-BC9E-8447D5CB51F6}" type="sibTrans" cxnId="{62A09E85-046D-4C64-836F-2C13A39F7AE4}">
      <dgm:prSet/>
      <dgm:spPr/>
      <dgm:t>
        <a:bodyPr/>
        <a:lstStyle/>
        <a:p>
          <a:endParaRPr lang="lv-LV" sz="2000">
            <a:latin typeface="Gotham Book" panose="02000604040000020004" pitchFamily="50" charset="0"/>
          </a:endParaRPr>
        </a:p>
      </dgm:t>
    </dgm:pt>
    <dgm:pt modelId="{4DA993AE-74ED-46E0-A913-ED7C6EA59E89}">
      <dgm:prSet phldrT="[Text]" custT="1"/>
      <dgm:spPr/>
      <dgm:t>
        <a:bodyPr/>
        <a:lstStyle/>
        <a:p>
          <a:r>
            <a:rPr lang="lv-LV" sz="2800" dirty="0">
              <a:latin typeface="Gotham Book" panose="02000604040000020004" pitchFamily="50" charset="0"/>
            </a:rPr>
            <a:t> </a:t>
          </a:r>
        </a:p>
      </dgm:t>
    </dgm:pt>
    <dgm:pt modelId="{425166A9-3392-4B92-8EB5-18D73557D241}" type="parTrans" cxnId="{6317237F-2068-4CBC-A44B-C4B6D5BE7FAA}">
      <dgm:prSet/>
      <dgm:spPr/>
      <dgm:t>
        <a:bodyPr/>
        <a:lstStyle/>
        <a:p>
          <a:endParaRPr lang="lv-LV" sz="2000">
            <a:latin typeface="Gotham Book" panose="02000604040000020004" pitchFamily="50" charset="0"/>
          </a:endParaRPr>
        </a:p>
      </dgm:t>
    </dgm:pt>
    <dgm:pt modelId="{86A1A9B0-D78B-4652-85DC-CCF850CAF2CF}" type="sibTrans" cxnId="{6317237F-2068-4CBC-A44B-C4B6D5BE7FAA}">
      <dgm:prSet/>
      <dgm:spPr/>
      <dgm:t>
        <a:bodyPr/>
        <a:lstStyle/>
        <a:p>
          <a:endParaRPr lang="lv-LV" sz="2000">
            <a:latin typeface="Gotham Book" panose="02000604040000020004" pitchFamily="50" charset="0"/>
          </a:endParaRPr>
        </a:p>
      </dgm:t>
    </dgm:pt>
    <dgm:pt modelId="{A507ABE0-31EC-4517-B66B-AB1E79308978}">
      <dgm:prSet phldrT="[Text]" custT="1"/>
      <dgm:spPr>
        <a:noFill/>
      </dgm:spPr>
      <dgm:t>
        <a:bodyPr/>
        <a:lstStyle/>
        <a:p>
          <a:r>
            <a:rPr lang="lv-LV" sz="1800" kern="1200" dirty="0">
              <a:solidFill>
                <a:srgbClr val="838386">
                  <a:hueOff val="0"/>
                  <a:satOff val="0"/>
                  <a:lumOff val="0"/>
                  <a:alphaOff val="0"/>
                </a:srgbClr>
              </a:solidFill>
              <a:latin typeface="Gotham Book" panose="02000604040000020004" pitchFamily="50" charset="0"/>
              <a:ea typeface="+mn-ea"/>
              <a:cs typeface="+mn-cs"/>
            </a:rPr>
            <a:t>Nav skaidri noteikti gadījumi, kad par kaitējumu, kas nodarīts </a:t>
          </a:r>
          <a:r>
            <a:rPr lang="lv-LV" sz="1800" kern="1200" dirty="0" err="1">
              <a:solidFill>
                <a:srgbClr val="838386">
                  <a:hueOff val="0"/>
                  <a:satOff val="0"/>
                  <a:lumOff val="0"/>
                  <a:alphaOff val="0"/>
                </a:srgbClr>
              </a:solidFill>
              <a:latin typeface="Gotham Book" panose="02000604040000020004" pitchFamily="50" charset="0"/>
              <a:ea typeface="+mn-ea"/>
              <a:cs typeface="+mn-cs"/>
            </a:rPr>
            <a:t>būvspeciālista</a:t>
          </a:r>
          <a:r>
            <a:rPr lang="lv-LV" sz="1800" kern="1200" dirty="0">
              <a:solidFill>
                <a:srgbClr val="838386">
                  <a:hueOff val="0"/>
                  <a:satOff val="0"/>
                  <a:lumOff val="0"/>
                  <a:alphaOff val="0"/>
                </a:srgbClr>
              </a:solidFill>
              <a:latin typeface="Gotham Book" panose="02000604040000020004" pitchFamily="50" charset="0"/>
              <a:ea typeface="+mn-ea"/>
              <a:cs typeface="+mn-cs"/>
            </a:rPr>
            <a:t> prettiesiskas darbības vai bezdarbības rezultātā, atbild būvkomersants, kas to ir nolīdzis.</a:t>
          </a:r>
        </a:p>
      </dgm:t>
    </dgm:pt>
    <dgm:pt modelId="{6D949535-9F0F-4187-AC17-80FDD07A2659}" type="parTrans" cxnId="{0585666E-8D52-4408-80CB-028C03DF57D3}">
      <dgm:prSet/>
      <dgm:spPr/>
      <dgm:t>
        <a:bodyPr/>
        <a:lstStyle/>
        <a:p>
          <a:endParaRPr lang="lv-LV" sz="2000">
            <a:latin typeface="Gotham Book" panose="02000604040000020004" pitchFamily="50" charset="0"/>
          </a:endParaRPr>
        </a:p>
      </dgm:t>
    </dgm:pt>
    <dgm:pt modelId="{FAD0F9E8-E26B-46FA-B7CF-6A9BBB542FFB}" type="sibTrans" cxnId="{0585666E-8D52-4408-80CB-028C03DF57D3}">
      <dgm:prSet/>
      <dgm:spPr/>
      <dgm:t>
        <a:bodyPr/>
        <a:lstStyle/>
        <a:p>
          <a:endParaRPr lang="lv-LV" sz="2000">
            <a:latin typeface="Gotham Book" panose="02000604040000020004" pitchFamily="50" charset="0"/>
          </a:endParaRPr>
        </a:p>
      </dgm:t>
    </dgm:pt>
    <dgm:pt modelId="{0E9D692E-9EB1-47D7-AF73-E88CBE10EF40}">
      <dgm:prSet phldrT="[Text]" custT="1"/>
      <dgm:spPr/>
      <dgm:t>
        <a:bodyPr/>
        <a:lstStyle/>
        <a:p>
          <a:r>
            <a:rPr lang="lv-LV" sz="2800" dirty="0">
              <a:latin typeface="Gotham Book" panose="02000604040000020004" pitchFamily="50" charset="0"/>
            </a:rPr>
            <a:t> </a:t>
          </a:r>
        </a:p>
      </dgm:t>
    </dgm:pt>
    <dgm:pt modelId="{09BCA0E6-4CC9-48F3-95B0-88945EDD2D97}" type="parTrans" cxnId="{2A0EE5AB-A31F-42D8-874C-6E205BF315FE}">
      <dgm:prSet/>
      <dgm:spPr/>
      <dgm:t>
        <a:bodyPr/>
        <a:lstStyle/>
        <a:p>
          <a:endParaRPr lang="lv-LV" sz="2000">
            <a:latin typeface="Gotham Book" panose="02000604040000020004" pitchFamily="50" charset="0"/>
          </a:endParaRPr>
        </a:p>
      </dgm:t>
    </dgm:pt>
    <dgm:pt modelId="{2C3BBC3C-64A9-4B40-BA92-EAA7AD4FBCC1}" type="sibTrans" cxnId="{2A0EE5AB-A31F-42D8-874C-6E205BF315FE}">
      <dgm:prSet/>
      <dgm:spPr/>
      <dgm:t>
        <a:bodyPr/>
        <a:lstStyle/>
        <a:p>
          <a:endParaRPr lang="lv-LV" sz="2000">
            <a:latin typeface="Gotham Book" panose="02000604040000020004" pitchFamily="50" charset="0"/>
          </a:endParaRPr>
        </a:p>
      </dgm:t>
    </dgm:pt>
    <dgm:pt modelId="{9EBFE746-551C-4775-8910-79F6D91DA039}">
      <dgm:prSet phldrT="[Text]" custT="1"/>
      <dgm:spPr/>
      <dgm:t>
        <a:bodyPr/>
        <a:lstStyle/>
        <a:p>
          <a:r>
            <a:rPr lang="lv-LV" sz="1800" dirty="0">
              <a:latin typeface="Gotham Book" panose="02000604040000020004" pitchFamily="50" charset="0"/>
            </a:rPr>
            <a:t>Būvniecības procesa dalībnieku atbildība ir neskaidra un pārklājas (piem. , mainās būvnieks, tehnoloģiskas kļūmes, nekvalitatīvi būvmateriāli) </a:t>
          </a:r>
        </a:p>
      </dgm:t>
    </dgm:pt>
    <dgm:pt modelId="{AF544B97-94F5-4927-A6E6-2D81DE1CDF98}" type="parTrans" cxnId="{74D2269F-BAC9-4F16-9F41-AB385D495233}">
      <dgm:prSet/>
      <dgm:spPr/>
      <dgm:t>
        <a:bodyPr/>
        <a:lstStyle/>
        <a:p>
          <a:endParaRPr lang="lv-LV" sz="2000">
            <a:latin typeface="Gotham Book" panose="02000604040000020004" pitchFamily="50" charset="0"/>
          </a:endParaRPr>
        </a:p>
      </dgm:t>
    </dgm:pt>
    <dgm:pt modelId="{E317901C-AA7F-41B2-AD6E-82B6F443D57E}" type="sibTrans" cxnId="{74D2269F-BAC9-4F16-9F41-AB385D495233}">
      <dgm:prSet/>
      <dgm:spPr/>
      <dgm:t>
        <a:bodyPr/>
        <a:lstStyle/>
        <a:p>
          <a:endParaRPr lang="lv-LV" sz="2000">
            <a:latin typeface="Gotham Book" panose="02000604040000020004" pitchFamily="50" charset="0"/>
          </a:endParaRPr>
        </a:p>
      </dgm:t>
    </dgm:pt>
    <dgm:pt modelId="{3FF9F60E-5BB9-4A4D-8C61-290EBC5E90BA}">
      <dgm:prSet custT="1"/>
      <dgm:spPr/>
      <dgm:t>
        <a:bodyPr/>
        <a:lstStyle/>
        <a:p>
          <a:endParaRPr lang="lv-LV" sz="2800">
            <a:latin typeface="Gotham Book" panose="02000604040000020004" pitchFamily="50" charset="0"/>
          </a:endParaRPr>
        </a:p>
      </dgm:t>
    </dgm:pt>
    <dgm:pt modelId="{6C7EA161-3F8E-4A2E-9F4C-558670CFB5B1}" type="parTrans" cxnId="{E3C25947-091F-4C3E-B46B-C4F1E27FB9CE}">
      <dgm:prSet/>
      <dgm:spPr/>
      <dgm:t>
        <a:bodyPr/>
        <a:lstStyle/>
        <a:p>
          <a:endParaRPr lang="lv-LV" sz="2000">
            <a:latin typeface="Gotham Book" panose="02000604040000020004" pitchFamily="50" charset="0"/>
          </a:endParaRPr>
        </a:p>
      </dgm:t>
    </dgm:pt>
    <dgm:pt modelId="{0784774F-5816-40E7-9457-FA950B318A8D}" type="sibTrans" cxnId="{E3C25947-091F-4C3E-B46B-C4F1E27FB9CE}">
      <dgm:prSet/>
      <dgm:spPr/>
      <dgm:t>
        <a:bodyPr/>
        <a:lstStyle/>
        <a:p>
          <a:endParaRPr lang="lv-LV" sz="2000">
            <a:latin typeface="Gotham Book" panose="02000604040000020004" pitchFamily="50" charset="0"/>
          </a:endParaRPr>
        </a:p>
      </dgm:t>
    </dgm:pt>
    <dgm:pt modelId="{3B0EDD35-BA94-4F7B-B0C7-608CC91C6CEE}">
      <dgm:prSet custT="1"/>
      <dgm:spPr/>
      <dgm:t>
        <a:bodyPr/>
        <a:lstStyle/>
        <a:p>
          <a:r>
            <a:rPr lang="lv-LV" sz="1800" dirty="0">
              <a:latin typeface="Gotham Book" panose="02000604040000020004" pitchFamily="50" charset="0"/>
            </a:rPr>
            <a:t>Zemes vai būves īpašnieks atbild vienīgi par patvaļīgu būvniecību un atbilstoši sertificētu būvprojekta izstrādāju, </a:t>
          </a:r>
          <a:r>
            <a:rPr lang="lv-LV" sz="1800" dirty="0" err="1">
              <a:latin typeface="Gotham Book" panose="02000604040000020004" pitchFamily="50" charset="0"/>
            </a:rPr>
            <a:t>būvekspertu</a:t>
          </a:r>
          <a:r>
            <a:rPr lang="lv-LV" sz="1800" dirty="0">
              <a:latin typeface="Gotham Book" panose="02000604040000020004" pitchFamily="50" charset="0"/>
            </a:rPr>
            <a:t> un būvuzraugu izvēli.</a:t>
          </a:r>
        </a:p>
      </dgm:t>
    </dgm:pt>
    <dgm:pt modelId="{9F651A80-90E9-4EAA-A39E-DC65ED73F981}" type="parTrans" cxnId="{DEC73A3B-4F35-409E-9770-CF962976670C}">
      <dgm:prSet/>
      <dgm:spPr/>
      <dgm:t>
        <a:bodyPr/>
        <a:lstStyle/>
        <a:p>
          <a:endParaRPr lang="lv-LV" sz="2000">
            <a:latin typeface="Gotham Book" panose="02000604040000020004" pitchFamily="50" charset="0"/>
          </a:endParaRPr>
        </a:p>
      </dgm:t>
    </dgm:pt>
    <dgm:pt modelId="{06C68E26-39F6-4A7B-A87B-89DF7FC02E19}" type="sibTrans" cxnId="{DEC73A3B-4F35-409E-9770-CF962976670C}">
      <dgm:prSet/>
      <dgm:spPr/>
      <dgm:t>
        <a:bodyPr/>
        <a:lstStyle/>
        <a:p>
          <a:endParaRPr lang="lv-LV" sz="2000">
            <a:latin typeface="Gotham Book" panose="02000604040000020004" pitchFamily="50" charset="0"/>
          </a:endParaRPr>
        </a:p>
      </dgm:t>
    </dgm:pt>
    <dgm:pt modelId="{898A8FCD-0BE5-4DCA-B0A6-EE43D97805E1}" type="pres">
      <dgm:prSet presAssocID="{705ADB2B-0E03-4CDE-8AEC-77F8F2F302A9}" presName="linearFlow" presStyleCnt="0">
        <dgm:presLayoutVars>
          <dgm:dir/>
          <dgm:animLvl val="lvl"/>
          <dgm:resizeHandles val="exact"/>
        </dgm:presLayoutVars>
      </dgm:prSet>
      <dgm:spPr/>
    </dgm:pt>
    <dgm:pt modelId="{5A391545-F69E-49BC-AF23-AE2FB6929694}" type="pres">
      <dgm:prSet presAssocID="{F47A5E0A-BA09-48E3-9B73-52EAE1D07E54}" presName="composite" presStyleCnt="0"/>
      <dgm:spPr/>
    </dgm:pt>
    <dgm:pt modelId="{62E915CF-5D9B-4BF1-B484-C45241B7372C}" type="pres">
      <dgm:prSet presAssocID="{F47A5E0A-BA09-48E3-9B73-52EAE1D07E54}" presName="parentText" presStyleLbl="alignNode1" presStyleIdx="0" presStyleCnt="4">
        <dgm:presLayoutVars>
          <dgm:chMax val="1"/>
          <dgm:bulletEnabled val="1"/>
        </dgm:presLayoutVars>
      </dgm:prSet>
      <dgm:spPr/>
    </dgm:pt>
    <dgm:pt modelId="{D68A9B25-0AD3-47F3-81D3-159DB0BE092D}" type="pres">
      <dgm:prSet presAssocID="{F47A5E0A-BA09-48E3-9B73-52EAE1D07E54}" presName="descendantText" presStyleLbl="alignAcc1" presStyleIdx="0" presStyleCnt="4">
        <dgm:presLayoutVars>
          <dgm:bulletEnabled val="1"/>
        </dgm:presLayoutVars>
      </dgm:prSet>
      <dgm:spPr/>
    </dgm:pt>
    <dgm:pt modelId="{F8BA188B-AA02-4CD0-99E4-5BE3A44988A7}" type="pres">
      <dgm:prSet presAssocID="{4727A7B1-15E1-47D4-B5C7-3289B4D2A2A4}" presName="sp" presStyleCnt="0"/>
      <dgm:spPr/>
    </dgm:pt>
    <dgm:pt modelId="{F5F0B038-0216-40EB-8CA3-C1A49A3A3B17}" type="pres">
      <dgm:prSet presAssocID="{4DA993AE-74ED-46E0-A913-ED7C6EA59E89}" presName="composite" presStyleCnt="0"/>
      <dgm:spPr/>
    </dgm:pt>
    <dgm:pt modelId="{3EAF4B49-5176-4D04-AEB8-592410804C3D}" type="pres">
      <dgm:prSet presAssocID="{4DA993AE-74ED-46E0-A913-ED7C6EA59E89}" presName="parentText" presStyleLbl="alignNode1" presStyleIdx="1" presStyleCnt="4">
        <dgm:presLayoutVars>
          <dgm:chMax val="1"/>
          <dgm:bulletEnabled val="1"/>
        </dgm:presLayoutVars>
      </dgm:prSet>
      <dgm:spPr/>
    </dgm:pt>
    <dgm:pt modelId="{06F7C7B9-028E-45CD-A853-03262370A719}" type="pres">
      <dgm:prSet presAssocID="{4DA993AE-74ED-46E0-A913-ED7C6EA59E89}" presName="descendantText" presStyleLbl="alignAcc1" presStyleIdx="1" presStyleCnt="4">
        <dgm:presLayoutVars>
          <dgm:bulletEnabled val="1"/>
        </dgm:presLayoutVars>
      </dgm:prSet>
      <dgm:spPr/>
    </dgm:pt>
    <dgm:pt modelId="{43CF04EE-2D15-4218-8DE5-CE01B3AC2A11}" type="pres">
      <dgm:prSet presAssocID="{86A1A9B0-D78B-4652-85DC-CCF850CAF2CF}" presName="sp" presStyleCnt="0"/>
      <dgm:spPr/>
    </dgm:pt>
    <dgm:pt modelId="{A70B31C5-689C-48A6-B7A4-9D608C10D130}" type="pres">
      <dgm:prSet presAssocID="{0E9D692E-9EB1-47D7-AF73-E88CBE10EF40}" presName="composite" presStyleCnt="0"/>
      <dgm:spPr/>
    </dgm:pt>
    <dgm:pt modelId="{029BF6F4-D5C7-4D14-858E-65C6F47795F1}" type="pres">
      <dgm:prSet presAssocID="{0E9D692E-9EB1-47D7-AF73-E88CBE10EF40}" presName="parentText" presStyleLbl="alignNode1" presStyleIdx="2" presStyleCnt="4">
        <dgm:presLayoutVars>
          <dgm:chMax val="1"/>
          <dgm:bulletEnabled val="1"/>
        </dgm:presLayoutVars>
      </dgm:prSet>
      <dgm:spPr/>
    </dgm:pt>
    <dgm:pt modelId="{00A712FA-1530-4FED-90F8-D738E75E0D85}" type="pres">
      <dgm:prSet presAssocID="{0E9D692E-9EB1-47D7-AF73-E88CBE10EF40}" presName="descendantText" presStyleLbl="alignAcc1" presStyleIdx="2" presStyleCnt="4" custLinFactNeighborX="-435" custLinFactNeighborY="783">
        <dgm:presLayoutVars>
          <dgm:bulletEnabled val="1"/>
        </dgm:presLayoutVars>
      </dgm:prSet>
      <dgm:spPr/>
    </dgm:pt>
    <dgm:pt modelId="{0F58CFDB-0926-4BAE-A848-76E019C9B525}" type="pres">
      <dgm:prSet presAssocID="{2C3BBC3C-64A9-4B40-BA92-EAA7AD4FBCC1}" presName="sp" presStyleCnt="0"/>
      <dgm:spPr/>
    </dgm:pt>
    <dgm:pt modelId="{377FC078-AE67-4120-A5C2-55F81A372975}" type="pres">
      <dgm:prSet presAssocID="{3FF9F60E-5BB9-4A4D-8C61-290EBC5E90BA}" presName="composite" presStyleCnt="0"/>
      <dgm:spPr/>
    </dgm:pt>
    <dgm:pt modelId="{8FB3E7E9-AC6D-4D71-9359-57CC23BD7402}" type="pres">
      <dgm:prSet presAssocID="{3FF9F60E-5BB9-4A4D-8C61-290EBC5E90BA}" presName="parentText" presStyleLbl="alignNode1" presStyleIdx="3" presStyleCnt="4">
        <dgm:presLayoutVars>
          <dgm:chMax val="1"/>
          <dgm:bulletEnabled val="1"/>
        </dgm:presLayoutVars>
      </dgm:prSet>
      <dgm:spPr/>
    </dgm:pt>
    <dgm:pt modelId="{751E6464-83E3-4ABF-B619-F5F6A6252349}" type="pres">
      <dgm:prSet presAssocID="{3FF9F60E-5BB9-4A4D-8C61-290EBC5E90BA}" presName="descendantText" presStyleLbl="alignAcc1" presStyleIdx="3" presStyleCnt="4">
        <dgm:presLayoutVars>
          <dgm:bulletEnabled val="1"/>
        </dgm:presLayoutVars>
      </dgm:prSet>
      <dgm:spPr/>
    </dgm:pt>
  </dgm:ptLst>
  <dgm:cxnLst>
    <dgm:cxn modelId="{E81D2428-4DDA-49E8-B2DC-2AA10C88AC3A}" type="presOf" srcId="{705ADB2B-0E03-4CDE-8AEC-77F8F2F302A9}" destId="{898A8FCD-0BE5-4DCA-B0A6-EE43D97805E1}" srcOrd="0" destOrd="0" presId="urn:microsoft.com/office/officeart/2005/8/layout/chevron2"/>
    <dgm:cxn modelId="{DEC73A3B-4F35-409E-9770-CF962976670C}" srcId="{3FF9F60E-5BB9-4A4D-8C61-290EBC5E90BA}" destId="{3B0EDD35-BA94-4F7B-B0C7-608CC91C6CEE}" srcOrd="0" destOrd="0" parTransId="{9F651A80-90E9-4EAA-A39E-DC65ED73F981}" sibTransId="{06C68E26-39F6-4A7B-A87B-89DF7FC02E19}"/>
    <dgm:cxn modelId="{72E08C61-204F-4AE1-B018-68572D6DB8B2}" type="presOf" srcId="{3FF9F60E-5BB9-4A4D-8C61-290EBC5E90BA}" destId="{8FB3E7E9-AC6D-4D71-9359-57CC23BD7402}" srcOrd="0" destOrd="0" presId="urn:microsoft.com/office/officeart/2005/8/layout/chevron2"/>
    <dgm:cxn modelId="{CE45E142-5D91-4FEA-88B0-10C4AD7A15C6}" srcId="{705ADB2B-0E03-4CDE-8AEC-77F8F2F302A9}" destId="{F47A5E0A-BA09-48E3-9B73-52EAE1D07E54}" srcOrd="0" destOrd="0" parTransId="{A7BA8338-6751-4BBE-B97B-074AB6427D8D}" sibTransId="{4727A7B1-15E1-47D4-B5C7-3289B4D2A2A4}"/>
    <dgm:cxn modelId="{E3C25947-091F-4C3E-B46B-C4F1E27FB9CE}" srcId="{705ADB2B-0E03-4CDE-8AEC-77F8F2F302A9}" destId="{3FF9F60E-5BB9-4A4D-8C61-290EBC5E90BA}" srcOrd="3" destOrd="0" parTransId="{6C7EA161-3F8E-4A2E-9F4C-558670CFB5B1}" sibTransId="{0784774F-5816-40E7-9457-FA950B318A8D}"/>
    <dgm:cxn modelId="{0585666E-8D52-4408-80CB-028C03DF57D3}" srcId="{4DA993AE-74ED-46E0-A913-ED7C6EA59E89}" destId="{A507ABE0-31EC-4517-B66B-AB1E79308978}" srcOrd="0" destOrd="0" parTransId="{6D949535-9F0F-4187-AC17-80FDD07A2659}" sibTransId="{FAD0F9E8-E26B-46FA-B7CF-6A9BBB542FFB}"/>
    <dgm:cxn modelId="{D1E08B53-F937-4DB4-B925-41A0287208DB}" type="presOf" srcId="{E4A0B5B3-D0B8-4FC3-9447-E7E527C989A3}" destId="{D68A9B25-0AD3-47F3-81D3-159DB0BE092D}" srcOrd="0" destOrd="0" presId="urn:microsoft.com/office/officeart/2005/8/layout/chevron2"/>
    <dgm:cxn modelId="{846A817A-CB6F-4B8E-BB51-9B9D8373B2B0}" type="presOf" srcId="{0E9D692E-9EB1-47D7-AF73-E88CBE10EF40}" destId="{029BF6F4-D5C7-4D14-858E-65C6F47795F1}" srcOrd="0" destOrd="0" presId="urn:microsoft.com/office/officeart/2005/8/layout/chevron2"/>
    <dgm:cxn modelId="{6317237F-2068-4CBC-A44B-C4B6D5BE7FAA}" srcId="{705ADB2B-0E03-4CDE-8AEC-77F8F2F302A9}" destId="{4DA993AE-74ED-46E0-A913-ED7C6EA59E89}" srcOrd="1" destOrd="0" parTransId="{425166A9-3392-4B92-8EB5-18D73557D241}" sibTransId="{86A1A9B0-D78B-4652-85DC-CCF850CAF2CF}"/>
    <dgm:cxn modelId="{62A09E85-046D-4C64-836F-2C13A39F7AE4}" srcId="{F47A5E0A-BA09-48E3-9B73-52EAE1D07E54}" destId="{E4A0B5B3-D0B8-4FC3-9447-E7E527C989A3}" srcOrd="0" destOrd="0" parTransId="{E4319B58-5F5C-45C3-9F5B-B6DCF470FC8C}" sibTransId="{807F6D41-6A51-42E8-BC9E-8447D5CB51F6}"/>
    <dgm:cxn modelId="{FB9D2791-7DA3-4203-9918-413C9E519C4D}" type="presOf" srcId="{9EBFE746-551C-4775-8910-79F6D91DA039}" destId="{00A712FA-1530-4FED-90F8-D738E75E0D85}" srcOrd="0" destOrd="0" presId="urn:microsoft.com/office/officeart/2005/8/layout/chevron2"/>
    <dgm:cxn modelId="{74D2269F-BAC9-4F16-9F41-AB385D495233}" srcId="{0E9D692E-9EB1-47D7-AF73-E88CBE10EF40}" destId="{9EBFE746-551C-4775-8910-79F6D91DA039}" srcOrd="0" destOrd="0" parTransId="{AF544B97-94F5-4927-A6E6-2D81DE1CDF98}" sibTransId="{E317901C-AA7F-41B2-AD6E-82B6F443D57E}"/>
    <dgm:cxn modelId="{99B7D6A6-9B5E-4254-BD04-EFE5FC13A055}" type="presOf" srcId="{4DA993AE-74ED-46E0-A913-ED7C6EA59E89}" destId="{3EAF4B49-5176-4D04-AEB8-592410804C3D}" srcOrd="0" destOrd="0" presId="urn:microsoft.com/office/officeart/2005/8/layout/chevron2"/>
    <dgm:cxn modelId="{2A0EE5AB-A31F-42D8-874C-6E205BF315FE}" srcId="{705ADB2B-0E03-4CDE-8AEC-77F8F2F302A9}" destId="{0E9D692E-9EB1-47D7-AF73-E88CBE10EF40}" srcOrd="2" destOrd="0" parTransId="{09BCA0E6-4CC9-48F3-95B0-88945EDD2D97}" sibTransId="{2C3BBC3C-64A9-4B40-BA92-EAA7AD4FBCC1}"/>
    <dgm:cxn modelId="{0E9AC1DA-97A4-4DCB-983D-22534D1F8840}" type="presOf" srcId="{F47A5E0A-BA09-48E3-9B73-52EAE1D07E54}" destId="{62E915CF-5D9B-4BF1-B484-C45241B7372C}" srcOrd="0" destOrd="0" presId="urn:microsoft.com/office/officeart/2005/8/layout/chevron2"/>
    <dgm:cxn modelId="{F9EB19E5-E1B2-4806-A264-21609BD2A3C2}" type="presOf" srcId="{3B0EDD35-BA94-4F7B-B0C7-608CC91C6CEE}" destId="{751E6464-83E3-4ABF-B619-F5F6A6252349}" srcOrd="0" destOrd="0" presId="urn:microsoft.com/office/officeart/2005/8/layout/chevron2"/>
    <dgm:cxn modelId="{DE8543E8-A434-4CB1-8BB7-C9655FB741A1}" type="presOf" srcId="{A507ABE0-31EC-4517-B66B-AB1E79308978}" destId="{06F7C7B9-028E-45CD-A853-03262370A719}" srcOrd="0" destOrd="0" presId="urn:microsoft.com/office/officeart/2005/8/layout/chevron2"/>
    <dgm:cxn modelId="{44AF8627-9A30-4F80-9761-2A9496931FBF}" type="presParOf" srcId="{898A8FCD-0BE5-4DCA-B0A6-EE43D97805E1}" destId="{5A391545-F69E-49BC-AF23-AE2FB6929694}" srcOrd="0" destOrd="0" presId="urn:microsoft.com/office/officeart/2005/8/layout/chevron2"/>
    <dgm:cxn modelId="{DF946DF9-2DAA-4CEA-A19A-47950BA3D6FC}" type="presParOf" srcId="{5A391545-F69E-49BC-AF23-AE2FB6929694}" destId="{62E915CF-5D9B-4BF1-B484-C45241B7372C}" srcOrd="0" destOrd="0" presId="urn:microsoft.com/office/officeart/2005/8/layout/chevron2"/>
    <dgm:cxn modelId="{E92039D8-4D62-47E1-9D87-C98B828A7472}" type="presParOf" srcId="{5A391545-F69E-49BC-AF23-AE2FB6929694}" destId="{D68A9B25-0AD3-47F3-81D3-159DB0BE092D}" srcOrd="1" destOrd="0" presId="urn:microsoft.com/office/officeart/2005/8/layout/chevron2"/>
    <dgm:cxn modelId="{904E24FD-BBF0-4EBE-BED3-D1C26E78BDD7}" type="presParOf" srcId="{898A8FCD-0BE5-4DCA-B0A6-EE43D97805E1}" destId="{F8BA188B-AA02-4CD0-99E4-5BE3A44988A7}" srcOrd="1" destOrd="0" presId="urn:microsoft.com/office/officeart/2005/8/layout/chevron2"/>
    <dgm:cxn modelId="{8EC09F33-38DC-4A41-9C4F-FBCFA5D2F68C}" type="presParOf" srcId="{898A8FCD-0BE5-4DCA-B0A6-EE43D97805E1}" destId="{F5F0B038-0216-40EB-8CA3-C1A49A3A3B17}" srcOrd="2" destOrd="0" presId="urn:microsoft.com/office/officeart/2005/8/layout/chevron2"/>
    <dgm:cxn modelId="{67B493F1-2CE4-47BE-ADD6-1621EE9561A7}" type="presParOf" srcId="{F5F0B038-0216-40EB-8CA3-C1A49A3A3B17}" destId="{3EAF4B49-5176-4D04-AEB8-592410804C3D}" srcOrd="0" destOrd="0" presId="urn:microsoft.com/office/officeart/2005/8/layout/chevron2"/>
    <dgm:cxn modelId="{CBBBE029-637C-4F18-A8BA-BBF34FFADC58}" type="presParOf" srcId="{F5F0B038-0216-40EB-8CA3-C1A49A3A3B17}" destId="{06F7C7B9-028E-45CD-A853-03262370A719}" srcOrd="1" destOrd="0" presId="urn:microsoft.com/office/officeart/2005/8/layout/chevron2"/>
    <dgm:cxn modelId="{578D1A79-A15B-4A86-8FC7-4654F0EDD61E}" type="presParOf" srcId="{898A8FCD-0BE5-4DCA-B0A6-EE43D97805E1}" destId="{43CF04EE-2D15-4218-8DE5-CE01B3AC2A11}" srcOrd="3" destOrd="0" presId="urn:microsoft.com/office/officeart/2005/8/layout/chevron2"/>
    <dgm:cxn modelId="{DC39AE03-486D-48D3-8905-BAF05F49DD41}" type="presParOf" srcId="{898A8FCD-0BE5-4DCA-B0A6-EE43D97805E1}" destId="{A70B31C5-689C-48A6-B7A4-9D608C10D130}" srcOrd="4" destOrd="0" presId="urn:microsoft.com/office/officeart/2005/8/layout/chevron2"/>
    <dgm:cxn modelId="{8CFB3B42-F42F-47D0-9B7E-6954338F7F9F}" type="presParOf" srcId="{A70B31C5-689C-48A6-B7A4-9D608C10D130}" destId="{029BF6F4-D5C7-4D14-858E-65C6F47795F1}" srcOrd="0" destOrd="0" presId="urn:microsoft.com/office/officeart/2005/8/layout/chevron2"/>
    <dgm:cxn modelId="{05C9C2A8-F77B-4C42-8142-7A118F5F8788}" type="presParOf" srcId="{A70B31C5-689C-48A6-B7A4-9D608C10D130}" destId="{00A712FA-1530-4FED-90F8-D738E75E0D85}" srcOrd="1" destOrd="0" presId="urn:microsoft.com/office/officeart/2005/8/layout/chevron2"/>
    <dgm:cxn modelId="{18BB1005-3DE4-4E62-9CA8-B951821DDC67}" type="presParOf" srcId="{898A8FCD-0BE5-4DCA-B0A6-EE43D97805E1}" destId="{0F58CFDB-0926-4BAE-A848-76E019C9B525}" srcOrd="5" destOrd="0" presId="urn:microsoft.com/office/officeart/2005/8/layout/chevron2"/>
    <dgm:cxn modelId="{BD9AC4C2-D33F-45DB-9861-A535A260B545}" type="presParOf" srcId="{898A8FCD-0BE5-4DCA-B0A6-EE43D97805E1}" destId="{377FC078-AE67-4120-A5C2-55F81A372975}" srcOrd="6" destOrd="0" presId="urn:microsoft.com/office/officeart/2005/8/layout/chevron2"/>
    <dgm:cxn modelId="{5F9A8E34-0039-45F9-9E39-BFF3C62AF7E8}" type="presParOf" srcId="{377FC078-AE67-4120-A5C2-55F81A372975}" destId="{8FB3E7E9-AC6D-4D71-9359-57CC23BD7402}" srcOrd="0" destOrd="0" presId="urn:microsoft.com/office/officeart/2005/8/layout/chevron2"/>
    <dgm:cxn modelId="{56F92CD7-6B20-46EE-B448-FF771E010E6A}" type="presParOf" srcId="{377FC078-AE67-4120-A5C2-55F81A372975}" destId="{751E6464-83E3-4ABF-B619-F5F6A6252349}"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8D374AD-F5D6-47AA-8A9F-A1693AF516F8}" type="doc">
      <dgm:prSet loTypeId="urn:microsoft.com/office/officeart/2005/8/layout/vList6" loCatId="process" qsTypeId="urn:microsoft.com/office/officeart/2005/8/quickstyle/simple1" qsCatId="simple" csTypeId="urn:microsoft.com/office/officeart/2005/8/colors/accent1_2" csCatId="accent1" phldr="1"/>
      <dgm:spPr/>
    </dgm:pt>
    <dgm:pt modelId="{ABCE1EB6-E929-4FBB-AE0D-90CB632CF7CB}">
      <dgm:prSet phldrT="[Text]" custT="1"/>
      <dgm:spPr/>
      <dgm:t>
        <a:bodyPr/>
        <a:lstStyle/>
        <a:p>
          <a:pPr algn="l">
            <a:buFont typeface="+mj-lt"/>
            <a:buAutoNum type="arabicParenR"/>
          </a:pPr>
          <a:r>
            <a:rPr lang="lv-LV" sz="1600">
              <a:latin typeface="Gotham Book" panose="02000604040000020004" pitchFamily="50" charset="0"/>
            </a:rPr>
            <a:t>Būvniecības ierosinātāj</a:t>
          </a:r>
          <a:r>
            <a:rPr lang="en-US" sz="1600">
              <a:latin typeface="Gotham Book" panose="02000604040000020004" pitchFamily="50" charset="0"/>
            </a:rPr>
            <a:t>s</a:t>
          </a:r>
          <a:r>
            <a:rPr lang="lv-LV" sz="1600">
              <a:latin typeface="Gotham Book" panose="02000604040000020004" pitchFamily="50" charset="0"/>
            </a:rPr>
            <a:t> atbild par būvniecības procesā trešajām personām (veselībai, dzīvībai, mantai) un videi radīto kaitējumu likumā par civiltiesiskās atbildības obligāto apdrošināšanu būvniecības jomā noteiktajā apmērā</a:t>
          </a:r>
        </a:p>
      </dgm:t>
    </dgm:pt>
    <dgm:pt modelId="{1B53AF67-8E3F-431A-AC56-D688616E1D57}" type="parTrans" cxnId="{C4580199-2F27-481B-BEFC-C944AE0AED86}">
      <dgm:prSet/>
      <dgm:spPr/>
      <dgm:t>
        <a:bodyPr/>
        <a:lstStyle/>
        <a:p>
          <a:pPr algn="l"/>
          <a:endParaRPr lang="lv-LV" sz="2400">
            <a:latin typeface="Gotham Book" panose="02000604040000020004" pitchFamily="50" charset="0"/>
          </a:endParaRPr>
        </a:p>
      </dgm:t>
    </dgm:pt>
    <dgm:pt modelId="{7782CCF6-342B-4371-A98B-87FF809671EB}" type="sibTrans" cxnId="{C4580199-2F27-481B-BEFC-C944AE0AED86}">
      <dgm:prSet/>
      <dgm:spPr/>
      <dgm:t>
        <a:bodyPr/>
        <a:lstStyle/>
        <a:p>
          <a:pPr algn="l"/>
          <a:endParaRPr lang="lv-LV" sz="2400">
            <a:latin typeface="Gotham Book" panose="02000604040000020004" pitchFamily="50" charset="0"/>
          </a:endParaRPr>
        </a:p>
      </dgm:t>
    </dgm:pt>
    <dgm:pt modelId="{8136A4B4-2179-40BB-B99D-FD7472A5BE54}">
      <dgm:prSet phldrT="[Text]" custT="1"/>
      <dgm:spPr/>
      <dgm:t>
        <a:bodyPr/>
        <a:lstStyle/>
        <a:p>
          <a:pPr algn="l">
            <a:buFont typeface="+mj-lt"/>
            <a:buAutoNum type="arabicParenR"/>
          </a:pPr>
          <a:r>
            <a:rPr lang="lv-LV" sz="1600">
              <a:latin typeface="Gotham Book" panose="02000604040000020004" pitchFamily="50" charset="0"/>
            </a:rPr>
            <a:t>Paredzēt, ka grozījumi par būvniecības procesa dalībnieku atbildību stājas spēkā vienlaikus ar regulējumu par civiltiesiskās atbildības obligāto apdrošināšanu būvniecības jomā</a:t>
          </a:r>
        </a:p>
      </dgm:t>
    </dgm:pt>
    <dgm:pt modelId="{7C0EB923-8A20-455C-9571-6982FF32FED6}" type="parTrans" cxnId="{A878F35C-A104-43E2-A6E8-B3BC1C307D4C}">
      <dgm:prSet/>
      <dgm:spPr/>
      <dgm:t>
        <a:bodyPr/>
        <a:lstStyle/>
        <a:p>
          <a:pPr algn="l"/>
          <a:endParaRPr lang="lv-LV" sz="2400">
            <a:latin typeface="Gotham Book" panose="02000604040000020004" pitchFamily="50" charset="0"/>
          </a:endParaRPr>
        </a:p>
      </dgm:t>
    </dgm:pt>
    <dgm:pt modelId="{40562BF4-29F1-4DAA-B488-75D5CE8AF6F0}" type="sibTrans" cxnId="{A878F35C-A104-43E2-A6E8-B3BC1C307D4C}">
      <dgm:prSet/>
      <dgm:spPr/>
      <dgm:t>
        <a:bodyPr/>
        <a:lstStyle/>
        <a:p>
          <a:pPr algn="l"/>
          <a:endParaRPr lang="lv-LV" sz="2400">
            <a:latin typeface="Gotham Book" panose="02000604040000020004" pitchFamily="50" charset="0"/>
          </a:endParaRPr>
        </a:p>
      </dgm:t>
    </dgm:pt>
    <dgm:pt modelId="{B7A2F7F2-C451-42B9-9934-FB67D67F67E4}">
      <dgm:prSet custT="1"/>
      <dgm:spPr/>
      <dgm:t>
        <a:bodyPr/>
        <a:lstStyle/>
        <a:p>
          <a:pPr algn="l">
            <a:buFont typeface="+mj-lt"/>
            <a:buAutoNum type="arabicParenR"/>
          </a:pPr>
          <a:r>
            <a:rPr lang="lv-LV" sz="1600" dirty="0">
              <a:latin typeface="Gotham Book" panose="02000604040000020004" pitchFamily="50" charset="0"/>
            </a:rPr>
            <a:t>Būvniecības ierosinātājam ir regresa prasības tiesības pret kaitējuma nodarīšanā atbildīgo būvniecības procesa dalībnieku</a:t>
          </a:r>
        </a:p>
      </dgm:t>
    </dgm:pt>
    <dgm:pt modelId="{3CF0B724-6C90-4F88-84E2-CE3465207C6B}" type="parTrans" cxnId="{4242F64B-7F79-4A3C-A974-9DFE82D771E0}">
      <dgm:prSet/>
      <dgm:spPr/>
      <dgm:t>
        <a:bodyPr/>
        <a:lstStyle/>
        <a:p>
          <a:pPr algn="l"/>
          <a:endParaRPr lang="lv-LV" sz="2400">
            <a:latin typeface="Gotham Book" panose="02000604040000020004" pitchFamily="50" charset="0"/>
          </a:endParaRPr>
        </a:p>
      </dgm:t>
    </dgm:pt>
    <dgm:pt modelId="{3ECD9645-B7BF-4665-9DF6-2752A800BF7D}" type="sibTrans" cxnId="{4242F64B-7F79-4A3C-A974-9DFE82D771E0}">
      <dgm:prSet/>
      <dgm:spPr/>
      <dgm:t>
        <a:bodyPr/>
        <a:lstStyle/>
        <a:p>
          <a:pPr algn="l"/>
          <a:endParaRPr lang="lv-LV" sz="2400">
            <a:latin typeface="Gotham Book" panose="02000604040000020004" pitchFamily="50" charset="0"/>
          </a:endParaRPr>
        </a:p>
      </dgm:t>
    </dgm:pt>
    <dgm:pt modelId="{D0D45585-E668-48C4-88BD-78765EE13434}">
      <dgm:prSet custT="1"/>
      <dgm:spPr/>
      <dgm:t>
        <a:bodyPr/>
        <a:lstStyle/>
        <a:p>
          <a:pPr algn="l">
            <a:buFont typeface="+mj-lt"/>
            <a:buAutoNum type="arabicParenR"/>
          </a:pPr>
          <a:r>
            <a:rPr lang="lv-LV" sz="1600">
              <a:latin typeface="Gotham Book" panose="02000604040000020004" pitchFamily="50" charset="0"/>
            </a:rPr>
            <a:t>Būvniecības ierosinātājam ir pienākums apdrošināt civiltiesisko atbildību par būvniecības rezultātā trešajām personām un videi nodarītā kaitējuma atlīdzināšanu</a:t>
          </a:r>
        </a:p>
      </dgm:t>
    </dgm:pt>
    <dgm:pt modelId="{CC0EA310-2207-4B50-A108-AF5B90E62C4E}" type="parTrans" cxnId="{8B111ABD-9EF1-4EA5-8FB9-0A4D3F461DCF}">
      <dgm:prSet/>
      <dgm:spPr/>
      <dgm:t>
        <a:bodyPr/>
        <a:lstStyle/>
        <a:p>
          <a:pPr algn="l"/>
          <a:endParaRPr lang="lv-LV" sz="2400">
            <a:latin typeface="Gotham Book" panose="02000604040000020004" pitchFamily="50" charset="0"/>
          </a:endParaRPr>
        </a:p>
      </dgm:t>
    </dgm:pt>
    <dgm:pt modelId="{36CE6A9F-2D96-499A-A658-8E682E26B503}" type="sibTrans" cxnId="{8B111ABD-9EF1-4EA5-8FB9-0A4D3F461DCF}">
      <dgm:prSet/>
      <dgm:spPr/>
      <dgm:t>
        <a:bodyPr/>
        <a:lstStyle/>
        <a:p>
          <a:pPr algn="l"/>
          <a:endParaRPr lang="lv-LV" sz="2400">
            <a:latin typeface="Gotham Book" panose="02000604040000020004" pitchFamily="50" charset="0"/>
          </a:endParaRPr>
        </a:p>
      </dgm:t>
    </dgm:pt>
    <dgm:pt modelId="{E8F8A8CF-C129-43F7-AA29-E45979676F03}">
      <dgm:prSet custT="1"/>
      <dgm:spPr/>
      <dgm:t>
        <a:bodyPr/>
        <a:lstStyle/>
        <a:p>
          <a:pPr algn="l">
            <a:buFont typeface="+mj-lt"/>
            <a:buAutoNum type="arabicParenR"/>
          </a:pPr>
          <a:r>
            <a:rPr lang="lv-LV" sz="1600" err="1">
              <a:latin typeface="Gotham Book" panose="02000604040000020004" pitchFamily="50" charset="0"/>
            </a:rPr>
            <a:t>Būvprojektēšanas</a:t>
          </a:r>
          <a:r>
            <a:rPr lang="lv-LV" sz="1600">
              <a:latin typeface="Gotham Book" panose="02000604040000020004" pitchFamily="50" charset="0"/>
            </a:rPr>
            <a:t> veicējam, būvekspertīzes veicējam, būvuzraudzības veicējam un būvdarbu veicējam ir pienākums apdrošināt civiltiesisko atbildību par būvniecības rezultātā nodarītā kaitējuma atlīdzināšanu pārējiem būvniecības procesa dalībniekiem</a:t>
          </a:r>
        </a:p>
      </dgm:t>
    </dgm:pt>
    <dgm:pt modelId="{B351E219-3D96-4880-9C48-CB5B2AF3FA4C}" type="parTrans" cxnId="{19C4A71A-3C2A-49B5-BDB4-69B7E1388711}">
      <dgm:prSet/>
      <dgm:spPr/>
      <dgm:t>
        <a:bodyPr/>
        <a:lstStyle/>
        <a:p>
          <a:pPr algn="l"/>
          <a:endParaRPr lang="lv-LV" sz="2400">
            <a:latin typeface="Gotham Book" panose="02000604040000020004" pitchFamily="50" charset="0"/>
          </a:endParaRPr>
        </a:p>
      </dgm:t>
    </dgm:pt>
    <dgm:pt modelId="{270919F6-3E30-4E9C-8A11-7E6E19F3C32D}" type="sibTrans" cxnId="{19C4A71A-3C2A-49B5-BDB4-69B7E1388711}">
      <dgm:prSet/>
      <dgm:spPr/>
      <dgm:t>
        <a:bodyPr/>
        <a:lstStyle/>
        <a:p>
          <a:pPr algn="l"/>
          <a:endParaRPr lang="lv-LV" sz="2400">
            <a:latin typeface="Gotham Book" panose="02000604040000020004" pitchFamily="50" charset="0"/>
          </a:endParaRPr>
        </a:p>
      </dgm:t>
    </dgm:pt>
    <dgm:pt modelId="{627E8E70-341A-47E4-805B-DEECAB15AAAC}" type="pres">
      <dgm:prSet presAssocID="{D8D374AD-F5D6-47AA-8A9F-A1693AF516F8}" presName="Name0" presStyleCnt="0">
        <dgm:presLayoutVars>
          <dgm:dir/>
          <dgm:animLvl val="lvl"/>
          <dgm:resizeHandles/>
        </dgm:presLayoutVars>
      </dgm:prSet>
      <dgm:spPr/>
    </dgm:pt>
    <dgm:pt modelId="{89FA8B47-47FB-41F1-B08B-B70017978BBD}" type="pres">
      <dgm:prSet presAssocID="{ABCE1EB6-E929-4FBB-AE0D-90CB632CF7CB}" presName="linNode" presStyleCnt="0"/>
      <dgm:spPr/>
    </dgm:pt>
    <dgm:pt modelId="{77D4F861-517E-404E-9B54-6D493F38374C}" type="pres">
      <dgm:prSet presAssocID="{ABCE1EB6-E929-4FBB-AE0D-90CB632CF7CB}" presName="parentShp" presStyleLbl="node1" presStyleIdx="0" presStyleCnt="5" custScaleX="548276">
        <dgm:presLayoutVars>
          <dgm:bulletEnabled val="1"/>
        </dgm:presLayoutVars>
      </dgm:prSet>
      <dgm:spPr/>
    </dgm:pt>
    <dgm:pt modelId="{F677C986-5E22-4216-8547-27EA89DBF83B}" type="pres">
      <dgm:prSet presAssocID="{ABCE1EB6-E929-4FBB-AE0D-90CB632CF7CB}" presName="childShp" presStyleLbl="bgAccFollowNode1" presStyleIdx="0" presStyleCnt="5">
        <dgm:presLayoutVars>
          <dgm:bulletEnabled val="1"/>
        </dgm:presLayoutVars>
      </dgm:prSet>
      <dgm:spPr>
        <a:xfrm>
          <a:off x="8255735" y="1789"/>
          <a:ext cx="2258184" cy="969024"/>
        </a:xfrm>
        <a:prstGeom prst="rightArrow">
          <a:avLst>
            <a:gd name="adj1" fmla="val 75000"/>
            <a:gd name="adj2" fmla="val 50000"/>
          </a:avLst>
        </a:prstGeom>
        <a:solidFill>
          <a:srgbClr val="B2E7EA"/>
        </a:solidFill>
        <a:ln w="12700" cap="flat" cmpd="sng" algn="ctr">
          <a:solidFill>
            <a:srgbClr val="00B0BA">
              <a:alpha val="90000"/>
              <a:tint val="40000"/>
              <a:hueOff val="0"/>
              <a:satOff val="0"/>
              <a:lumOff val="0"/>
              <a:alphaOff val="0"/>
            </a:srgbClr>
          </a:solidFill>
          <a:prstDash val="solid"/>
          <a:miter lim="800000"/>
        </a:ln>
        <a:effectLst/>
      </dgm:spPr>
    </dgm:pt>
    <dgm:pt modelId="{E393887A-0A94-4E01-8C95-D40101E4B51A}" type="pres">
      <dgm:prSet presAssocID="{7782CCF6-342B-4371-A98B-87FF809671EB}" presName="spacing" presStyleCnt="0"/>
      <dgm:spPr/>
    </dgm:pt>
    <dgm:pt modelId="{04FA45B9-8D76-4CAF-852A-71F34180E1B3}" type="pres">
      <dgm:prSet presAssocID="{B7A2F7F2-C451-42B9-9934-FB67D67F67E4}" presName="linNode" presStyleCnt="0"/>
      <dgm:spPr/>
    </dgm:pt>
    <dgm:pt modelId="{9FFDAA3C-2841-4F20-93D2-08E2FC8307D9}" type="pres">
      <dgm:prSet presAssocID="{B7A2F7F2-C451-42B9-9934-FB67D67F67E4}" presName="parentShp" presStyleLbl="node1" presStyleIdx="1" presStyleCnt="5" custScaleX="535578" custLinFactNeighborX="679" custLinFactNeighborY="331">
        <dgm:presLayoutVars>
          <dgm:bulletEnabled val="1"/>
        </dgm:presLayoutVars>
      </dgm:prSet>
      <dgm:spPr/>
    </dgm:pt>
    <dgm:pt modelId="{093F9E4E-0D39-4806-A86B-9D0158B9F242}" type="pres">
      <dgm:prSet presAssocID="{B7A2F7F2-C451-42B9-9934-FB67D67F67E4}" presName="childShp" presStyleLbl="bgAccFollowNode1" presStyleIdx="1" presStyleCnt="5">
        <dgm:presLayoutVars>
          <dgm:bulletEnabled val="1"/>
        </dgm:presLayoutVars>
      </dgm:prSet>
      <dgm:spPr>
        <a:xfrm>
          <a:off x="8211627" y="1067716"/>
          <a:ext cx="2298233" cy="969024"/>
        </a:xfrm>
        <a:prstGeom prst="rightArrow">
          <a:avLst>
            <a:gd name="adj1" fmla="val 75000"/>
            <a:gd name="adj2" fmla="val 50000"/>
          </a:avLst>
        </a:prstGeom>
        <a:solidFill>
          <a:srgbClr val="B2E7EA"/>
        </a:solidFill>
        <a:ln w="12700" cap="flat" cmpd="sng" algn="ctr">
          <a:solidFill>
            <a:srgbClr val="00B0BA">
              <a:alpha val="90000"/>
              <a:tint val="40000"/>
              <a:hueOff val="0"/>
              <a:satOff val="0"/>
              <a:lumOff val="0"/>
              <a:alphaOff val="0"/>
            </a:srgbClr>
          </a:solidFill>
          <a:prstDash val="solid"/>
          <a:miter lim="800000"/>
        </a:ln>
        <a:effectLst/>
      </dgm:spPr>
    </dgm:pt>
    <dgm:pt modelId="{73499032-AF7E-4810-9268-99D27CBA6E65}" type="pres">
      <dgm:prSet presAssocID="{3ECD9645-B7BF-4665-9DF6-2752A800BF7D}" presName="spacing" presStyleCnt="0"/>
      <dgm:spPr/>
    </dgm:pt>
    <dgm:pt modelId="{30C3E0A4-005D-44CA-A35A-A2A86DE8181B}" type="pres">
      <dgm:prSet presAssocID="{D0D45585-E668-48C4-88BD-78765EE13434}" presName="linNode" presStyleCnt="0"/>
      <dgm:spPr/>
    </dgm:pt>
    <dgm:pt modelId="{937A459A-D557-4884-9BCB-80A4230BF622}" type="pres">
      <dgm:prSet presAssocID="{D0D45585-E668-48C4-88BD-78765EE13434}" presName="parentShp" presStyleLbl="node1" presStyleIdx="2" presStyleCnt="5" custScaleX="545473">
        <dgm:presLayoutVars>
          <dgm:bulletEnabled val="1"/>
        </dgm:presLayoutVars>
      </dgm:prSet>
      <dgm:spPr/>
    </dgm:pt>
    <dgm:pt modelId="{1A4C37ED-8BD4-4FA9-9E4F-3C34AC5DB062}" type="pres">
      <dgm:prSet presAssocID="{D0D45585-E668-48C4-88BD-78765EE13434}" presName="childShp" presStyleLbl="bgAccFollowNode1" presStyleIdx="2" presStyleCnt="5">
        <dgm:presLayoutVars>
          <dgm:bulletEnabled val="1"/>
        </dgm:presLayoutVars>
      </dgm:prSet>
      <dgm:spPr>
        <a:xfrm>
          <a:off x="8246819" y="2133643"/>
          <a:ext cx="2267426" cy="969024"/>
        </a:xfrm>
        <a:prstGeom prst="rightArrow">
          <a:avLst>
            <a:gd name="adj1" fmla="val 75000"/>
            <a:gd name="adj2" fmla="val 50000"/>
          </a:avLst>
        </a:prstGeom>
        <a:solidFill>
          <a:srgbClr val="B2E7EA"/>
        </a:solidFill>
        <a:ln w="12700" cap="flat" cmpd="sng" algn="ctr">
          <a:solidFill>
            <a:srgbClr val="00B0BA">
              <a:alpha val="90000"/>
              <a:tint val="40000"/>
              <a:hueOff val="0"/>
              <a:satOff val="0"/>
              <a:lumOff val="0"/>
              <a:alphaOff val="0"/>
            </a:srgbClr>
          </a:solidFill>
          <a:prstDash val="solid"/>
          <a:miter lim="800000"/>
        </a:ln>
        <a:effectLst/>
      </dgm:spPr>
    </dgm:pt>
    <dgm:pt modelId="{D9A0F453-5486-4577-A65A-316609B4F718}" type="pres">
      <dgm:prSet presAssocID="{36CE6A9F-2D96-499A-A658-8E682E26B503}" presName="spacing" presStyleCnt="0"/>
      <dgm:spPr/>
    </dgm:pt>
    <dgm:pt modelId="{73FEBFF0-A36A-4BC1-B561-E6CE505AAF45}" type="pres">
      <dgm:prSet presAssocID="{E8F8A8CF-C129-43F7-AA29-E45979676F03}" presName="linNode" presStyleCnt="0"/>
      <dgm:spPr/>
    </dgm:pt>
    <dgm:pt modelId="{72743D0B-E3FA-4B4A-84CE-CF957815B4C0}" type="pres">
      <dgm:prSet presAssocID="{E8F8A8CF-C129-43F7-AA29-E45979676F03}" presName="parentShp" presStyleLbl="node1" presStyleIdx="3" presStyleCnt="5" custScaleX="550518">
        <dgm:presLayoutVars>
          <dgm:bulletEnabled val="1"/>
        </dgm:presLayoutVars>
      </dgm:prSet>
      <dgm:spPr/>
    </dgm:pt>
    <dgm:pt modelId="{EB975E6F-E8CA-4405-9830-A2CFD4707125}" type="pres">
      <dgm:prSet presAssocID="{E8F8A8CF-C129-43F7-AA29-E45979676F03}" presName="childShp" presStyleLbl="bgAccFollowNode1" presStyleIdx="3" presStyleCnt="5">
        <dgm:presLayoutVars>
          <dgm:bulletEnabled val="1"/>
        </dgm:presLayoutVars>
      </dgm:prSet>
      <dgm:spPr>
        <a:xfrm>
          <a:off x="8260272" y="3199570"/>
          <a:ext cx="2248941" cy="969024"/>
        </a:xfrm>
        <a:prstGeom prst="rightArrow">
          <a:avLst>
            <a:gd name="adj1" fmla="val 75000"/>
            <a:gd name="adj2" fmla="val 50000"/>
          </a:avLst>
        </a:prstGeom>
        <a:solidFill>
          <a:srgbClr val="B2E7EA"/>
        </a:solidFill>
        <a:ln w="12700" cap="flat" cmpd="sng" algn="ctr">
          <a:solidFill>
            <a:srgbClr val="00B0BA">
              <a:alpha val="90000"/>
              <a:tint val="40000"/>
              <a:hueOff val="0"/>
              <a:satOff val="0"/>
              <a:lumOff val="0"/>
              <a:alphaOff val="0"/>
            </a:srgbClr>
          </a:solidFill>
          <a:prstDash val="solid"/>
          <a:miter lim="800000"/>
        </a:ln>
        <a:effectLst/>
      </dgm:spPr>
    </dgm:pt>
    <dgm:pt modelId="{D9711B0D-CB00-4DC0-93C8-94374F5B4F2D}" type="pres">
      <dgm:prSet presAssocID="{270919F6-3E30-4E9C-8A11-7E6E19F3C32D}" presName="spacing" presStyleCnt="0"/>
      <dgm:spPr/>
    </dgm:pt>
    <dgm:pt modelId="{1B07FE33-176F-4917-9428-CBFD20399433}" type="pres">
      <dgm:prSet presAssocID="{8136A4B4-2179-40BB-B99D-FD7472A5BE54}" presName="linNode" presStyleCnt="0"/>
      <dgm:spPr/>
    </dgm:pt>
    <dgm:pt modelId="{6E4FC6CA-9F8D-4320-9B05-DE6EE389355A}" type="pres">
      <dgm:prSet presAssocID="{8136A4B4-2179-40BB-B99D-FD7472A5BE54}" presName="parentShp" presStyleLbl="node1" presStyleIdx="4" presStyleCnt="5" custScaleX="558296">
        <dgm:presLayoutVars>
          <dgm:bulletEnabled val="1"/>
        </dgm:presLayoutVars>
      </dgm:prSet>
      <dgm:spPr/>
    </dgm:pt>
    <dgm:pt modelId="{0CAF63B6-2324-4801-9ECA-3EA51DAB2914}" type="pres">
      <dgm:prSet presAssocID="{8136A4B4-2179-40BB-B99D-FD7472A5BE54}" presName="childShp" presStyleLbl="bgAccFollowNode1" presStyleIdx="4" presStyleCnt="5">
        <dgm:presLayoutVars>
          <dgm:bulletEnabled val="1"/>
        </dgm:presLayoutVars>
      </dgm:prSet>
      <dgm:spPr>
        <a:solidFill>
          <a:srgbClr val="B2E7EA"/>
        </a:solidFill>
      </dgm:spPr>
    </dgm:pt>
  </dgm:ptLst>
  <dgm:cxnLst>
    <dgm:cxn modelId="{19C4A71A-3C2A-49B5-BDB4-69B7E1388711}" srcId="{D8D374AD-F5D6-47AA-8A9F-A1693AF516F8}" destId="{E8F8A8CF-C129-43F7-AA29-E45979676F03}" srcOrd="3" destOrd="0" parTransId="{B351E219-3D96-4880-9C48-CB5B2AF3FA4C}" sibTransId="{270919F6-3E30-4E9C-8A11-7E6E19F3C32D}"/>
    <dgm:cxn modelId="{0FE48424-E468-4EF1-8B07-974683F31022}" type="presOf" srcId="{ABCE1EB6-E929-4FBB-AE0D-90CB632CF7CB}" destId="{77D4F861-517E-404E-9B54-6D493F38374C}" srcOrd="0" destOrd="0" presId="urn:microsoft.com/office/officeart/2005/8/layout/vList6"/>
    <dgm:cxn modelId="{A878F35C-A104-43E2-A6E8-B3BC1C307D4C}" srcId="{D8D374AD-F5D6-47AA-8A9F-A1693AF516F8}" destId="{8136A4B4-2179-40BB-B99D-FD7472A5BE54}" srcOrd="4" destOrd="0" parTransId="{7C0EB923-8A20-455C-9571-6982FF32FED6}" sibTransId="{40562BF4-29F1-4DAA-B488-75D5CE8AF6F0}"/>
    <dgm:cxn modelId="{C76BA148-C4AE-4E48-B29E-AE76699B0575}" type="presOf" srcId="{E8F8A8CF-C129-43F7-AA29-E45979676F03}" destId="{72743D0B-E3FA-4B4A-84CE-CF957815B4C0}" srcOrd="0" destOrd="0" presId="urn:microsoft.com/office/officeart/2005/8/layout/vList6"/>
    <dgm:cxn modelId="{4242F64B-7F79-4A3C-A974-9DFE82D771E0}" srcId="{D8D374AD-F5D6-47AA-8A9F-A1693AF516F8}" destId="{B7A2F7F2-C451-42B9-9934-FB67D67F67E4}" srcOrd="1" destOrd="0" parTransId="{3CF0B724-6C90-4F88-84E2-CE3465207C6B}" sibTransId="{3ECD9645-B7BF-4665-9DF6-2752A800BF7D}"/>
    <dgm:cxn modelId="{66D71A59-1D0E-449D-A9AD-DCF50E4165A9}" type="presOf" srcId="{D0D45585-E668-48C4-88BD-78765EE13434}" destId="{937A459A-D557-4884-9BCB-80A4230BF622}" srcOrd="0" destOrd="0" presId="urn:microsoft.com/office/officeart/2005/8/layout/vList6"/>
    <dgm:cxn modelId="{D7F0EF84-1FA8-48D1-B542-486D21B3B84D}" type="presOf" srcId="{D8D374AD-F5D6-47AA-8A9F-A1693AF516F8}" destId="{627E8E70-341A-47E4-805B-DEECAB15AAAC}" srcOrd="0" destOrd="0" presId="urn:microsoft.com/office/officeart/2005/8/layout/vList6"/>
    <dgm:cxn modelId="{C4580199-2F27-481B-BEFC-C944AE0AED86}" srcId="{D8D374AD-F5D6-47AA-8A9F-A1693AF516F8}" destId="{ABCE1EB6-E929-4FBB-AE0D-90CB632CF7CB}" srcOrd="0" destOrd="0" parTransId="{1B53AF67-8E3F-431A-AC56-D688616E1D57}" sibTransId="{7782CCF6-342B-4371-A98B-87FF809671EB}"/>
    <dgm:cxn modelId="{C9AB929F-61CF-43B1-872E-205A482941A3}" type="presOf" srcId="{B7A2F7F2-C451-42B9-9934-FB67D67F67E4}" destId="{9FFDAA3C-2841-4F20-93D2-08E2FC8307D9}" srcOrd="0" destOrd="0" presId="urn:microsoft.com/office/officeart/2005/8/layout/vList6"/>
    <dgm:cxn modelId="{744E9DAF-30DB-4DD7-A3DE-A03B2131EDD9}" type="presOf" srcId="{8136A4B4-2179-40BB-B99D-FD7472A5BE54}" destId="{6E4FC6CA-9F8D-4320-9B05-DE6EE389355A}" srcOrd="0" destOrd="0" presId="urn:microsoft.com/office/officeart/2005/8/layout/vList6"/>
    <dgm:cxn modelId="{8B111ABD-9EF1-4EA5-8FB9-0A4D3F461DCF}" srcId="{D8D374AD-F5D6-47AA-8A9F-A1693AF516F8}" destId="{D0D45585-E668-48C4-88BD-78765EE13434}" srcOrd="2" destOrd="0" parTransId="{CC0EA310-2207-4B50-A108-AF5B90E62C4E}" sibTransId="{36CE6A9F-2D96-499A-A658-8E682E26B503}"/>
    <dgm:cxn modelId="{CB7B0CAC-F443-4040-8E87-5739B31B94AF}" type="presParOf" srcId="{627E8E70-341A-47E4-805B-DEECAB15AAAC}" destId="{89FA8B47-47FB-41F1-B08B-B70017978BBD}" srcOrd="0" destOrd="0" presId="urn:microsoft.com/office/officeart/2005/8/layout/vList6"/>
    <dgm:cxn modelId="{7C4A90F4-335F-42BC-87FE-2AE16A6B6376}" type="presParOf" srcId="{89FA8B47-47FB-41F1-B08B-B70017978BBD}" destId="{77D4F861-517E-404E-9B54-6D493F38374C}" srcOrd="0" destOrd="0" presId="urn:microsoft.com/office/officeart/2005/8/layout/vList6"/>
    <dgm:cxn modelId="{C85615E5-33F7-4FA6-9BDA-E558AFD06D17}" type="presParOf" srcId="{89FA8B47-47FB-41F1-B08B-B70017978BBD}" destId="{F677C986-5E22-4216-8547-27EA89DBF83B}" srcOrd="1" destOrd="0" presId="urn:microsoft.com/office/officeart/2005/8/layout/vList6"/>
    <dgm:cxn modelId="{BA757167-6B46-4E7A-826F-9567016CE3EE}" type="presParOf" srcId="{627E8E70-341A-47E4-805B-DEECAB15AAAC}" destId="{E393887A-0A94-4E01-8C95-D40101E4B51A}" srcOrd="1" destOrd="0" presId="urn:microsoft.com/office/officeart/2005/8/layout/vList6"/>
    <dgm:cxn modelId="{51E59C80-68E0-4EF1-A896-08163C3DE83B}" type="presParOf" srcId="{627E8E70-341A-47E4-805B-DEECAB15AAAC}" destId="{04FA45B9-8D76-4CAF-852A-71F34180E1B3}" srcOrd="2" destOrd="0" presId="urn:microsoft.com/office/officeart/2005/8/layout/vList6"/>
    <dgm:cxn modelId="{49A41792-8EBA-4C75-BD37-968A0F9C45E1}" type="presParOf" srcId="{04FA45B9-8D76-4CAF-852A-71F34180E1B3}" destId="{9FFDAA3C-2841-4F20-93D2-08E2FC8307D9}" srcOrd="0" destOrd="0" presId="urn:microsoft.com/office/officeart/2005/8/layout/vList6"/>
    <dgm:cxn modelId="{3019C32E-24FB-4B5C-8531-50D801A40477}" type="presParOf" srcId="{04FA45B9-8D76-4CAF-852A-71F34180E1B3}" destId="{093F9E4E-0D39-4806-A86B-9D0158B9F242}" srcOrd="1" destOrd="0" presId="urn:microsoft.com/office/officeart/2005/8/layout/vList6"/>
    <dgm:cxn modelId="{AAE8EB4D-7834-4702-A9CB-FA666379D202}" type="presParOf" srcId="{627E8E70-341A-47E4-805B-DEECAB15AAAC}" destId="{73499032-AF7E-4810-9268-99D27CBA6E65}" srcOrd="3" destOrd="0" presId="urn:microsoft.com/office/officeart/2005/8/layout/vList6"/>
    <dgm:cxn modelId="{1F1C325D-B112-4493-A12A-840FBBD52008}" type="presParOf" srcId="{627E8E70-341A-47E4-805B-DEECAB15AAAC}" destId="{30C3E0A4-005D-44CA-A35A-A2A86DE8181B}" srcOrd="4" destOrd="0" presId="urn:microsoft.com/office/officeart/2005/8/layout/vList6"/>
    <dgm:cxn modelId="{249E3E40-E12A-49E4-A9B5-9FDE207AABB5}" type="presParOf" srcId="{30C3E0A4-005D-44CA-A35A-A2A86DE8181B}" destId="{937A459A-D557-4884-9BCB-80A4230BF622}" srcOrd="0" destOrd="0" presId="urn:microsoft.com/office/officeart/2005/8/layout/vList6"/>
    <dgm:cxn modelId="{E9287A43-9265-4D7F-9F66-C7D36C91B11A}" type="presParOf" srcId="{30C3E0A4-005D-44CA-A35A-A2A86DE8181B}" destId="{1A4C37ED-8BD4-4FA9-9E4F-3C34AC5DB062}" srcOrd="1" destOrd="0" presId="urn:microsoft.com/office/officeart/2005/8/layout/vList6"/>
    <dgm:cxn modelId="{C2B9ED33-72BB-4A6E-8B30-49D27F3075CE}" type="presParOf" srcId="{627E8E70-341A-47E4-805B-DEECAB15AAAC}" destId="{D9A0F453-5486-4577-A65A-316609B4F718}" srcOrd="5" destOrd="0" presId="urn:microsoft.com/office/officeart/2005/8/layout/vList6"/>
    <dgm:cxn modelId="{2A0AABF7-5ED6-4F06-935A-DB351D477AE2}" type="presParOf" srcId="{627E8E70-341A-47E4-805B-DEECAB15AAAC}" destId="{73FEBFF0-A36A-4BC1-B561-E6CE505AAF45}" srcOrd="6" destOrd="0" presId="urn:microsoft.com/office/officeart/2005/8/layout/vList6"/>
    <dgm:cxn modelId="{FEA31D74-0807-4F78-9495-42B526A170DB}" type="presParOf" srcId="{73FEBFF0-A36A-4BC1-B561-E6CE505AAF45}" destId="{72743D0B-E3FA-4B4A-84CE-CF957815B4C0}" srcOrd="0" destOrd="0" presId="urn:microsoft.com/office/officeart/2005/8/layout/vList6"/>
    <dgm:cxn modelId="{B784B558-7B48-4572-84D2-474F8D65BDAC}" type="presParOf" srcId="{73FEBFF0-A36A-4BC1-B561-E6CE505AAF45}" destId="{EB975E6F-E8CA-4405-9830-A2CFD4707125}" srcOrd="1" destOrd="0" presId="urn:microsoft.com/office/officeart/2005/8/layout/vList6"/>
    <dgm:cxn modelId="{160D1197-BFE3-4A2A-8C38-D50FA2867C70}" type="presParOf" srcId="{627E8E70-341A-47E4-805B-DEECAB15AAAC}" destId="{D9711B0D-CB00-4DC0-93C8-94374F5B4F2D}" srcOrd="7" destOrd="0" presId="urn:microsoft.com/office/officeart/2005/8/layout/vList6"/>
    <dgm:cxn modelId="{12A25114-F578-4355-AF11-3ADAED45DD99}" type="presParOf" srcId="{627E8E70-341A-47E4-805B-DEECAB15AAAC}" destId="{1B07FE33-176F-4917-9428-CBFD20399433}" srcOrd="8" destOrd="0" presId="urn:microsoft.com/office/officeart/2005/8/layout/vList6"/>
    <dgm:cxn modelId="{4D6DF51B-847F-4FB1-9D03-69EAEB8FDF9B}" type="presParOf" srcId="{1B07FE33-176F-4917-9428-CBFD20399433}" destId="{6E4FC6CA-9F8D-4320-9B05-DE6EE389355A}" srcOrd="0" destOrd="0" presId="urn:microsoft.com/office/officeart/2005/8/layout/vList6"/>
    <dgm:cxn modelId="{137D7C69-252E-4C76-9041-63D718DF97F1}" type="presParOf" srcId="{1B07FE33-176F-4917-9428-CBFD20399433}" destId="{0CAF63B6-2324-4801-9ECA-3EA51DAB2914}"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04011C6-F370-4CED-A8DF-8D4423A7B227}" type="doc">
      <dgm:prSet loTypeId="urn:microsoft.com/office/officeart/2005/8/layout/pyramid2" loCatId="list" qsTypeId="urn:microsoft.com/office/officeart/2005/8/quickstyle/simple1" qsCatId="simple" csTypeId="urn:microsoft.com/office/officeart/2005/8/colors/accent1_2" csCatId="accent1" phldr="1"/>
      <dgm:spPr/>
    </dgm:pt>
    <dgm:pt modelId="{6F9FB68D-5255-4F12-8FE1-6568CA1CC7BD}">
      <dgm:prSet phldrT="[Text]" custT="1"/>
      <dgm:spPr/>
      <dgm:t>
        <a:bodyPr/>
        <a:lstStyle/>
        <a:p>
          <a:pPr algn="l">
            <a:buFont typeface="Arial" panose="020B0604020202020204" pitchFamily="34" charset="0"/>
            <a:buAutoNum type="arabicParenR"/>
          </a:pPr>
          <a:r>
            <a:rPr lang="lv-LV" sz="2000" dirty="0">
              <a:latin typeface="Gotham Book" panose="02000604040000020004" pitchFamily="50" charset="0"/>
            </a:rPr>
            <a:t>Obligāta apdrošināšana </a:t>
          </a:r>
          <a:r>
            <a:rPr lang="lv-LV" sz="2000" b="1" dirty="0">
              <a:solidFill>
                <a:srgbClr val="FF0000"/>
              </a:solidFill>
              <a:latin typeface="Gotham Book" panose="02000604040000020004" pitchFamily="50" charset="0"/>
            </a:rPr>
            <a:t>ir</a:t>
          </a:r>
          <a:r>
            <a:rPr lang="lv-LV" sz="2000" dirty="0">
              <a:latin typeface="Gotham Book" panose="02000604040000020004" pitchFamily="50" charset="0"/>
            </a:rPr>
            <a:t> atbildīgajiem </a:t>
          </a:r>
          <a:r>
            <a:rPr lang="lv-LV" sz="2000" b="1" u="sng" dirty="0" err="1">
              <a:latin typeface="Gotham Book" panose="02000604040000020004" pitchFamily="50" charset="0"/>
            </a:rPr>
            <a:t>būvspeciālistiem</a:t>
          </a:r>
          <a:r>
            <a:rPr lang="lv-LV" sz="2000" b="1" u="sng" dirty="0">
              <a:latin typeface="Gotham Book" panose="02000604040000020004" pitchFamily="50" charset="0"/>
            </a:rPr>
            <a:t> un būvdarbu veicējiem</a:t>
          </a:r>
          <a:endParaRPr lang="lv-LV" sz="2000" dirty="0">
            <a:latin typeface="Gotham Book" panose="02000604040000020004" pitchFamily="50" charset="0"/>
          </a:endParaRPr>
        </a:p>
      </dgm:t>
    </dgm:pt>
    <dgm:pt modelId="{918B293B-2BD1-4C3C-98A5-C647FA75F3D3}" type="parTrans" cxnId="{AB85C80A-D125-4EB7-99E1-F2C64D2D8AD0}">
      <dgm:prSet/>
      <dgm:spPr/>
      <dgm:t>
        <a:bodyPr/>
        <a:lstStyle/>
        <a:p>
          <a:endParaRPr lang="lv-LV" sz="2000">
            <a:latin typeface="Gotham Book" panose="02000604040000020004" pitchFamily="50" charset="0"/>
          </a:endParaRPr>
        </a:p>
      </dgm:t>
    </dgm:pt>
    <dgm:pt modelId="{C724B450-7122-461A-8EBF-19A827EDE5D1}" type="sibTrans" cxnId="{AB85C80A-D125-4EB7-99E1-F2C64D2D8AD0}">
      <dgm:prSet/>
      <dgm:spPr/>
      <dgm:t>
        <a:bodyPr/>
        <a:lstStyle/>
        <a:p>
          <a:endParaRPr lang="lv-LV" sz="2000">
            <a:latin typeface="Gotham Book" panose="02000604040000020004" pitchFamily="50" charset="0"/>
          </a:endParaRPr>
        </a:p>
      </dgm:t>
    </dgm:pt>
    <dgm:pt modelId="{C07AA0AD-A7AC-40A5-B9FC-EBC81D23EEB8}">
      <dgm:prSet phldrT="[Text]" custT="1"/>
      <dgm:spPr/>
      <dgm:t>
        <a:bodyPr/>
        <a:lstStyle/>
        <a:p>
          <a:pPr algn="l"/>
          <a:r>
            <a:rPr lang="lv-LV" sz="2000" dirty="0">
              <a:latin typeface="Gotham Book" panose="02000604040000020004" pitchFamily="50" charset="0"/>
            </a:rPr>
            <a:t>Obligāta apdrošināšana </a:t>
          </a:r>
          <a:r>
            <a:rPr lang="lv-LV" sz="2000" b="1" dirty="0">
              <a:solidFill>
                <a:srgbClr val="FF0000"/>
              </a:solidFill>
              <a:latin typeface="Gotham Book" panose="02000604040000020004" pitchFamily="50" charset="0"/>
            </a:rPr>
            <a:t>nav</a:t>
          </a:r>
          <a:r>
            <a:rPr lang="lv-LV" sz="2000" dirty="0">
              <a:latin typeface="Gotham Book" panose="02000604040000020004" pitchFamily="50" charset="0"/>
            </a:rPr>
            <a:t> </a:t>
          </a:r>
          <a:r>
            <a:rPr lang="lv-LV" sz="2000" b="1" u="sng" dirty="0">
              <a:latin typeface="Gotham Book" panose="02000604040000020004" pitchFamily="50" charset="0"/>
            </a:rPr>
            <a:t>būvkomersantiem</a:t>
          </a:r>
          <a:r>
            <a:rPr lang="lv-LV" sz="2000" dirty="0">
              <a:latin typeface="Gotham Book" panose="02000604040000020004" pitchFamily="50" charset="0"/>
            </a:rPr>
            <a:t>, kas veic būvprojekta izstrādi un autoruzraudzību, </a:t>
          </a:r>
          <a:r>
            <a:rPr lang="lv-LV" sz="2000" dirty="0" err="1">
              <a:latin typeface="Gotham Book" panose="02000604040000020004" pitchFamily="50" charset="0"/>
            </a:rPr>
            <a:t>būvprojektēšanas</a:t>
          </a:r>
          <a:r>
            <a:rPr lang="lv-LV" sz="2000" dirty="0">
              <a:latin typeface="Gotham Book" panose="02000604040000020004" pitchFamily="50" charset="0"/>
            </a:rPr>
            <a:t> dokumentācijas ekspertīzi un būvuzraudzību</a:t>
          </a:r>
        </a:p>
      </dgm:t>
    </dgm:pt>
    <dgm:pt modelId="{DA942E17-499A-47CA-A753-4EE6DE3824C4}" type="parTrans" cxnId="{A8056794-F51D-4199-A3B7-35A04C801944}">
      <dgm:prSet/>
      <dgm:spPr/>
      <dgm:t>
        <a:bodyPr/>
        <a:lstStyle/>
        <a:p>
          <a:endParaRPr lang="lv-LV" sz="2000">
            <a:latin typeface="Gotham Book" panose="02000604040000020004" pitchFamily="50" charset="0"/>
          </a:endParaRPr>
        </a:p>
      </dgm:t>
    </dgm:pt>
    <dgm:pt modelId="{D4D2DF77-B06D-4534-A6DD-575BABA35ED1}" type="sibTrans" cxnId="{A8056794-F51D-4199-A3B7-35A04C801944}">
      <dgm:prSet/>
      <dgm:spPr/>
      <dgm:t>
        <a:bodyPr/>
        <a:lstStyle/>
        <a:p>
          <a:endParaRPr lang="lv-LV" sz="2000">
            <a:latin typeface="Gotham Book" panose="02000604040000020004" pitchFamily="50" charset="0"/>
          </a:endParaRPr>
        </a:p>
      </dgm:t>
    </dgm:pt>
    <dgm:pt modelId="{ABA00B68-754F-4C43-9074-12E690DDD166}">
      <dgm:prSet phldrT="[Text]" custT="1"/>
      <dgm:spPr/>
      <dgm:t>
        <a:bodyPr/>
        <a:lstStyle/>
        <a:p>
          <a:pPr algn="l"/>
          <a:r>
            <a:rPr lang="lv-LV" sz="2000" dirty="0">
              <a:latin typeface="Gotham Book" panose="02000604040000020004" pitchFamily="50" charset="0"/>
            </a:rPr>
            <a:t>Obligātie apdrošināmie riski un izņēmumi </a:t>
          </a:r>
          <a:r>
            <a:rPr lang="lv-LV" sz="2000" b="1" dirty="0">
              <a:solidFill>
                <a:srgbClr val="FF0000"/>
              </a:solidFill>
              <a:latin typeface="Gotham Book" panose="02000604040000020004" pitchFamily="50" charset="0"/>
            </a:rPr>
            <a:t>nav</a:t>
          </a:r>
          <a:r>
            <a:rPr lang="lv-LV" sz="2000" dirty="0">
              <a:latin typeface="Gotham Book" panose="02000604040000020004" pitchFamily="50" charset="0"/>
            </a:rPr>
            <a:t> noteikti</a:t>
          </a:r>
          <a:r>
            <a:rPr lang="en-US" sz="2000" dirty="0">
              <a:latin typeface="Gotham Book" panose="02000604040000020004" pitchFamily="50" charset="0"/>
            </a:rPr>
            <a:t> </a:t>
          </a:r>
          <a:r>
            <a:rPr lang="en-US" sz="2000" dirty="0" err="1">
              <a:latin typeface="Gotham Book" panose="02000604040000020004" pitchFamily="50" charset="0"/>
            </a:rPr>
            <a:t>normatīvajos</a:t>
          </a:r>
          <a:r>
            <a:rPr lang="en-US" sz="2000" dirty="0">
              <a:latin typeface="Gotham Book" panose="02000604040000020004" pitchFamily="50" charset="0"/>
            </a:rPr>
            <a:t> </a:t>
          </a:r>
          <a:r>
            <a:rPr lang="en-US" sz="2000" dirty="0" err="1">
              <a:latin typeface="Gotham Book" panose="02000604040000020004" pitchFamily="50" charset="0"/>
            </a:rPr>
            <a:t>aktos</a:t>
          </a:r>
          <a:r>
            <a:rPr lang="en-US" sz="2000" dirty="0">
              <a:latin typeface="Gotham Book" panose="02000604040000020004" pitchFamily="50" charset="0"/>
            </a:rPr>
            <a:t>, bet</a:t>
          </a:r>
          <a:r>
            <a:rPr lang="lv-LV" sz="2000" dirty="0">
              <a:latin typeface="Gotham Book" panose="02000604040000020004" pitchFamily="50" charset="0"/>
            </a:rPr>
            <a:t> tos nosaka apdrošināšanas līgumā</a:t>
          </a:r>
        </a:p>
      </dgm:t>
    </dgm:pt>
    <dgm:pt modelId="{1AAC1210-CDFD-4267-8ED9-F35495F248EB}" type="parTrans" cxnId="{27092768-C269-4185-9A3C-FC8FB218ED79}">
      <dgm:prSet/>
      <dgm:spPr/>
      <dgm:t>
        <a:bodyPr/>
        <a:lstStyle/>
        <a:p>
          <a:endParaRPr lang="lv-LV" sz="2000">
            <a:latin typeface="Gotham Book" panose="02000604040000020004" pitchFamily="50" charset="0"/>
          </a:endParaRPr>
        </a:p>
      </dgm:t>
    </dgm:pt>
    <dgm:pt modelId="{80147B18-A3B7-47AF-B9FB-787591EF0DC6}" type="sibTrans" cxnId="{27092768-C269-4185-9A3C-FC8FB218ED79}">
      <dgm:prSet/>
      <dgm:spPr/>
      <dgm:t>
        <a:bodyPr/>
        <a:lstStyle/>
        <a:p>
          <a:endParaRPr lang="lv-LV" sz="2000">
            <a:latin typeface="Gotham Book" panose="02000604040000020004" pitchFamily="50" charset="0"/>
          </a:endParaRPr>
        </a:p>
      </dgm:t>
    </dgm:pt>
    <dgm:pt modelId="{4B5BEB5E-E6AB-49A3-A992-4D19437567DA}">
      <dgm:prSet custT="1"/>
      <dgm:spPr/>
      <dgm:t>
        <a:bodyPr/>
        <a:lstStyle/>
        <a:p>
          <a:pPr algn="l"/>
          <a:r>
            <a:rPr lang="lv-LV" sz="2000" dirty="0">
              <a:latin typeface="Gotham Book" panose="02000604040000020004" pitchFamily="50" charset="0"/>
            </a:rPr>
            <a:t>Normatīvie akti </a:t>
          </a:r>
          <a:r>
            <a:rPr lang="lv-LV" sz="2000" b="1" dirty="0">
              <a:solidFill>
                <a:srgbClr val="FF0000"/>
              </a:solidFill>
              <a:latin typeface="Gotham Book" panose="02000604040000020004" pitchFamily="50" charset="0"/>
            </a:rPr>
            <a:t>neparedz</a:t>
          </a:r>
          <a:r>
            <a:rPr lang="lv-LV" sz="2000" dirty="0">
              <a:latin typeface="Gotham Book" panose="02000604040000020004" pitchFamily="50" charset="0"/>
            </a:rPr>
            <a:t> </a:t>
          </a:r>
          <a:r>
            <a:rPr lang="en-US" sz="2000" dirty="0" err="1">
              <a:latin typeface="Gotham Book" panose="02000604040000020004" pitchFamily="50" charset="0"/>
            </a:rPr>
            <a:t>cietušās</a:t>
          </a:r>
          <a:r>
            <a:rPr lang="en-US" sz="2000" dirty="0">
              <a:latin typeface="Gotham Book" panose="02000604040000020004" pitchFamily="50" charset="0"/>
            </a:rPr>
            <a:t> personas </a:t>
          </a:r>
          <a:r>
            <a:rPr lang="en-US" sz="2000" dirty="0" err="1">
              <a:latin typeface="Gotham Book" panose="02000604040000020004" pitchFamily="50" charset="0"/>
            </a:rPr>
            <a:t>tiesības</a:t>
          </a:r>
          <a:r>
            <a:rPr lang="en-US" sz="2000" dirty="0">
              <a:latin typeface="Gotham Book" panose="02000604040000020004" pitchFamily="50" charset="0"/>
            </a:rPr>
            <a:t> </a:t>
          </a:r>
          <a:r>
            <a:rPr lang="en-US" sz="2000" dirty="0" err="1">
              <a:latin typeface="Gotham Book" panose="02000604040000020004" pitchFamily="50" charset="0"/>
            </a:rPr>
            <a:t>vērsties</a:t>
          </a:r>
          <a:r>
            <a:rPr lang="en-US" sz="2000" dirty="0">
              <a:latin typeface="Gotham Book" panose="02000604040000020004" pitchFamily="50" charset="0"/>
            </a:rPr>
            <a:t> </a:t>
          </a:r>
          <a:r>
            <a:rPr lang="lv-LV" sz="2000" dirty="0">
              <a:latin typeface="Gotham Book" panose="02000604040000020004" pitchFamily="50" charset="0"/>
            </a:rPr>
            <a:t>pret apdrošinātāju</a:t>
          </a:r>
        </a:p>
      </dgm:t>
    </dgm:pt>
    <dgm:pt modelId="{FF3CB510-9924-4B8F-8614-17AFB62D1A43}" type="sibTrans" cxnId="{963EC0C7-F679-4A4A-A934-706ADEE6B47C}">
      <dgm:prSet/>
      <dgm:spPr/>
      <dgm:t>
        <a:bodyPr/>
        <a:lstStyle/>
        <a:p>
          <a:endParaRPr lang="lv-LV" sz="2000">
            <a:latin typeface="Gotham Book" panose="02000604040000020004" pitchFamily="50" charset="0"/>
          </a:endParaRPr>
        </a:p>
      </dgm:t>
    </dgm:pt>
    <dgm:pt modelId="{4039FBFE-5F7E-47B4-9B81-0807F24108FB}" type="parTrans" cxnId="{963EC0C7-F679-4A4A-A934-706ADEE6B47C}">
      <dgm:prSet/>
      <dgm:spPr/>
      <dgm:t>
        <a:bodyPr/>
        <a:lstStyle/>
        <a:p>
          <a:endParaRPr lang="lv-LV" sz="2000">
            <a:latin typeface="Gotham Book" panose="02000604040000020004" pitchFamily="50" charset="0"/>
          </a:endParaRPr>
        </a:p>
      </dgm:t>
    </dgm:pt>
    <dgm:pt modelId="{4066F51B-256E-4ECA-9375-68CBD19E66CC}" type="pres">
      <dgm:prSet presAssocID="{B04011C6-F370-4CED-A8DF-8D4423A7B227}" presName="compositeShape" presStyleCnt="0">
        <dgm:presLayoutVars>
          <dgm:dir/>
          <dgm:resizeHandles/>
        </dgm:presLayoutVars>
      </dgm:prSet>
      <dgm:spPr/>
    </dgm:pt>
    <dgm:pt modelId="{2760DEE9-A0FA-45A0-B798-4BB4E986084B}" type="pres">
      <dgm:prSet presAssocID="{B04011C6-F370-4CED-A8DF-8D4423A7B227}" presName="pyramid" presStyleLbl="node1" presStyleIdx="0" presStyleCnt="1" custLinFactNeighborX="-17576" custLinFactNeighborY="2572"/>
      <dgm:spPr/>
    </dgm:pt>
    <dgm:pt modelId="{A7B841B3-5994-4424-968E-4C7BB3FAC139}" type="pres">
      <dgm:prSet presAssocID="{B04011C6-F370-4CED-A8DF-8D4423A7B227}" presName="theList" presStyleCnt="0"/>
      <dgm:spPr/>
    </dgm:pt>
    <dgm:pt modelId="{69EE90FF-64A3-427B-B17A-AA57DB7AA323}" type="pres">
      <dgm:prSet presAssocID="{6F9FB68D-5255-4F12-8FE1-6568CA1CC7BD}" presName="aNode" presStyleLbl="fgAcc1" presStyleIdx="0" presStyleCnt="4" custScaleX="280281" custScaleY="120987" custLinFactY="30913" custLinFactNeighborX="66608" custLinFactNeighborY="100000">
        <dgm:presLayoutVars>
          <dgm:bulletEnabled val="1"/>
        </dgm:presLayoutVars>
      </dgm:prSet>
      <dgm:spPr/>
    </dgm:pt>
    <dgm:pt modelId="{AD656F88-3A8D-4F31-AB43-F6DD23BB5CFC}" type="pres">
      <dgm:prSet presAssocID="{6F9FB68D-5255-4F12-8FE1-6568CA1CC7BD}" presName="aSpace" presStyleCnt="0"/>
      <dgm:spPr/>
    </dgm:pt>
    <dgm:pt modelId="{C736A070-C2D4-4235-8069-ACBFD0CE7F14}" type="pres">
      <dgm:prSet presAssocID="{C07AA0AD-A7AC-40A5-B9FC-EBC81D23EEB8}" presName="aNode" presStyleLbl="fgAcc1" presStyleIdx="1" presStyleCnt="4" custScaleX="280281" custScaleY="120987" custLinFactY="30913" custLinFactNeighborX="66608" custLinFactNeighborY="100000">
        <dgm:presLayoutVars>
          <dgm:bulletEnabled val="1"/>
        </dgm:presLayoutVars>
      </dgm:prSet>
      <dgm:spPr/>
    </dgm:pt>
    <dgm:pt modelId="{FC57231D-77ED-40D1-AA81-95937C173A16}" type="pres">
      <dgm:prSet presAssocID="{C07AA0AD-A7AC-40A5-B9FC-EBC81D23EEB8}" presName="aSpace" presStyleCnt="0"/>
      <dgm:spPr/>
    </dgm:pt>
    <dgm:pt modelId="{A0826BB7-C6F9-40EC-869A-4C6123AE7628}" type="pres">
      <dgm:prSet presAssocID="{ABA00B68-754F-4C43-9074-12E690DDD166}" presName="aNode" presStyleLbl="fgAcc1" presStyleIdx="2" presStyleCnt="4" custScaleX="280281" custScaleY="120987" custLinFactY="30913" custLinFactNeighborX="66608" custLinFactNeighborY="100000">
        <dgm:presLayoutVars>
          <dgm:bulletEnabled val="1"/>
        </dgm:presLayoutVars>
      </dgm:prSet>
      <dgm:spPr/>
    </dgm:pt>
    <dgm:pt modelId="{217DA8DA-6522-4F6A-BF86-BF52B5EAE56E}" type="pres">
      <dgm:prSet presAssocID="{ABA00B68-754F-4C43-9074-12E690DDD166}" presName="aSpace" presStyleCnt="0"/>
      <dgm:spPr/>
    </dgm:pt>
    <dgm:pt modelId="{EB9AA1A3-D6CC-493F-8F6D-C84F4F98D206}" type="pres">
      <dgm:prSet presAssocID="{4B5BEB5E-E6AB-49A3-A992-4D19437567DA}" presName="aNode" presStyleLbl="fgAcc1" presStyleIdx="3" presStyleCnt="4" custScaleX="280281" custScaleY="120987" custLinFactY="30913" custLinFactNeighborX="66608" custLinFactNeighborY="100000">
        <dgm:presLayoutVars>
          <dgm:bulletEnabled val="1"/>
        </dgm:presLayoutVars>
      </dgm:prSet>
      <dgm:spPr/>
    </dgm:pt>
    <dgm:pt modelId="{769F7F87-1149-4BCA-BA4B-5AB199A50202}" type="pres">
      <dgm:prSet presAssocID="{4B5BEB5E-E6AB-49A3-A992-4D19437567DA}" presName="aSpace" presStyleCnt="0"/>
      <dgm:spPr/>
    </dgm:pt>
  </dgm:ptLst>
  <dgm:cxnLst>
    <dgm:cxn modelId="{AB85C80A-D125-4EB7-99E1-F2C64D2D8AD0}" srcId="{B04011C6-F370-4CED-A8DF-8D4423A7B227}" destId="{6F9FB68D-5255-4F12-8FE1-6568CA1CC7BD}" srcOrd="0" destOrd="0" parTransId="{918B293B-2BD1-4C3C-98A5-C647FA75F3D3}" sibTransId="{C724B450-7122-461A-8EBF-19A827EDE5D1}"/>
    <dgm:cxn modelId="{7C55CB0B-8B8A-46FF-9A76-BBE109B5917C}" type="presOf" srcId="{6F9FB68D-5255-4F12-8FE1-6568CA1CC7BD}" destId="{69EE90FF-64A3-427B-B17A-AA57DB7AA323}" srcOrd="0" destOrd="0" presId="urn:microsoft.com/office/officeart/2005/8/layout/pyramid2"/>
    <dgm:cxn modelId="{27092768-C269-4185-9A3C-FC8FB218ED79}" srcId="{B04011C6-F370-4CED-A8DF-8D4423A7B227}" destId="{ABA00B68-754F-4C43-9074-12E690DDD166}" srcOrd="2" destOrd="0" parTransId="{1AAC1210-CDFD-4267-8ED9-F35495F248EB}" sibTransId="{80147B18-A3B7-47AF-B9FB-787591EF0DC6}"/>
    <dgm:cxn modelId="{4459D44C-4614-48C9-8EF7-8FC2DDA3D662}" type="presOf" srcId="{B04011C6-F370-4CED-A8DF-8D4423A7B227}" destId="{4066F51B-256E-4ECA-9375-68CBD19E66CC}" srcOrd="0" destOrd="0" presId="urn:microsoft.com/office/officeart/2005/8/layout/pyramid2"/>
    <dgm:cxn modelId="{438A5385-C876-4EA5-A75A-53F1B9CBDCEB}" type="presOf" srcId="{4B5BEB5E-E6AB-49A3-A992-4D19437567DA}" destId="{EB9AA1A3-D6CC-493F-8F6D-C84F4F98D206}" srcOrd="0" destOrd="0" presId="urn:microsoft.com/office/officeart/2005/8/layout/pyramid2"/>
    <dgm:cxn modelId="{A8056794-F51D-4199-A3B7-35A04C801944}" srcId="{B04011C6-F370-4CED-A8DF-8D4423A7B227}" destId="{C07AA0AD-A7AC-40A5-B9FC-EBC81D23EEB8}" srcOrd="1" destOrd="0" parTransId="{DA942E17-499A-47CA-A753-4EE6DE3824C4}" sibTransId="{D4D2DF77-B06D-4534-A6DD-575BABA35ED1}"/>
    <dgm:cxn modelId="{47421895-CC87-41D7-A78F-273844F8CF71}" type="presOf" srcId="{C07AA0AD-A7AC-40A5-B9FC-EBC81D23EEB8}" destId="{C736A070-C2D4-4235-8069-ACBFD0CE7F14}" srcOrd="0" destOrd="0" presId="urn:microsoft.com/office/officeart/2005/8/layout/pyramid2"/>
    <dgm:cxn modelId="{963EC0C7-F679-4A4A-A934-706ADEE6B47C}" srcId="{B04011C6-F370-4CED-A8DF-8D4423A7B227}" destId="{4B5BEB5E-E6AB-49A3-A992-4D19437567DA}" srcOrd="3" destOrd="0" parTransId="{4039FBFE-5F7E-47B4-9B81-0807F24108FB}" sibTransId="{FF3CB510-9924-4B8F-8614-17AFB62D1A43}"/>
    <dgm:cxn modelId="{3E3B5FFA-2088-414D-8635-9673ECD8D93D}" type="presOf" srcId="{ABA00B68-754F-4C43-9074-12E690DDD166}" destId="{A0826BB7-C6F9-40EC-869A-4C6123AE7628}" srcOrd="0" destOrd="0" presId="urn:microsoft.com/office/officeart/2005/8/layout/pyramid2"/>
    <dgm:cxn modelId="{7216AF89-1BEC-419F-BC47-7938B5B44957}" type="presParOf" srcId="{4066F51B-256E-4ECA-9375-68CBD19E66CC}" destId="{2760DEE9-A0FA-45A0-B798-4BB4E986084B}" srcOrd="0" destOrd="0" presId="urn:microsoft.com/office/officeart/2005/8/layout/pyramid2"/>
    <dgm:cxn modelId="{B12529C3-1448-4E88-B6A8-551547A62F24}" type="presParOf" srcId="{4066F51B-256E-4ECA-9375-68CBD19E66CC}" destId="{A7B841B3-5994-4424-968E-4C7BB3FAC139}" srcOrd="1" destOrd="0" presId="urn:microsoft.com/office/officeart/2005/8/layout/pyramid2"/>
    <dgm:cxn modelId="{31987D72-7604-4DAE-B5F0-6CD6045C9A25}" type="presParOf" srcId="{A7B841B3-5994-4424-968E-4C7BB3FAC139}" destId="{69EE90FF-64A3-427B-B17A-AA57DB7AA323}" srcOrd="0" destOrd="0" presId="urn:microsoft.com/office/officeart/2005/8/layout/pyramid2"/>
    <dgm:cxn modelId="{C8DC6779-5D63-42D9-BD4B-F5C35CFF0FBD}" type="presParOf" srcId="{A7B841B3-5994-4424-968E-4C7BB3FAC139}" destId="{AD656F88-3A8D-4F31-AB43-F6DD23BB5CFC}" srcOrd="1" destOrd="0" presId="urn:microsoft.com/office/officeart/2005/8/layout/pyramid2"/>
    <dgm:cxn modelId="{AA4A03E3-14A6-4145-B14A-1081DEBC087E}" type="presParOf" srcId="{A7B841B3-5994-4424-968E-4C7BB3FAC139}" destId="{C736A070-C2D4-4235-8069-ACBFD0CE7F14}" srcOrd="2" destOrd="0" presId="urn:microsoft.com/office/officeart/2005/8/layout/pyramid2"/>
    <dgm:cxn modelId="{C8AAF480-B0CE-4192-BF7C-1FB90565E68D}" type="presParOf" srcId="{A7B841B3-5994-4424-968E-4C7BB3FAC139}" destId="{FC57231D-77ED-40D1-AA81-95937C173A16}" srcOrd="3" destOrd="0" presId="urn:microsoft.com/office/officeart/2005/8/layout/pyramid2"/>
    <dgm:cxn modelId="{06497BB7-C07D-4D7C-9F66-CE86F03EA73B}" type="presParOf" srcId="{A7B841B3-5994-4424-968E-4C7BB3FAC139}" destId="{A0826BB7-C6F9-40EC-869A-4C6123AE7628}" srcOrd="4" destOrd="0" presId="urn:microsoft.com/office/officeart/2005/8/layout/pyramid2"/>
    <dgm:cxn modelId="{54A2FDB7-57D0-4337-8832-E09DA765C677}" type="presParOf" srcId="{A7B841B3-5994-4424-968E-4C7BB3FAC139}" destId="{217DA8DA-6522-4F6A-BF86-BF52B5EAE56E}" srcOrd="5" destOrd="0" presId="urn:microsoft.com/office/officeart/2005/8/layout/pyramid2"/>
    <dgm:cxn modelId="{44CBD083-CD53-4731-BA02-52732BD1BCDF}" type="presParOf" srcId="{A7B841B3-5994-4424-968E-4C7BB3FAC139}" destId="{EB9AA1A3-D6CC-493F-8F6D-C84F4F98D206}" srcOrd="6" destOrd="0" presId="urn:microsoft.com/office/officeart/2005/8/layout/pyramid2"/>
    <dgm:cxn modelId="{6E0161B0-5344-4C85-ADEF-A5FEAFABDA2E}" type="presParOf" srcId="{A7B841B3-5994-4424-968E-4C7BB3FAC139}" destId="{769F7F87-1149-4BCA-BA4B-5AB199A50202}"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DBC401-9159-4D51-A279-CDB88F841D8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lv-LV"/>
        </a:p>
      </dgm:t>
    </dgm:pt>
    <dgm:pt modelId="{DB3086E1-8905-4B13-B6DB-D886237E1C26}">
      <dgm:prSet phldrT="[Text]" custT="1"/>
      <dgm:spPr/>
      <dgm:t>
        <a:bodyPr/>
        <a:lstStyle/>
        <a:p>
          <a:pPr>
            <a:buAutoNum type="arabicParenR"/>
          </a:pPr>
          <a:r>
            <a:rPr lang="lv-LV" sz="2000" kern="1200" dirty="0">
              <a:latin typeface="Gotham Book" panose="02000604040000020004" pitchFamily="50" charset="0"/>
            </a:rPr>
            <a:t>Projektēšanas sagatavošanās darbus (</a:t>
          </a:r>
          <a:r>
            <a:rPr lang="lv-LV" sz="2000" kern="1200" dirty="0">
              <a:solidFill>
                <a:schemeClr val="bg1"/>
              </a:solidFill>
              <a:latin typeface="Gotham Book" panose="02000604040000020004" pitchFamily="50" charset="0"/>
              <a:ea typeface="+mn-ea"/>
              <a:cs typeface="+mn-cs"/>
            </a:rPr>
            <a:t>tehniskās apsekošanas, inženierizpētes</a:t>
          </a:r>
          <a:r>
            <a:rPr lang="lv-LV" sz="2000" kern="1200" dirty="0">
              <a:latin typeface="Gotham Book" panose="02000604040000020004" pitchFamily="50" charset="0"/>
            </a:rPr>
            <a:t>) var veikt atsevišķi no projektēšanas darbiem</a:t>
          </a:r>
        </a:p>
      </dgm:t>
    </dgm:pt>
    <dgm:pt modelId="{204CC210-7B1C-4890-B181-63941A2C7FEF}" type="parTrans" cxnId="{C633366A-000A-4C34-ADD3-72DCD81AAE3F}">
      <dgm:prSet/>
      <dgm:spPr/>
      <dgm:t>
        <a:bodyPr/>
        <a:lstStyle/>
        <a:p>
          <a:endParaRPr lang="lv-LV"/>
        </a:p>
      </dgm:t>
    </dgm:pt>
    <dgm:pt modelId="{6BE79D29-261B-4BD0-98BE-4916F05EACA4}" type="sibTrans" cxnId="{C633366A-000A-4C34-ADD3-72DCD81AAE3F}">
      <dgm:prSet/>
      <dgm:spPr/>
      <dgm:t>
        <a:bodyPr/>
        <a:lstStyle/>
        <a:p>
          <a:endParaRPr lang="lv-LV"/>
        </a:p>
      </dgm:t>
    </dgm:pt>
    <dgm:pt modelId="{3712487D-E1DC-451F-8E89-7D8DE38E07B4}">
      <dgm:prSet phldrT="[Text]" custT="1"/>
      <dgm:spPr>
        <a:solidFill>
          <a:srgbClr val="00B0BA">
            <a:hueOff val="0"/>
            <a:satOff val="0"/>
            <a:lumOff val="0"/>
            <a:alphaOff val="0"/>
          </a:srgbClr>
        </a:solidFill>
        <a:ln w="12700" cap="flat" cmpd="sng" algn="ctr">
          <a:solidFill>
            <a:prstClr val="white">
              <a:hueOff val="0"/>
              <a:satOff val="0"/>
              <a:lumOff val="0"/>
              <a:alphaOff val="0"/>
            </a:prstClr>
          </a:solidFill>
          <a:prstDash val="solid"/>
          <a:miter lim="800000"/>
        </a:ln>
        <a:effectLst/>
      </dgm:spPr>
      <dgm:t>
        <a:bodyPr spcFirstLastPara="0" vert="horz" wrap="square" lIns="301855" tIns="0" rIns="301855" bIns="0" numCol="1" spcCol="1270" anchor="ctr" anchorCtr="0"/>
        <a:lstStyle/>
        <a:p>
          <a:r>
            <a:rPr lang="lv-LV" sz="2000" kern="1200" dirty="0">
              <a:latin typeface="Gotham Book" panose="02000604040000020004" pitchFamily="50" charset="0"/>
            </a:rPr>
            <a:t>Par </a:t>
          </a:r>
          <a:r>
            <a:rPr lang="lv-LV" sz="2000" b="1" kern="1200" dirty="0">
              <a:solidFill>
                <a:srgbClr val="FF0000"/>
              </a:solidFill>
              <a:latin typeface="Gotham Book" panose="02000604040000020004" pitchFamily="50" charset="0"/>
            </a:rPr>
            <a:t>viena</a:t>
          </a:r>
          <a:r>
            <a:rPr lang="lv-LV" sz="2000" b="1" kern="1200" dirty="0">
              <a:latin typeface="Gotham Book" panose="02000604040000020004" pitchFamily="50" charset="0"/>
            </a:rPr>
            <a:t> </a:t>
          </a:r>
          <a:r>
            <a:rPr lang="lv-LV" sz="2000" kern="1200" dirty="0">
              <a:solidFill>
                <a:prstClr val="white"/>
              </a:solidFill>
              <a:latin typeface="Gotham Book" panose="02000604040000020004" pitchFamily="50" charset="0"/>
              <a:ea typeface="+mn-ea"/>
              <a:cs typeface="+mn-cs"/>
            </a:rPr>
            <a:t>būvprojekta izstrādi var slēgt atsevišķus līgumus ar vairākiem būvprojekta izstrādātājiem. Būvprojekta vadītājam var nebūt līgumisku attiecību ar sadaļu izstrādātājiem.</a:t>
          </a:r>
        </a:p>
      </dgm:t>
    </dgm:pt>
    <dgm:pt modelId="{536F50F3-52C3-4323-9CB3-F314A7ACC47E}" type="parTrans" cxnId="{16E7E64D-7834-4340-9983-E84BC0B87281}">
      <dgm:prSet/>
      <dgm:spPr/>
      <dgm:t>
        <a:bodyPr/>
        <a:lstStyle/>
        <a:p>
          <a:endParaRPr lang="lv-LV"/>
        </a:p>
      </dgm:t>
    </dgm:pt>
    <dgm:pt modelId="{DD75AA5E-37D7-4EBE-B6E0-8CABDAB0014D}" type="sibTrans" cxnId="{16E7E64D-7834-4340-9983-E84BC0B87281}">
      <dgm:prSet/>
      <dgm:spPr/>
      <dgm:t>
        <a:bodyPr/>
        <a:lstStyle/>
        <a:p>
          <a:endParaRPr lang="lv-LV"/>
        </a:p>
      </dgm:t>
    </dgm:pt>
    <dgm:pt modelId="{43B67EA4-F80B-4D84-9BD5-8AAED5C37D92}">
      <dgm:prSet phldrT="[Text]" custT="1"/>
      <dgm:spPr>
        <a:solidFill>
          <a:srgbClr val="00B0BA">
            <a:hueOff val="0"/>
            <a:satOff val="0"/>
            <a:lumOff val="0"/>
            <a:alphaOff val="0"/>
          </a:srgbClr>
        </a:solidFill>
        <a:ln w="12700" cap="flat" cmpd="sng" algn="ctr">
          <a:solidFill>
            <a:prstClr val="white">
              <a:hueOff val="0"/>
              <a:satOff val="0"/>
              <a:lumOff val="0"/>
              <a:alphaOff val="0"/>
            </a:prstClr>
          </a:solidFill>
          <a:prstDash val="solid"/>
          <a:miter lim="800000"/>
        </a:ln>
        <a:effectLst/>
      </dgm:spPr>
      <dgm:t>
        <a:bodyPr spcFirstLastPara="0" vert="horz" wrap="square" lIns="301855" tIns="0" rIns="301855" bIns="0" numCol="1" spcCol="1270" anchor="ctr" anchorCtr="0"/>
        <a:lstStyle/>
        <a:p>
          <a:pPr marL="0" lvl="0" indent="0" algn="l" defTabSz="311150">
            <a:lnSpc>
              <a:spcPct val="90000"/>
            </a:lnSpc>
            <a:spcBef>
              <a:spcPct val="0"/>
            </a:spcBef>
            <a:spcAft>
              <a:spcPct val="35000"/>
            </a:spcAft>
            <a:buNone/>
          </a:pPr>
          <a:r>
            <a:rPr lang="lv-LV" sz="2000" kern="1200" dirty="0">
              <a:solidFill>
                <a:prstClr val="white"/>
              </a:solidFill>
              <a:latin typeface="Gotham Book" panose="02000604040000020004" pitchFamily="50" charset="0"/>
              <a:ea typeface="+mn-ea"/>
              <a:cs typeface="+mn-cs"/>
            </a:rPr>
            <a:t>Par </a:t>
          </a:r>
          <a:r>
            <a:rPr lang="lv-LV" sz="2000" b="1" kern="1200" dirty="0">
              <a:solidFill>
                <a:srgbClr val="FF0000"/>
              </a:solidFill>
              <a:latin typeface="Gotham Book" panose="02000604040000020004" pitchFamily="50" charset="0"/>
              <a:ea typeface="+mn-ea"/>
              <a:cs typeface="+mn-cs"/>
            </a:rPr>
            <a:t>viena</a:t>
          </a:r>
          <a:r>
            <a:rPr lang="lv-LV" sz="2000" kern="1200" dirty="0">
              <a:solidFill>
                <a:prstClr val="white"/>
              </a:solidFill>
              <a:latin typeface="Gotham Book" panose="02000604040000020004" pitchFamily="50" charset="0"/>
              <a:ea typeface="+mn-ea"/>
              <a:cs typeface="+mn-cs"/>
            </a:rPr>
            <a:t> būvprojekta ekspertīzi būvniecības ierosinātājs var slēgt atsevišķus līgumus ar vairākiem ekspertiem. Ekspertīzes vadītājam var nebūt līgumisku attiecību ar sadaļu ekspertiem. </a:t>
          </a:r>
        </a:p>
      </dgm:t>
    </dgm:pt>
    <dgm:pt modelId="{732A274C-7359-415D-8737-CA274CF90E6F}" type="parTrans" cxnId="{681F608F-AABD-4363-9979-F83018A6522A}">
      <dgm:prSet/>
      <dgm:spPr/>
      <dgm:t>
        <a:bodyPr/>
        <a:lstStyle/>
        <a:p>
          <a:endParaRPr lang="lv-LV"/>
        </a:p>
      </dgm:t>
    </dgm:pt>
    <dgm:pt modelId="{94DEFF87-FCA2-49EE-9FFF-73494931D02E}" type="sibTrans" cxnId="{681F608F-AABD-4363-9979-F83018A6522A}">
      <dgm:prSet/>
      <dgm:spPr/>
      <dgm:t>
        <a:bodyPr/>
        <a:lstStyle/>
        <a:p>
          <a:endParaRPr lang="lv-LV"/>
        </a:p>
      </dgm:t>
    </dgm:pt>
    <dgm:pt modelId="{A0C55043-B687-419D-8437-6247B399FD48}" type="pres">
      <dgm:prSet presAssocID="{2DDBC401-9159-4D51-A279-CDB88F841D83}" presName="linear" presStyleCnt="0">
        <dgm:presLayoutVars>
          <dgm:dir/>
          <dgm:animLvl val="lvl"/>
          <dgm:resizeHandles val="exact"/>
        </dgm:presLayoutVars>
      </dgm:prSet>
      <dgm:spPr/>
    </dgm:pt>
    <dgm:pt modelId="{15CF8B61-E403-47BD-AE00-931D7DCB2B39}" type="pres">
      <dgm:prSet presAssocID="{DB3086E1-8905-4B13-B6DB-D886237E1C26}" presName="parentLin" presStyleCnt="0"/>
      <dgm:spPr/>
    </dgm:pt>
    <dgm:pt modelId="{E7430350-49A8-4503-99FC-BD0FAB5116C3}" type="pres">
      <dgm:prSet presAssocID="{DB3086E1-8905-4B13-B6DB-D886237E1C26}" presName="parentLeftMargin" presStyleLbl="node1" presStyleIdx="0" presStyleCnt="3"/>
      <dgm:spPr/>
    </dgm:pt>
    <dgm:pt modelId="{70CE10F5-C6C0-47FD-AED1-4EDFA465675D}" type="pres">
      <dgm:prSet presAssocID="{DB3086E1-8905-4B13-B6DB-D886237E1C26}" presName="parentText" presStyleLbl="node1" presStyleIdx="0" presStyleCnt="3" custScaleX="142281" custScaleY="176611" custLinFactNeighborX="-48932" custLinFactNeighborY="78189">
        <dgm:presLayoutVars>
          <dgm:chMax val="0"/>
          <dgm:bulletEnabled val="1"/>
        </dgm:presLayoutVars>
      </dgm:prSet>
      <dgm:spPr/>
    </dgm:pt>
    <dgm:pt modelId="{DFBE54E9-7CF5-42C0-A0E5-53E129E4207E}" type="pres">
      <dgm:prSet presAssocID="{DB3086E1-8905-4B13-B6DB-D886237E1C26}" presName="negativeSpace" presStyleCnt="0"/>
      <dgm:spPr/>
    </dgm:pt>
    <dgm:pt modelId="{00B70C18-445A-4040-9A13-6EEEB83702FA}" type="pres">
      <dgm:prSet presAssocID="{DB3086E1-8905-4B13-B6DB-D886237E1C26}" presName="childText" presStyleLbl="conFgAcc1" presStyleIdx="0" presStyleCnt="3">
        <dgm:presLayoutVars>
          <dgm:bulletEnabled val="1"/>
        </dgm:presLayoutVars>
      </dgm:prSet>
      <dgm:spPr/>
    </dgm:pt>
    <dgm:pt modelId="{41BC9B13-C8CD-49A8-9A12-9CC779130FF7}" type="pres">
      <dgm:prSet presAssocID="{6BE79D29-261B-4BD0-98BE-4916F05EACA4}" presName="spaceBetweenRectangles" presStyleCnt="0"/>
      <dgm:spPr/>
    </dgm:pt>
    <dgm:pt modelId="{617CE6AB-A664-4E58-8CFE-1AFCA02AABC7}" type="pres">
      <dgm:prSet presAssocID="{3712487D-E1DC-451F-8E89-7D8DE38E07B4}" presName="parentLin" presStyleCnt="0"/>
      <dgm:spPr/>
    </dgm:pt>
    <dgm:pt modelId="{6065A688-D8CB-4293-B2C4-BFAFF97CA1B7}" type="pres">
      <dgm:prSet presAssocID="{3712487D-E1DC-451F-8E89-7D8DE38E07B4}" presName="parentLeftMargin" presStyleLbl="node1" presStyleIdx="0" presStyleCnt="3"/>
      <dgm:spPr/>
    </dgm:pt>
    <dgm:pt modelId="{49C96A2A-E490-4CEE-BFD6-8826FA8C0B24}" type="pres">
      <dgm:prSet presAssocID="{3712487D-E1DC-451F-8E89-7D8DE38E07B4}" presName="parentText" presStyleLbl="node1" presStyleIdx="1" presStyleCnt="3" custScaleX="142857" custScaleY="227026" custLinFactNeighborX="-49743" custLinFactNeighborY="54596">
        <dgm:presLayoutVars>
          <dgm:chMax val="0"/>
          <dgm:bulletEnabled val="1"/>
        </dgm:presLayoutVars>
      </dgm:prSet>
      <dgm:spPr>
        <a:xfrm>
          <a:off x="570434" y="2609546"/>
          <a:ext cx="6725883" cy="163151"/>
        </a:xfrm>
        <a:prstGeom prst="roundRect">
          <a:avLst/>
        </a:prstGeom>
      </dgm:spPr>
    </dgm:pt>
    <dgm:pt modelId="{D7937460-4737-469B-9973-EBA1DF58C9D2}" type="pres">
      <dgm:prSet presAssocID="{3712487D-E1DC-451F-8E89-7D8DE38E07B4}" presName="negativeSpace" presStyleCnt="0"/>
      <dgm:spPr/>
    </dgm:pt>
    <dgm:pt modelId="{A98484FA-5305-4FE3-8D53-01E7506D53DA}" type="pres">
      <dgm:prSet presAssocID="{3712487D-E1DC-451F-8E89-7D8DE38E07B4}" presName="childText" presStyleLbl="conFgAcc1" presStyleIdx="1" presStyleCnt="3">
        <dgm:presLayoutVars>
          <dgm:bulletEnabled val="1"/>
        </dgm:presLayoutVars>
      </dgm:prSet>
      <dgm:spPr/>
    </dgm:pt>
    <dgm:pt modelId="{6D8A3981-A199-475E-9C73-F7AEEE528533}" type="pres">
      <dgm:prSet presAssocID="{DD75AA5E-37D7-4EBE-B6E0-8CABDAB0014D}" presName="spaceBetweenRectangles" presStyleCnt="0"/>
      <dgm:spPr/>
    </dgm:pt>
    <dgm:pt modelId="{1186CC71-E96A-40CC-A893-55BC08AD4F41}" type="pres">
      <dgm:prSet presAssocID="{43B67EA4-F80B-4D84-9BD5-8AAED5C37D92}" presName="parentLin" presStyleCnt="0"/>
      <dgm:spPr/>
    </dgm:pt>
    <dgm:pt modelId="{DB7B3A2C-FF42-4D06-B5A4-7AFAD92F4816}" type="pres">
      <dgm:prSet presAssocID="{43B67EA4-F80B-4D84-9BD5-8AAED5C37D92}" presName="parentLeftMargin" presStyleLbl="node1" presStyleIdx="1" presStyleCnt="3"/>
      <dgm:spPr/>
    </dgm:pt>
    <dgm:pt modelId="{5982889D-78F5-45FD-8DF2-9BCE224F9D89}" type="pres">
      <dgm:prSet presAssocID="{43B67EA4-F80B-4D84-9BD5-8AAED5C37D92}" presName="parentText" presStyleLbl="node1" presStyleIdx="2" presStyleCnt="3" custScaleX="142857" custScaleY="196531" custLinFactNeighborX="-49083" custLinFactNeighborY="78189">
        <dgm:presLayoutVars>
          <dgm:chMax val="0"/>
          <dgm:bulletEnabled val="1"/>
        </dgm:presLayoutVars>
      </dgm:prSet>
      <dgm:spPr>
        <a:xfrm>
          <a:off x="570434" y="2947948"/>
          <a:ext cx="7986088" cy="206640"/>
        </a:xfrm>
        <a:prstGeom prst="roundRect">
          <a:avLst/>
        </a:prstGeom>
      </dgm:spPr>
    </dgm:pt>
    <dgm:pt modelId="{51D7FCCF-3471-4869-9A8A-23854F4BBAA1}" type="pres">
      <dgm:prSet presAssocID="{43B67EA4-F80B-4D84-9BD5-8AAED5C37D92}" presName="negativeSpace" presStyleCnt="0"/>
      <dgm:spPr/>
    </dgm:pt>
    <dgm:pt modelId="{7FEB65D2-F451-42AD-9D7B-369896E68DA0}" type="pres">
      <dgm:prSet presAssocID="{43B67EA4-F80B-4D84-9BD5-8AAED5C37D92}" presName="childText" presStyleLbl="conFgAcc1" presStyleIdx="2" presStyleCnt="3">
        <dgm:presLayoutVars>
          <dgm:bulletEnabled val="1"/>
        </dgm:presLayoutVars>
      </dgm:prSet>
      <dgm:spPr/>
    </dgm:pt>
  </dgm:ptLst>
  <dgm:cxnLst>
    <dgm:cxn modelId="{52395966-068C-4310-9F7D-61ED36CC5116}" type="presOf" srcId="{DB3086E1-8905-4B13-B6DB-D886237E1C26}" destId="{70CE10F5-C6C0-47FD-AED1-4EDFA465675D}" srcOrd="1" destOrd="0" presId="urn:microsoft.com/office/officeart/2005/8/layout/list1"/>
    <dgm:cxn modelId="{C633366A-000A-4C34-ADD3-72DCD81AAE3F}" srcId="{2DDBC401-9159-4D51-A279-CDB88F841D83}" destId="{DB3086E1-8905-4B13-B6DB-D886237E1C26}" srcOrd="0" destOrd="0" parTransId="{204CC210-7B1C-4890-B181-63941A2C7FEF}" sibTransId="{6BE79D29-261B-4BD0-98BE-4916F05EACA4}"/>
    <dgm:cxn modelId="{16E7E64D-7834-4340-9983-E84BC0B87281}" srcId="{2DDBC401-9159-4D51-A279-CDB88F841D83}" destId="{3712487D-E1DC-451F-8E89-7D8DE38E07B4}" srcOrd="1" destOrd="0" parTransId="{536F50F3-52C3-4323-9CB3-F314A7ACC47E}" sibTransId="{DD75AA5E-37D7-4EBE-B6E0-8CABDAB0014D}"/>
    <dgm:cxn modelId="{30D28181-2EC9-4C3F-AC74-1A7B825804A8}" type="presOf" srcId="{43B67EA4-F80B-4D84-9BD5-8AAED5C37D92}" destId="{5982889D-78F5-45FD-8DF2-9BCE224F9D89}" srcOrd="1" destOrd="0" presId="urn:microsoft.com/office/officeart/2005/8/layout/list1"/>
    <dgm:cxn modelId="{681F608F-AABD-4363-9979-F83018A6522A}" srcId="{2DDBC401-9159-4D51-A279-CDB88F841D83}" destId="{43B67EA4-F80B-4D84-9BD5-8AAED5C37D92}" srcOrd="2" destOrd="0" parTransId="{732A274C-7359-415D-8737-CA274CF90E6F}" sibTransId="{94DEFF87-FCA2-49EE-9FFF-73494931D02E}"/>
    <dgm:cxn modelId="{86BF4A96-6FDD-4BCE-8AF1-9A58C88AA6DB}" type="presOf" srcId="{43B67EA4-F80B-4D84-9BD5-8AAED5C37D92}" destId="{DB7B3A2C-FF42-4D06-B5A4-7AFAD92F4816}" srcOrd="0" destOrd="0" presId="urn:microsoft.com/office/officeart/2005/8/layout/list1"/>
    <dgm:cxn modelId="{38599DAF-0DEB-4384-B83C-160C52157980}" type="presOf" srcId="{3712487D-E1DC-451F-8E89-7D8DE38E07B4}" destId="{49C96A2A-E490-4CEE-BFD6-8826FA8C0B24}" srcOrd="1" destOrd="0" presId="urn:microsoft.com/office/officeart/2005/8/layout/list1"/>
    <dgm:cxn modelId="{771E5ABA-AC3C-460A-887A-E97595DDA84F}" type="presOf" srcId="{DB3086E1-8905-4B13-B6DB-D886237E1C26}" destId="{E7430350-49A8-4503-99FC-BD0FAB5116C3}" srcOrd="0" destOrd="0" presId="urn:microsoft.com/office/officeart/2005/8/layout/list1"/>
    <dgm:cxn modelId="{3D95B3CB-997F-46DE-984E-76438812007A}" type="presOf" srcId="{3712487D-E1DC-451F-8E89-7D8DE38E07B4}" destId="{6065A688-D8CB-4293-B2C4-BFAFF97CA1B7}" srcOrd="0" destOrd="0" presId="urn:microsoft.com/office/officeart/2005/8/layout/list1"/>
    <dgm:cxn modelId="{306192E8-BF99-4CE1-A9A5-7B12238808A0}" type="presOf" srcId="{2DDBC401-9159-4D51-A279-CDB88F841D83}" destId="{A0C55043-B687-419D-8437-6247B399FD48}" srcOrd="0" destOrd="0" presId="urn:microsoft.com/office/officeart/2005/8/layout/list1"/>
    <dgm:cxn modelId="{605B5DB2-43ED-4289-919A-16CFD4AB2280}" type="presParOf" srcId="{A0C55043-B687-419D-8437-6247B399FD48}" destId="{15CF8B61-E403-47BD-AE00-931D7DCB2B39}" srcOrd="0" destOrd="0" presId="urn:microsoft.com/office/officeart/2005/8/layout/list1"/>
    <dgm:cxn modelId="{4779AA8F-4EB9-4E8B-A7A7-07F42A60FA7C}" type="presParOf" srcId="{15CF8B61-E403-47BD-AE00-931D7DCB2B39}" destId="{E7430350-49A8-4503-99FC-BD0FAB5116C3}" srcOrd="0" destOrd="0" presId="urn:microsoft.com/office/officeart/2005/8/layout/list1"/>
    <dgm:cxn modelId="{ADDDD4FD-2C05-4A3D-A4A6-72DA1232D93F}" type="presParOf" srcId="{15CF8B61-E403-47BD-AE00-931D7DCB2B39}" destId="{70CE10F5-C6C0-47FD-AED1-4EDFA465675D}" srcOrd="1" destOrd="0" presId="urn:microsoft.com/office/officeart/2005/8/layout/list1"/>
    <dgm:cxn modelId="{BEA018F9-663B-45B8-981D-3CEDFBED2DEF}" type="presParOf" srcId="{A0C55043-B687-419D-8437-6247B399FD48}" destId="{DFBE54E9-7CF5-42C0-A0E5-53E129E4207E}" srcOrd="1" destOrd="0" presId="urn:microsoft.com/office/officeart/2005/8/layout/list1"/>
    <dgm:cxn modelId="{0E9F3A71-92B6-40CC-8CE5-9D5558C69429}" type="presParOf" srcId="{A0C55043-B687-419D-8437-6247B399FD48}" destId="{00B70C18-445A-4040-9A13-6EEEB83702FA}" srcOrd="2" destOrd="0" presId="urn:microsoft.com/office/officeart/2005/8/layout/list1"/>
    <dgm:cxn modelId="{A356A6DF-BCCE-497E-B6A9-AC07CB9A7F50}" type="presParOf" srcId="{A0C55043-B687-419D-8437-6247B399FD48}" destId="{41BC9B13-C8CD-49A8-9A12-9CC779130FF7}" srcOrd="3" destOrd="0" presId="urn:microsoft.com/office/officeart/2005/8/layout/list1"/>
    <dgm:cxn modelId="{73909D2B-420C-439D-87CD-46E2B32CE11E}" type="presParOf" srcId="{A0C55043-B687-419D-8437-6247B399FD48}" destId="{617CE6AB-A664-4E58-8CFE-1AFCA02AABC7}" srcOrd="4" destOrd="0" presId="urn:microsoft.com/office/officeart/2005/8/layout/list1"/>
    <dgm:cxn modelId="{00273A13-A5BA-44F8-BD9D-B93C7D772642}" type="presParOf" srcId="{617CE6AB-A664-4E58-8CFE-1AFCA02AABC7}" destId="{6065A688-D8CB-4293-B2C4-BFAFF97CA1B7}" srcOrd="0" destOrd="0" presId="urn:microsoft.com/office/officeart/2005/8/layout/list1"/>
    <dgm:cxn modelId="{BA85F663-D551-4744-B482-DF8179627255}" type="presParOf" srcId="{617CE6AB-A664-4E58-8CFE-1AFCA02AABC7}" destId="{49C96A2A-E490-4CEE-BFD6-8826FA8C0B24}" srcOrd="1" destOrd="0" presId="urn:microsoft.com/office/officeart/2005/8/layout/list1"/>
    <dgm:cxn modelId="{6A535E6A-6742-448D-A372-FD52C1F5F7B6}" type="presParOf" srcId="{A0C55043-B687-419D-8437-6247B399FD48}" destId="{D7937460-4737-469B-9973-EBA1DF58C9D2}" srcOrd="5" destOrd="0" presId="urn:microsoft.com/office/officeart/2005/8/layout/list1"/>
    <dgm:cxn modelId="{BF4899F9-020C-4AA9-AB3D-5AB1792D5EB6}" type="presParOf" srcId="{A0C55043-B687-419D-8437-6247B399FD48}" destId="{A98484FA-5305-4FE3-8D53-01E7506D53DA}" srcOrd="6" destOrd="0" presId="urn:microsoft.com/office/officeart/2005/8/layout/list1"/>
    <dgm:cxn modelId="{EF7C5AD1-E6AB-4B5F-BD3B-F63FE29E96E6}" type="presParOf" srcId="{A0C55043-B687-419D-8437-6247B399FD48}" destId="{6D8A3981-A199-475E-9C73-F7AEEE528533}" srcOrd="7" destOrd="0" presId="urn:microsoft.com/office/officeart/2005/8/layout/list1"/>
    <dgm:cxn modelId="{A32DEE12-15C1-4D52-BB41-E8D982B73651}" type="presParOf" srcId="{A0C55043-B687-419D-8437-6247B399FD48}" destId="{1186CC71-E96A-40CC-A893-55BC08AD4F41}" srcOrd="8" destOrd="0" presId="urn:microsoft.com/office/officeart/2005/8/layout/list1"/>
    <dgm:cxn modelId="{9E20E3AE-D2A7-43B3-8854-86BE2AF99227}" type="presParOf" srcId="{1186CC71-E96A-40CC-A893-55BC08AD4F41}" destId="{DB7B3A2C-FF42-4D06-B5A4-7AFAD92F4816}" srcOrd="0" destOrd="0" presId="urn:microsoft.com/office/officeart/2005/8/layout/list1"/>
    <dgm:cxn modelId="{FD675F98-249E-4910-8FEE-60C04C8C9999}" type="presParOf" srcId="{1186CC71-E96A-40CC-A893-55BC08AD4F41}" destId="{5982889D-78F5-45FD-8DF2-9BCE224F9D89}" srcOrd="1" destOrd="0" presId="urn:microsoft.com/office/officeart/2005/8/layout/list1"/>
    <dgm:cxn modelId="{8A9A6D2F-94A7-469D-8A4C-3ACDA6903AB0}" type="presParOf" srcId="{A0C55043-B687-419D-8437-6247B399FD48}" destId="{51D7FCCF-3471-4869-9A8A-23854F4BBAA1}" srcOrd="9" destOrd="0" presId="urn:microsoft.com/office/officeart/2005/8/layout/list1"/>
    <dgm:cxn modelId="{83064ED5-831D-45BC-874E-B6E5427753BD}" type="presParOf" srcId="{A0C55043-B687-419D-8437-6247B399FD48}" destId="{7FEB65D2-F451-42AD-9D7B-369896E68DA0}"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4FF1FDB-B34B-4FCD-B50A-D42506285A8A}"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lv-LV"/>
        </a:p>
      </dgm:t>
    </dgm:pt>
    <dgm:pt modelId="{A494B8E6-56BA-4717-B5FA-D2CE408DC6A7}">
      <dgm:prSet phldrT="[Text]"/>
      <dgm:spPr/>
      <dgm:t>
        <a:bodyPr/>
        <a:lstStyle/>
        <a:p>
          <a:pPr>
            <a:buAutoNum type="arabicParenR"/>
          </a:pPr>
          <a:r>
            <a:rPr lang="lv-LV" dirty="0">
              <a:latin typeface="Gotham Book" panose="02000604040000020004" pitchFamily="50" charset="0"/>
            </a:rPr>
            <a:t>Ja </a:t>
          </a:r>
          <a:r>
            <a:rPr lang="lv-LV" dirty="0" err="1">
              <a:latin typeface="Gotham Book" panose="02000604040000020004" pitchFamily="50" charset="0"/>
            </a:rPr>
            <a:t>būvprojektēšanas</a:t>
          </a:r>
          <a:r>
            <a:rPr lang="lv-LV" dirty="0">
              <a:latin typeface="Gotham Book" panose="02000604040000020004" pitchFamily="50" charset="0"/>
            </a:rPr>
            <a:t> sagatavošanās darbus nav veicis būvprojekta izstrādātājs, tas neuzņemas atbildību par kļūdām būvprojektā, kas rodas dēļ neatbilstoši vai nepietiekami veiktiem sagatavošanās darbiem</a:t>
          </a:r>
        </a:p>
      </dgm:t>
    </dgm:pt>
    <dgm:pt modelId="{C17E0262-E1AE-4E18-BCF2-3326CEF99ED8}" type="parTrans" cxnId="{33E64253-1FD7-4321-80AC-838B4A587293}">
      <dgm:prSet/>
      <dgm:spPr/>
      <dgm:t>
        <a:bodyPr/>
        <a:lstStyle/>
        <a:p>
          <a:endParaRPr lang="lv-LV">
            <a:latin typeface="Gotham Book" panose="02000604040000020004" pitchFamily="50" charset="0"/>
          </a:endParaRPr>
        </a:p>
      </dgm:t>
    </dgm:pt>
    <dgm:pt modelId="{E49F43F1-1A92-4316-AE6C-5F98B0E9A267}" type="sibTrans" cxnId="{33E64253-1FD7-4321-80AC-838B4A587293}">
      <dgm:prSet/>
      <dgm:spPr/>
      <dgm:t>
        <a:bodyPr/>
        <a:lstStyle/>
        <a:p>
          <a:endParaRPr lang="lv-LV">
            <a:latin typeface="Gotham Book" panose="02000604040000020004" pitchFamily="50" charset="0"/>
          </a:endParaRPr>
        </a:p>
      </dgm:t>
    </dgm:pt>
    <dgm:pt modelId="{589EEB8D-3E25-4F29-9B71-789483E6F0EE}">
      <dgm:prSet phldrT="[Text]"/>
      <dgm:spPr/>
      <dgm:t>
        <a:bodyPr/>
        <a:lstStyle/>
        <a:p>
          <a:pPr>
            <a:buFont typeface="Arial" panose="020B0604020202020204" pitchFamily="34" charset="0"/>
            <a:buAutoNum type="arabicParenR"/>
          </a:pPr>
          <a:r>
            <a:rPr lang="lv-LV" dirty="0">
              <a:latin typeface="Gotham Book" panose="02000604040000020004" pitchFamily="50" charset="0"/>
            </a:rPr>
            <a:t>Projektēšanas sagatavošanās darbus, tai skaitā testa pāļu urbšanu, var veikt personas bez apdrošināšanas</a:t>
          </a:r>
        </a:p>
      </dgm:t>
    </dgm:pt>
    <dgm:pt modelId="{B17EDA06-306F-47A6-84D9-56A9B094E0BB}" type="parTrans" cxnId="{D984898D-904F-4BF5-8B28-1C8E6B714186}">
      <dgm:prSet/>
      <dgm:spPr/>
      <dgm:t>
        <a:bodyPr/>
        <a:lstStyle/>
        <a:p>
          <a:endParaRPr lang="lv-LV">
            <a:latin typeface="Gotham Book" panose="02000604040000020004" pitchFamily="50" charset="0"/>
          </a:endParaRPr>
        </a:p>
      </dgm:t>
    </dgm:pt>
    <dgm:pt modelId="{812DEFE8-68E9-4533-8E14-AE9DD7078CD9}" type="sibTrans" cxnId="{D984898D-904F-4BF5-8B28-1C8E6B714186}">
      <dgm:prSet/>
      <dgm:spPr/>
      <dgm:t>
        <a:bodyPr/>
        <a:lstStyle/>
        <a:p>
          <a:endParaRPr lang="lv-LV">
            <a:latin typeface="Gotham Book" panose="02000604040000020004" pitchFamily="50" charset="0"/>
          </a:endParaRPr>
        </a:p>
      </dgm:t>
    </dgm:pt>
    <dgm:pt modelId="{0180F696-60FD-4F8F-8675-43D4021695A2}">
      <dgm:prSet phldrT="[Text]" custT="1"/>
      <dgm:spPr/>
      <dgm:t>
        <a:bodyPr/>
        <a:lstStyle/>
        <a:p>
          <a:pPr>
            <a:buFont typeface="Arial" panose="020B0604020202020204" pitchFamily="34" charset="0"/>
            <a:buAutoNum type="arabicParenR"/>
          </a:pPr>
          <a:r>
            <a:rPr lang="lv-LV" sz="1800" kern="1200" dirty="0">
              <a:latin typeface="Gotham Book" panose="02000604040000020004" pitchFamily="50" charset="0"/>
            </a:rPr>
            <a:t>Dalītā un neskaidrā atbildība </a:t>
          </a:r>
          <a:r>
            <a:rPr lang="lv-LV" sz="1800" kern="1200" dirty="0" err="1">
              <a:latin typeface="Gotham Book" panose="02000604040000020004" pitchFamily="50" charset="0"/>
            </a:rPr>
            <a:t>sarežģī</a:t>
          </a:r>
          <a:r>
            <a:rPr lang="lv-LV" sz="1800" kern="1200" dirty="0">
              <a:latin typeface="Gotham Book" panose="02000604040000020004" pitchFamily="50" charset="0"/>
            </a:rPr>
            <a:t> vai padara par neiespējamu noteikt personu, kas ir atbildīga par pieļauto </a:t>
          </a:r>
          <a:r>
            <a:rPr lang="lv-LV" sz="1800" kern="1200" dirty="0" err="1">
              <a:latin typeface="Gotham Book" panose="02000604040000020004" pitchFamily="50" charset="0"/>
            </a:rPr>
            <a:t>kļū</a:t>
          </a:r>
          <a:r>
            <a:rPr lang="en-US" sz="1800" kern="1200" dirty="0">
              <a:latin typeface="Gotham Book" panose="02000604040000020004" pitchFamily="50" charset="0"/>
            </a:rPr>
            <a:t>du</a:t>
          </a:r>
          <a:r>
            <a:rPr lang="lv-LV" sz="1800" kern="1200" dirty="0">
              <a:latin typeface="Gotham Book" panose="02000604040000020004" pitchFamily="50" charset="0"/>
            </a:rPr>
            <a:t> </a:t>
          </a:r>
          <a:r>
            <a:rPr lang="lv-LV" sz="1800" kern="1200" dirty="0">
              <a:solidFill>
                <a:schemeClr val="bg1"/>
              </a:solidFill>
              <a:latin typeface="Gotham Book" panose="02000604040000020004" pitchFamily="50" charset="0"/>
              <a:ea typeface="+mn-ea"/>
              <a:cs typeface="+mn-cs"/>
            </a:rPr>
            <a:t>(piemēram, nepietiekami projektēšanas sagatavošanās darbi, būvprojekts tiek detalizēts, tiek mainīts būvniecības dalībnieks)</a:t>
          </a:r>
        </a:p>
      </dgm:t>
    </dgm:pt>
    <dgm:pt modelId="{05530092-53FE-4DDC-9C36-D26007609BEB}" type="parTrans" cxnId="{5EC638CB-A801-4639-A4E8-F6D94F8D9B7F}">
      <dgm:prSet/>
      <dgm:spPr/>
      <dgm:t>
        <a:bodyPr/>
        <a:lstStyle/>
        <a:p>
          <a:endParaRPr lang="lv-LV">
            <a:latin typeface="Gotham Book" panose="02000604040000020004" pitchFamily="50" charset="0"/>
          </a:endParaRPr>
        </a:p>
      </dgm:t>
    </dgm:pt>
    <dgm:pt modelId="{55069A94-53EF-4971-90F2-DF2FCCAB8FA6}" type="sibTrans" cxnId="{5EC638CB-A801-4639-A4E8-F6D94F8D9B7F}">
      <dgm:prSet/>
      <dgm:spPr/>
      <dgm:t>
        <a:bodyPr/>
        <a:lstStyle/>
        <a:p>
          <a:endParaRPr lang="lv-LV">
            <a:latin typeface="Gotham Book" panose="02000604040000020004" pitchFamily="50" charset="0"/>
          </a:endParaRPr>
        </a:p>
      </dgm:t>
    </dgm:pt>
    <dgm:pt modelId="{9D0C3F33-954D-403D-8664-55134E92BBED}">
      <dgm:prSet/>
      <dgm:spPr/>
      <dgm:t>
        <a:bodyPr/>
        <a:lstStyle/>
        <a:p>
          <a:pPr>
            <a:buFont typeface="Arial" panose="020B0604020202020204" pitchFamily="34" charset="0"/>
            <a:buAutoNum type="arabicParenR"/>
          </a:pPr>
          <a:r>
            <a:rPr lang="lv-LV" dirty="0">
              <a:latin typeface="Gotham Book" panose="02000604040000020004" pitchFamily="50" charset="0"/>
            </a:rPr>
            <a:t>Lai prasītu nodarītā kaitējuma atlīdzināšanu, cietušajam, tai skaitā personai, kas būvniecības procesā nav iesaistīta, patstāvīgi ir jānoskaidro vainīgā persona</a:t>
          </a:r>
        </a:p>
      </dgm:t>
    </dgm:pt>
    <dgm:pt modelId="{6DA884C7-AB32-4F25-A533-62AE63D7372D}" type="parTrans" cxnId="{35139914-C284-4D5D-AFDB-DDB905D2D08E}">
      <dgm:prSet/>
      <dgm:spPr/>
      <dgm:t>
        <a:bodyPr/>
        <a:lstStyle/>
        <a:p>
          <a:endParaRPr lang="lv-LV">
            <a:latin typeface="Gotham Book" panose="02000604040000020004" pitchFamily="50" charset="0"/>
          </a:endParaRPr>
        </a:p>
      </dgm:t>
    </dgm:pt>
    <dgm:pt modelId="{50539524-601E-4756-A42F-2959A5219BD7}" type="sibTrans" cxnId="{35139914-C284-4D5D-AFDB-DDB905D2D08E}">
      <dgm:prSet/>
      <dgm:spPr/>
      <dgm:t>
        <a:bodyPr/>
        <a:lstStyle/>
        <a:p>
          <a:endParaRPr lang="lv-LV">
            <a:latin typeface="Gotham Book" panose="02000604040000020004" pitchFamily="50" charset="0"/>
          </a:endParaRPr>
        </a:p>
      </dgm:t>
    </dgm:pt>
    <dgm:pt modelId="{7CC16FE0-FB58-4AF2-AF00-4300BD374972}" type="pres">
      <dgm:prSet presAssocID="{34FF1FDB-B34B-4FCD-B50A-D42506285A8A}" presName="Name0" presStyleCnt="0">
        <dgm:presLayoutVars>
          <dgm:chMax val="7"/>
          <dgm:chPref val="7"/>
          <dgm:dir/>
        </dgm:presLayoutVars>
      </dgm:prSet>
      <dgm:spPr/>
    </dgm:pt>
    <dgm:pt modelId="{8EC330E0-2CCF-4467-BD88-E58E6A8FEDA8}" type="pres">
      <dgm:prSet presAssocID="{34FF1FDB-B34B-4FCD-B50A-D42506285A8A}" presName="Name1" presStyleCnt="0"/>
      <dgm:spPr/>
    </dgm:pt>
    <dgm:pt modelId="{A6C1C46D-9566-4DAC-8682-9FBC6FABEA16}" type="pres">
      <dgm:prSet presAssocID="{34FF1FDB-B34B-4FCD-B50A-D42506285A8A}" presName="cycle" presStyleCnt="0"/>
      <dgm:spPr/>
    </dgm:pt>
    <dgm:pt modelId="{A405A3C6-4D06-4458-B209-45781C3CFC7F}" type="pres">
      <dgm:prSet presAssocID="{34FF1FDB-B34B-4FCD-B50A-D42506285A8A}" presName="srcNode" presStyleLbl="node1" presStyleIdx="0" presStyleCnt="4"/>
      <dgm:spPr/>
    </dgm:pt>
    <dgm:pt modelId="{C93D18B8-F3FA-489B-AA94-26190B7C0B47}" type="pres">
      <dgm:prSet presAssocID="{34FF1FDB-B34B-4FCD-B50A-D42506285A8A}" presName="conn" presStyleLbl="parChTrans1D2" presStyleIdx="0" presStyleCnt="1"/>
      <dgm:spPr/>
    </dgm:pt>
    <dgm:pt modelId="{323AE2F5-EEB6-46BE-8B24-658D8413CED2}" type="pres">
      <dgm:prSet presAssocID="{34FF1FDB-B34B-4FCD-B50A-D42506285A8A}" presName="extraNode" presStyleLbl="node1" presStyleIdx="0" presStyleCnt="4"/>
      <dgm:spPr/>
    </dgm:pt>
    <dgm:pt modelId="{2CB132ED-3DC7-48AB-A5BA-B0911DAB8192}" type="pres">
      <dgm:prSet presAssocID="{34FF1FDB-B34B-4FCD-B50A-D42506285A8A}" presName="dstNode" presStyleLbl="node1" presStyleIdx="0" presStyleCnt="4"/>
      <dgm:spPr/>
    </dgm:pt>
    <dgm:pt modelId="{8F57B114-8682-4B77-98BA-2CE3621FC2C0}" type="pres">
      <dgm:prSet presAssocID="{A494B8E6-56BA-4717-B5FA-D2CE408DC6A7}" presName="text_1" presStyleLbl="node1" presStyleIdx="0" presStyleCnt="4">
        <dgm:presLayoutVars>
          <dgm:bulletEnabled val="1"/>
        </dgm:presLayoutVars>
      </dgm:prSet>
      <dgm:spPr/>
    </dgm:pt>
    <dgm:pt modelId="{A53A9380-D266-418D-AF53-6F0E2043CD0B}" type="pres">
      <dgm:prSet presAssocID="{A494B8E6-56BA-4717-B5FA-D2CE408DC6A7}" presName="accent_1" presStyleCnt="0"/>
      <dgm:spPr/>
    </dgm:pt>
    <dgm:pt modelId="{AD627475-8E94-4530-B629-C2C6622EC7C2}" type="pres">
      <dgm:prSet presAssocID="{A494B8E6-56BA-4717-B5FA-D2CE408DC6A7}" presName="accentRepeatNode" presStyleLbl="solidFgAcc1" presStyleIdx="0" presStyleCnt="4"/>
      <dgm:spPr/>
    </dgm:pt>
    <dgm:pt modelId="{82F002FF-FDE4-46E5-AAFC-7C7E4DEA657A}" type="pres">
      <dgm:prSet presAssocID="{589EEB8D-3E25-4F29-9B71-789483E6F0EE}" presName="text_2" presStyleLbl="node1" presStyleIdx="1" presStyleCnt="4">
        <dgm:presLayoutVars>
          <dgm:bulletEnabled val="1"/>
        </dgm:presLayoutVars>
      </dgm:prSet>
      <dgm:spPr/>
    </dgm:pt>
    <dgm:pt modelId="{C48A8EE5-D080-44FB-A50A-8C6552226912}" type="pres">
      <dgm:prSet presAssocID="{589EEB8D-3E25-4F29-9B71-789483E6F0EE}" presName="accent_2" presStyleCnt="0"/>
      <dgm:spPr/>
    </dgm:pt>
    <dgm:pt modelId="{F5B4CF77-8C4B-4ACF-8B82-D8470B5DB2D2}" type="pres">
      <dgm:prSet presAssocID="{589EEB8D-3E25-4F29-9B71-789483E6F0EE}" presName="accentRepeatNode" presStyleLbl="solidFgAcc1" presStyleIdx="1" presStyleCnt="4"/>
      <dgm:spPr/>
    </dgm:pt>
    <dgm:pt modelId="{3179E60D-9B9F-40C8-809B-CF879B3ADF16}" type="pres">
      <dgm:prSet presAssocID="{0180F696-60FD-4F8F-8675-43D4021695A2}" presName="text_3" presStyleLbl="node1" presStyleIdx="2" presStyleCnt="4">
        <dgm:presLayoutVars>
          <dgm:bulletEnabled val="1"/>
        </dgm:presLayoutVars>
      </dgm:prSet>
      <dgm:spPr/>
    </dgm:pt>
    <dgm:pt modelId="{E4E6198C-DBD4-47D1-A079-9581CEDA5AFB}" type="pres">
      <dgm:prSet presAssocID="{0180F696-60FD-4F8F-8675-43D4021695A2}" presName="accent_3" presStyleCnt="0"/>
      <dgm:spPr/>
    </dgm:pt>
    <dgm:pt modelId="{E8F2CDF4-6F61-43BE-A43F-EA2E3C95C810}" type="pres">
      <dgm:prSet presAssocID="{0180F696-60FD-4F8F-8675-43D4021695A2}" presName="accentRepeatNode" presStyleLbl="solidFgAcc1" presStyleIdx="2" presStyleCnt="4"/>
      <dgm:spPr/>
    </dgm:pt>
    <dgm:pt modelId="{81CD06C6-0DB2-4C9F-A585-94F40B8A83FC}" type="pres">
      <dgm:prSet presAssocID="{9D0C3F33-954D-403D-8664-55134E92BBED}" presName="text_4" presStyleLbl="node1" presStyleIdx="3" presStyleCnt="4">
        <dgm:presLayoutVars>
          <dgm:bulletEnabled val="1"/>
        </dgm:presLayoutVars>
      </dgm:prSet>
      <dgm:spPr/>
    </dgm:pt>
    <dgm:pt modelId="{ADD4E7CE-B0A1-4565-88C6-1DCDFC6FA223}" type="pres">
      <dgm:prSet presAssocID="{9D0C3F33-954D-403D-8664-55134E92BBED}" presName="accent_4" presStyleCnt="0"/>
      <dgm:spPr/>
    </dgm:pt>
    <dgm:pt modelId="{1389729F-51E2-4F45-8971-4CA19B679C1F}" type="pres">
      <dgm:prSet presAssocID="{9D0C3F33-954D-403D-8664-55134E92BBED}" presName="accentRepeatNode" presStyleLbl="solidFgAcc1" presStyleIdx="3" presStyleCnt="4"/>
      <dgm:spPr/>
    </dgm:pt>
  </dgm:ptLst>
  <dgm:cxnLst>
    <dgm:cxn modelId="{F8BC400D-5E00-4477-917B-2373C69CDDDA}" type="presOf" srcId="{589EEB8D-3E25-4F29-9B71-789483E6F0EE}" destId="{82F002FF-FDE4-46E5-AAFC-7C7E4DEA657A}" srcOrd="0" destOrd="0" presId="urn:microsoft.com/office/officeart/2008/layout/VerticalCurvedList"/>
    <dgm:cxn modelId="{35139914-C284-4D5D-AFDB-DDB905D2D08E}" srcId="{34FF1FDB-B34B-4FCD-B50A-D42506285A8A}" destId="{9D0C3F33-954D-403D-8664-55134E92BBED}" srcOrd="3" destOrd="0" parTransId="{6DA884C7-AB32-4F25-A533-62AE63D7372D}" sibTransId="{50539524-601E-4756-A42F-2959A5219BD7}"/>
    <dgm:cxn modelId="{57179524-EF5D-46F2-BF90-4E1EEB4671AD}" type="presOf" srcId="{9D0C3F33-954D-403D-8664-55134E92BBED}" destId="{81CD06C6-0DB2-4C9F-A585-94F40B8A83FC}" srcOrd="0" destOrd="0" presId="urn:microsoft.com/office/officeart/2008/layout/VerticalCurvedList"/>
    <dgm:cxn modelId="{F7AEF82C-BB5A-48DA-92AD-1E46D8BD37A6}" type="presOf" srcId="{34FF1FDB-B34B-4FCD-B50A-D42506285A8A}" destId="{7CC16FE0-FB58-4AF2-AF00-4300BD374972}" srcOrd="0" destOrd="0" presId="urn:microsoft.com/office/officeart/2008/layout/VerticalCurvedList"/>
    <dgm:cxn modelId="{6FADA02F-FCEF-42EF-AD47-5E2A87ADCBA8}" type="presOf" srcId="{0180F696-60FD-4F8F-8675-43D4021695A2}" destId="{3179E60D-9B9F-40C8-809B-CF879B3ADF16}" srcOrd="0" destOrd="0" presId="urn:microsoft.com/office/officeart/2008/layout/VerticalCurvedList"/>
    <dgm:cxn modelId="{0590EC70-BFD1-4697-A916-F7C1693170B1}" type="presOf" srcId="{A494B8E6-56BA-4717-B5FA-D2CE408DC6A7}" destId="{8F57B114-8682-4B77-98BA-2CE3621FC2C0}" srcOrd="0" destOrd="0" presId="urn:microsoft.com/office/officeart/2008/layout/VerticalCurvedList"/>
    <dgm:cxn modelId="{33E64253-1FD7-4321-80AC-838B4A587293}" srcId="{34FF1FDB-B34B-4FCD-B50A-D42506285A8A}" destId="{A494B8E6-56BA-4717-B5FA-D2CE408DC6A7}" srcOrd="0" destOrd="0" parTransId="{C17E0262-E1AE-4E18-BCF2-3326CEF99ED8}" sibTransId="{E49F43F1-1A92-4316-AE6C-5F98B0E9A267}"/>
    <dgm:cxn modelId="{5ACB037D-0789-40ED-95DB-8AB212F4EBE1}" type="presOf" srcId="{E49F43F1-1A92-4316-AE6C-5F98B0E9A267}" destId="{C93D18B8-F3FA-489B-AA94-26190B7C0B47}" srcOrd="0" destOrd="0" presId="urn:microsoft.com/office/officeart/2008/layout/VerticalCurvedList"/>
    <dgm:cxn modelId="{D984898D-904F-4BF5-8B28-1C8E6B714186}" srcId="{34FF1FDB-B34B-4FCD-B50A-D42506285A8A}" destId="{589EEB8D-3E25-4F29-9B71-789483E6F0EE}" srcOrd="1" destOrd="0" parTransId="{B17EDA06-306F-47A6-84D9-56A9B094E0BB}" sibTransId="{812DEFE8-68E9-4533-8E14-AE9DD7078CD9}"/>
    <dgm:cxn modelId="{5EC638CB-A801-4639-A4E8-F6D94F8D9B7F}" srcId="{34FF1FDB-B34B-4FCD-B50A-D42506285A8A}" destId="{0180F696-60FD-4F8F-8675-43D4021695A2}" srcOrd="2" destOrd="0" parTransId="{05530092-53FE-4DDC-9C36-D26007609BEB}" sibTransId="{55069A94-53EF-4971-90F2-DF2FCCAB8FA6}"/>
    <dgm:cxn modelId="{66D88626-D970-4BFB-90C5-05452C3C3605}" type="presParOf" srcId="{7CC16FE0-FB58-4AF2-AF00-4300BD374972}" destId="{8EC330E0-2CCF-4467-BD88-E58E6A8FEDA8}" srcOrd="0" destOrd="0" presId="urn:microsoft.com/office/officeart/2008/layout/VerticalCurvedList"/>
    <dgm:cxn modelId="{513776C5-5E80-4F8B-9888-5EB476742948}" type="presParOf" srcId="{8EC330E0-2CCF-4467-BD88-E58E6A8FEDA8}" destId="{A6C1C46D-9566-4DAC-8682-9FBC6FABEA16}" srcOrd="0" destOrd="0" presId="urn:microsoft.com/office/officeart/2008/layout/VerticalCurvedList"/>
    <dgm:cxn modelId="{87D14F57-F7A2-4644-80EE-F7AA86559F42}" type="presParOf" srcId="{A6C1C46D-9566-4DAC-8682-9FBC6FABEA16}" destId="{A405A3C6-4D06-4458-B209-45781C3CFC7F}" srcOrd="0" destOrd="0" presId="urn:microsoft.com/office/officeart/2008/layout/VerticalCurvedList"/>
    <dgm:cxn modelId="{3FEB9102-109D-4921-9DAB-802315A01240}" type="presParOf" srcId="{A6C1C46D-9566-4DAC-8682-9FBC6FABEA16}" destId="{C93D18B8-F3FA-489B-AA94-26190B7C0B47}" srcOrd="1" destOrd="0" presId="urn:microsoft.com/office/officeart/2008/layout/VerticalCurvedList"/>
    <dgm:cxn modelId="{1B05FF91-AFDE-4003-8849-1BF01C15202C}" type="presParOf" srcId="{A6C1C46D-9566-4DAC-8682-9FBC6FABEA16}" destId="{323AE2F5-EEB6-46BE-8B24-658D8413CED2}" srcOrd="2" destOrd="0" presId="urn:microsoft.com/office/officeart/2008/layout/VerticalCurvedList"/>
    <dgm:cxn modelId="{1F14C19C-9995-4AD4-BC25-BE3015FA7BEC}" type="presParOf" srcId="{A6C1C46D-9566-4DAC-8682-9FBC6FABEA16}" destId="{2CB132ED-3DC7-48AB-A5BA-B0911DAB8192}" srcOrd="3" destOrd="0" presId="urn:microsoft.com/office/officeart/2008/layout/VerticalCurvedList"/>
    <dgm:cxn modelId="{0600C6D4-2D39-472C-92E7-DE906A0EE706}" type="presParOf" srcId="{8EC330E0-2CCF-4467-BD88-E58E6A8FEDA8}" destId="{8F57B114-8682-4B77-98BA-2CE3621FC2C0}" srcOrd="1" destOrd="0" presId="urn:microsoft.com/office/officeart/2008/layout/VerticalCurvedList"/>
    <dgm:cxn modelId="{34C1586E-C3E8-403C-8125-377C54E909EE}" type="presParOf" srcId="{8EC330E0-2CCF-4467-BD88-E58E6A8FEDA8}" destId="{A53A9380-D266-418D-AF53-6F0E2043CD0B}" srcOrd="2" destOrd="0" presId="urn:microsoft.com/office/officeart/2008/layout/VerticalCurvedList"/>
    <dgm:cxn modelId="{7484D3DB-F0B7-4191-B7AD-C69F730AF02A}" type="presParOf" srcId="{A53A9380-D266-418D-AF53-6F0E2043CD0B}" destId="{AD627475-8E94-4530-B629-C2C6622EC7C2}" srcOrd="0" destOrd="0" presId="urn:microsoft.com/office/officeart/2008/layout/VerticalCurvedList"/>
    <dgm:cxn modelId="{1D2A35DC-79B2-4620-9E2F-832A8FF58D4D}" type="presParOf" srcId="{8EC330E0-2CCF-4467-BD88-E58E6A8FEDA8}" destId="{82F002FF-FDE4-46E5-AAFC-7C7E4DEA657A}" srcOrd="3" destOrd="0" presId="urn:microsoft.com/office/officeart/2008/layout/VerticalCurvedList"/>
    <dgm:cxn modelId="{B9236B43-953F-4E77-9A18-20F809FFF493}" type="presParOf" srcId="{8EC330E0-2CCF-4467-BD88-E58E6A8FEDA8}" destId="{C48A8EE5-D080-44FB-A50A-8C6552226912}" srcOrd="4" destOrd="0" presId="urn:microsoft.com/office/officeart/2008/layout/VerticalCurvedList"/>
    <dgm:cxn modelId="{7E862650-D92A-4FEE-AA57-E6AECBCED694}" type="presParOf" srcId="{C48A8EE5-D080-44FB-A50A-8C6552226912}" destId="{F5B4CF77-8C4B-4ACF-8B82-D8470B5DB2D2}" srcOrd="0" destOrd="0" presId="urn:microsoft.com/office/officeart/2008/layout/VerticalCurvedList"/>
    <dgm:cxn modelId="{4E349AFC-8ABF-474B-898B-49F2B45990D1}" type="presParOf" srcId="{8EC330E0-2CCF-4467-BD88-E58E6A8FEDA8}" destId="{3179E60D-9B9F-40C8-809B-CF879B3ADF16}" srcOrd="5" destOrd="0" presId="urn:microsoft.com/office/officeart/2008/layout/VerticalCurvedList"/>
    <dgm:cxn modelId="{848E97EB-1648-4721-844A-43FE075B322C}" type="presParOf" srcId="{8EC330E0-2CCF-4467-BD88-E58E6A8FEDA8}" destId="{E4E6198C-DBD4-47D1-A079-9581CEDA5AFB}" srcOrd="6" destOrd="0" presId="urn:microsoft.com/office/officeart/2008/layout/VerticalCurvedList"/>
    <dgm:cxn modelId="{B63E39EF-2A57-48A6-93EE-0605CDF7C1C0}" type="presParOf" srcId="{E4E6198C-DBD4-47D1-A079-9581CEDA5AFB}" destId="{E8F2CDF4-6F61-43BE-A43F-EA2E3C95C810}" srcOrd="0" destOrd="0" presId="urn:microsoft.com/office/officeart/2008/layout/VerticalCurvedList"/>
    <dgm:cxn modelId="{D02C9E81-92C2-48AB-8E1D-568408EF3FDE}" type="presParOf" srcId="{8EC330E0-2CCF-4467-BD88-E58E6A8FEDA8}" destId="{81CD06C6-0DB2-4C9F-A585-94F40B8A83FC}" srcOrd="7" destOrd="0" presId="urn:microsoft.com/office/officeart/2008/layout/VerticalCurvedList"/>
    <dgm:cxn modelId="{9B4D57D0-DD21-489F-AD80-C71BAF86A875}" type="presParOf" srcId="{8EC330E0-2CCF-4467-BD88-E58E6A8FEDA8}" destId="{ADD4E7CE-B0A1-4565-88C6-1DCDFC6FA223}" srcOrd="8" destOrd="0" presId="urn:microsoft.com/office/officeart/2008/layout/VerticalCurvedList"/>
    <dgm:cxn modelId="{7AE55C71-5491-41A8-81C2-6A8D47D58751}" type="presParOf" srcId="{ADD4E7CE-B0A1-4565-88C6-1DCDFC6FA223}" destId="{1389729F-51E2-4F45-8971-4CA19B679C1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3A77D7B-F006-4082-B815-B8EAD1A3C414}"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lv-LV"/>
        </a:p>
      </dgm:t>
    </dgm:pt>
    <dgm:pt modelId="{60575DA7-D4F2-443E-ABB6-172CB85D2240}">
      <dgm:prSet phldrT="[Text]" custT="1"/>
      <dgm:spPr/>
      <dgm:t>
        <a:bodyPr/>
        <a:lstStyle/>
        <a:p>
          <a:r>
            <a:rPr lang="lv-LV" sz="1800" dirty="0">
              <a:latin typeface="Gotham Book" panose="02000604040000020004" pitchFamily="50" charset="0"/>
            </a:rPr>
            <a:t> Vainīgā noskaidrošanai cietušajam par saviem līdzekļiem jāalgo eksperti un juristi</a:t>
          </a:r>
        </a:p>
      </dgm:t>
    </dgm:pt>
    <dgm:pt modelId="{A697159E-F23C-4BA1-861B-61936FFDF21B}" type="parTrans" cxnId="{13A45141-5E16-4A6A-8DF9-E4B5B419AA94}">
      <dgm:prSet/>
      <dgm:spPr/>
      <dgm:t>
        <a:bodyPr/>
        <a:lstStyle/>
        <a:p>
          <a:endParaRPr lang="lv-LV" sz="1800">
            <a:latin typeface="Gotham Book" panose="02000604040000020004" pitchFamily="50" charset="0"/>
          </a:endParaRPr>
        </a:p>
      </dgm:t>
    </dgm:pt>
    <dgm:pt modelId="{FA98D4B0-CD9F-46B5-BA5F-7718B20EEF97}" type="sibTrans" cxnId="{13A45141-5E16-4A6A-8DF9-E4B5B419AA94}">
      <dgm:prSet/>
      <dgm:spPr/>
      <dgm:t>
        <a:bodyPr/>
        <a:lstStyle/>
        <a:p>
          <a:endParaRPr lang="lv-LV" sz="1800">
            <a:latin typeface="Gotham Book" panose="02000604040000020004" pitchFamily="50" charset="0"/>
          </a:endParaRPr>
        </a:p>
      </dgm:t>
    </dgm:pt>
    <dgm:pt modelId="{F4B39ED4-D1AB-4EDA-B713-DB8C31CF2B11}">
      <dgm:prSet phldrT="[Text]" custT="1"/>
      <dgm:spPr/>
      <dgm:t>
        <a:bodyPr/>
        <a:lstStyle/>
        <a:p>
          <a:r>
            <a:rPr lang="lv-LV" sz="1800" dirty="0">
              <a:latin typeface="Gotham Book" panose="02000604040000020004" pitchFamily="50" charset="0"/>
            </a:rPr>
            <a:t> Cietušajam (pretstatā būvniecības ierosinātājam) var būt ierobežota piekļuve būvprojektam, izpildu dokumentācijai un notikuma vietai (būvobjektam)</a:t>
          </a:r>
        </a:p>
      </dgm:t>
    </dgm:pt>
    <dgm:pt modelId="{AC50899A-EABB-4E31-9655-59A53CB81AC2}" type="parTrans" cxnId="{9AC07433-E708-41F0-8F99-2CDC0D5CBDA0}">
      <dgm:prSet/>
      <dgm:spPr/>
      <dgm:t>
        <a:bodyPr/>
        <a:lstStyle/>
        <a:p>
          <a:endParaRPr lang="lv-LV" sz="1800">
            <a:latin typeface="Gotham Book" panose="02000604040000020004" pitchFamily="50" charset="0"/>
          </a:endParaRPr>
        </a:p>
      </dgm:t>
    </dgm:pt>
    <dgm:pt modelId="{EA3E086C-3F6F-4AC5-AF42-E02FE189AE1C}" type="sibTrans" cxnId="{9AC07433-E708-41F0-8F99-2CDC0D5CBDA0}">
      <dgm:prSet/>
      <dgm:spPr/>
      <dgm:t>
        <a:bodyPr/>
        <a:lstStyle/>
        <a:p>
          <a:endParaRPr lang="lv-LV" sz="1800">
            <a:latin typeface="Gotham Book" panose="02000604040000020004" pitchFamily="50" charset="0"/>
          </a:endParaRPr>
        </a:p>
      </dgm:t>
    </dgm:pt>
    <dgm:pt modelId="{949491A0-EB04-4240-927A-ABCE249F4F02}">
      <dgm:prSet phldrT="[Text]" custT="1"/>
      <dgm:spPr/>
      <dgm:t>
        <a:bodyPr/>
        <a:lstStyle/>
        <a:p>
          <a:r>
            <a:rPr lang="lv-LV" sz="1800" dirty="0">
              <a:latin typeface="Gotham Book" panose="02000604040000020004" pitchFamily="50" charset="0"/>
            </a:rPr>
            <a:t> Neskaidrais un sadrumstalotais atbildības sadalījums apgrūtina vai padara neiespējamu atbildīgā noskaidrošanu</a:t>
          </a:r>
        </a:p>
      </dgm:t>
    </dgm:pt>
    <dgm:pt modelId="{DEF892E5-8606-4A65-B644-A143FD441873}" type="parTrans" cxnId="{4F3D38DC-AD52-465B-AB1E-9702FCC70A14}">
      <dgm:prSet/>
      <dgm:spPr/>
      <dgm:t>
        <a:bodyPr/>
        <a:lstStyle/>
        <a:p>
          <a:endParaRPr lang="lv-LV" sz="1800">
            <a:latin typeface="Gotham Book" panose="02000604040000020004" pitchFamily="50" charset="0"/>
          </a:endParaRPr>
        </a:p>
      </dgm:t>
    </dgm:pt>
    <dgm:pt modelId="{9D02956B-E10B-492E-985E-AB689D76E07C}" type="sibTrans" cxnId="{4F3D38DC-AD52-465B-AB1E-9702FCC70A14}">
      <dgm:prSet/>
      <dgm:spPr/>
      <dgm:t>
        <a:bodyPr/>
        <a:lstStyle/>
        <a:p>
          <a:endParaRPr lang="lv-LV" sz="1800">
            <a:latin typeface="Gotham Book" panose="02000604040000020004" pitchFamily="50" charset="0"/>
          </a:endParaRPr>
        </a:p>
      </dgm:t>
    </dgm:pt>
    <dgm:pt modelId="{E1E74414-AAFC-49E7-AFB8-B47B8FA224A7}">
      <dgm:prSet custT="1"/>
      <dgm:spPr/>
      <dgm:t>
        <a:bodyPr/>
        <a:lstStyle/>
        <a:p>
          <a:r>
            <a:rPr lang="lv-LV" sz="1800" dirty="0">
              <a:latin typeface="Gotham Book" panose="02000604040000020004" pitchFamily="50" charset="0"/>
            </a:rPr>
            <a:t>Esošais regulējums par atbildību saistībā ar paaugstinātas bīstamības avotiem ir neskaidrs (prasība ceļama pret vainīgo, personu, kuras valdījumā ir paaugstinās bīstamības avots vai personu, kas veic darbības, kas saistītas ar paaugstinātu bīstamību)</a:t>
          </a:r>
        </a:p>
      </dgm:t>
    </dgm:pt>
    <dgm:pt modelId="{CF24ADE0-31BD-4AE5-90E4-DAECA49E47D4}" type="parTrans" cxnId="{7B9C7BDF-9CCE-4A1A-AE98-E88AC97C1763}">
      <dgm:prSet/>
      <dgm:spPr/>
      <dgm:t>
        <a:bodyPr/>
        <a:lstStyle/>
        <a:p>
          <a:endParaRPr lang="lv-LV" sz="1800">
            <a:latin typeface="Gotham Book" panose="02000604040000020004" pitchFamily="50" charset="0"/>
          </a:endParaRPr>
        </a:p>
      </dgm:t>
    </dgm:pt>
    <dgm:pt modelId="{A04708C7-1BD3-40CA-92B7-E9E26238E5E8}" type="sibTrans" cxnId="{7B9C7BDF-9CCE-4A1A-AE98-E88AC97C1763}">
      <dgm:prSet/>
      <dgm:spPr/>
      <dgm:t>
        <a:bodyPr/>
        <a:lstStyle/>
        <a:p>
          <a:endParaRPr lang="lv-LV" sz="1800">
            <a:latin typeface="Gotham Book" panose="02000604040000020004" pitchFamily="50" charset="0"/>
          </a:endParaRPr>
        </a:p>
      </dgm:t>
    </dgm:pt>
    <dgm:pt modelId="{B6563E74-A872-4A9E-B9A5-CCB07AE9B901}" type="pres">
      <dgm:prSet presAssocID="{D3A77D7B-F006-4082-B815-B8EAD1A3C414}" presName="Name0" presStyleCnt="0">
        <dgm:presLayoutVars>
          <dgm:chMax val="7"/>
          <dgm:chPref val="7"/>
          <dgm:dir/>
        </dgm:presLayoutVars>
      </dgm:prSet>
      <dgm:spPr/>
    </dgm:pt>
    <dgm:pt modelId="{66CE84B1-9E45-4438-82FB-E2B23A992ED4}" type="pres">
      <dgm:prSet presAssocID="{D3A77D7B-F006-4082-B815-B8EAD1A3C414}" presName="Name1" presStyleCnt="0"/>
      <dgm:spPr/>
    </dgm:pt>
    <dgm:pt modelId="{4D9AE09F-F53E-43B5-9899-5A6FC8B2385A}" type="pres">
      <dgm:prSet presAssocID="{D3A77D7B-F006-4082-B815-B8EAD1A3C414}" presName="cycle" presStyleCnt="0"/>
      <dgm:spPr/>
    </dgm:pt>
    <dgm:pt modelId="{16DC461D-E581-4241-B57E-83FAEBDCA965}" type="pres">
      <dgm:prSet presAssocID="{D3A77D7B-F006-4082-B815-B8EAD1A3C414}" presName="srcNode" presStyleLbl="node1" presStyleIdx="0" presStyleCnt="4"/>
      <dgm:spPr/>
    </dgm:pt>
    <dgm:pt modelId="{47B66F6E-3457-4E1E-87E0-EAC7EC028B83}" type="pres">
      <dgm:prSet presAssocID="{D3A77D7B-F006-4082-B815-B8EAD1A3C414}" presName="conn" presStyleLbl="parChTrans1D2" presStyleIdx="0" presStyleCnt="1"/>
      <dgm:spPr/>
    </dgm:pt>
    <dgm:pt modelId="{5AD71501-BD60-4503-9CDB-CDE39081389A}" type="pres">
      <dgm:prSet presAssocID="{D3A77D7B-F006-4082-B815-B8EAD1A3C414}" presName="extraNode" presStyleLbl="node1" presStyleIdx="0" presStyleCnt="4"/>
      <dgm:spPr/>
    </dgm:pt>
    <dgm:pt modelId="{DF027B6D-9D6C-4DC8-B67C-6D556A7ED60D}" type="pres">
      <dgm:prSet presAssocID="{D3A77D7B-F006-4082-B815-B8EAD1A3C414}" presName="dstNode" presStyleLbl="node1" presStyleIdx="0" presStyleCnt="4"/>
      <dgm:spPr/>
    </dgm:pt>
    <dgm:pt modelId="{5BD9DB09-E73F-4CAF-9868-7B9749000B4B}" type="pres">
      <dgm:prSet presAssocID="{60575DA7-D4F2-443E-ABB6-172CB85D2240}" presName="text_1" presStyleLbl="node1" presStyleIdx="0" presStyleCnt="4" custScaleY="93622">
        <dgm:presLayoutVars>
          <dgm:bulletEnabled val="1"/>
        </dgm:presLayoutVars>
      </dgm:prSet>
      <dgm:spPr/>
    </dgm:pt>
    <dgm:pt modelId="{F05DB832-9950-4DDB-BFFC-3F52D3E8D850}" type="pres">
      <dgm:prSet presAssocID="{60575DA7-D4F2-443E-ABB6-172CB85D2240}" presName="accent_1" presStyleCnt="0"/>
      <dgm:spPr/>
    </dgm:pt>
    <dgm:pt modelId="{4643162C-2B19-4375-AD43-4A45898C524B}" type="pres">
      <dgm:prSet presAssocID="{60575DA7-D4F2-443E-ABB6-172CB85D2240}" presName="accentRepeatNode" presStyleLbl="solidFgAcc1" presStyleIdx="0" presStyleCnt="4"/>
      <dgm:spPr/>
    </dgm:pt>
    <dgm:pt modelId="{05D8F620-54E4-42EE-9713-3B64388EBCC1}" type="pres">
      <dgm:prSet presAssocID="{F4B39ED4-D1AB-4EDA-B713-DB8C31CF2B11}" presName="text_2" presStyleLbl="node1" presStyleIdx="1" presStyleCnt="4" custScaleY="90769">
        <dgm:presLayoutVars>
          <dgm:bulletEnabled val="1"/>
        </dgm:presLayoutVars>
      </dgm:prSet>
      <dgm:spPr/>
    </dgm:pt>
    <dgm:pt modelId="{0BBF0F5C-3C7D-4D0D-A43C-D5709EB7CDBC}" type="pres">
      <dgm:prSet presAssocID="{F4B39ED4-D1AB-4EDA-B713-DB8C31CF2B11}" presName="accent_2" presStyleCnt="0"/>
      <dgm:spPr/>
    </dgm:pt>
    <dgm:pt modelId="{AA0E82B3-A6AE-4B12-B65E-B79D8BBF8201}" type="pres">
      <dgm:prSet presAssocID="{F4B39ED4-D1AB-4EDA-B713-DB8C31CF2B11}" presName="accentRepeatNode" presStyleLbl="solidFgAcc1" presStyleIdx="1" presStyleCnt="4"/>
      <dgm:spPr/>
    </dgm:pt>
    <dgm:pt modelId="{0AE8316C-2DC2-4637-97A5-98A9098A7ABB}" type="pres">
      <dgm:prSet presAssocID="{949491A0-EB04-4240-927A-ABCE249F4F02}" presName="text_3" presStyleLbl="node1" presStyleIdx="2" presStyleCnt="4" custScaleY="87917">
        <dgm:presLayoutVars>
          <dgm:bulletEnabled val="1"/>
        </dgm:presLayoutVars>
      </dgm:prSet>
      <dgm:spPr/>
    </dgm:pt>
    <dgm:pt modelId="{425C68CF-1A69-420E-BC95-78913F32FD09}" type="pres">
      <dgm:prSet presAssocID="{949491A0-EB04-4240-927A-ABCE249F4F02}" presName="accent_3" presStyleCnt="0"/>
      <dgm:spPr/>
    </dgm:pt>
    <dgm:pt modelId="{063D8888-D52A-49B8-9079-313F5B9D353A}" type="pres">
      <dgm:prSet presAssocID="{949491A0-EB04-4240-927A-ABCE249F4F02}" presName="accentRepeatNode" presStyleLbl="solidFgAcc1" presStyleIdx="2" presStyleCnt="4"/>
      <dgm:spPr/>
    </dgm:pt>
    <dgm:pt modelId="{57AB4239-CDFB-44DF-B05B-1222A432CE1C}" type="pres">
      <dgm:prSet presAssocID="{E1E74414-AAFC-49E7-AFB8-B47B8FA224A7}" presName="text_4" presStyleLbl="node1" presStyleIdx="3" presStyleCnt="4" custScaleY="120029">
        <dgm:presLayoutVars>
          <dgm:bulletEnabled val="1"/>
        </dgm:presLayoutVars>
      </dgm:prSet>
      <dgm:spPr/>
    </dgm:pt>
    <dgm:pt modelId="{4EB02BB7-A173-4B3D-A7C1-218F665E1246}" type="pres">
      <dgm:prSet presAssocID="{E1E74414-AAFC-49E7-AFB8-B47B8FA224A7}" presName="accent_4" presStyleCnt="0"/>
      <dgm:spPr/>
    </dgm:pt>
    <dgm:pt modelId="{61668385-FD5F-46A2-9F90-9027D4DB1639}" type="pres">
      <dgm:prSet presAssocID="{E1E74414-AAFC-49E7-AFB8-B47B8FA224A7}" presName="accentRepeatNode" presStyleLbl="solidFgAcc1" presStyleIdx="3" presStyleCnt="4"/>
      <dgm:spPr/>
    </dgm:pt>
  </dgm:ptLst>
  <dgm:cxnLst>
    <dgm:cxn modelId="{72C7F71C-3098-4F2E-BDBB-6BE9E1CFD779}" type="presOf" srcId="{E1E74414-AAFC-49E7-AFB8-B47B8FA224A7}" destId="{57AB4239-CDFB-44DF-B05B-1222A432CE1C}" srcOrd="0" destOrd="0" presId="urn:microsoft.com/office/officeart/2008/layout/VerticalCurvedList"/>
    <dgm:cxn modelId="{9AC07433-E708-41F0-8F99-2CDC0D5CBDA0}" srcId="{D3A77D7B-F006-4082-B815-B8EAD1A3C414}" destId="{F4B39ED4-D1AB-4EDA-B713-DB8C31CF2B11}" srcOrd="1" destOrd="0" parTransId="{AC50899A-EABB-4E31-9655-59A53CB81AC2}" sibTransId="{EA3E086C-3F6F-4AC5-AF42-E02FE189AE1C}"/>
    <dgm:cxn modelId="{13A45141-5E16-4A6A-8DF9-E4B5B419AA94}" srcId="{D3A77D7B-F006-4082-B815-B8EAD1A3C414}" destId="{60575DA7-D4F2-443E-ABB6-172CB85D2240}" srcOrd="0" destOrd="0" parTransId="{A697159E-F23C-4BA1-861B-61936FFDF21B}" sibTransId="{FA98D4B0-CD9F-46B5-BA5F-7718B20EEF97}"/>
    <dgm:cxn modelId="{616F3589-BC4B-4BD7-9E52-4CA5E0E3F1FE}" type="presOf" srcId="{F4B39ED4-D1AB-4EDA-B713-DB8C31CF2B11}" destId="{05D8F620-54E4-42EE-9713-3B64388EBCC1}" srcOrd="0" destOrd="0" presId="urn:microsoft.com/office/officeart/2008/layout/VerticalCurvedList"/>
    <dgm:cxn modelId="{F202E9A1-D971-43C0-B214-7D546BA8DA6A}" type="presOf" srcId="{949491A0-EB04-4240-927A-ABCE249F4F02}" destId="{0AE8316C-2DC2-4637-97A5-98A9098A7ABB}" srcOrd="0" destOrd="0" presId="urn:microsoft.com/office/officeart/2008/layout/VerticalCurvedList"/>
    <dgm:cxn modelId="{185052BA-BF5B-4135-836E-577416DD1256}" type="presOf" srcId="{D3A77D7B-F006-4082-B815-B8EAD1A3C414}" destId="{B6563E74-A872-4A9E-B9A5-CCB07AE9B901}" srcOrd="0" destOrd="0" presId="urn:microsoft.com/office/officeart/2008/layout/VerticalCurvedList"/>
    <dgm:cxn modelId="{032AE5BD-378B-4363-8EBF-40D178D53BA2}" type="presOf" srcId="{60575DA7-D4F2-443E-ABB6-172CB85D2240}" destId="{5BD9DB09-E73F-4CAF-9868-7B9749000B4B}" srcOrd="0" destOrd="0" presId="urn:microsoft.com/office/officeart/2008/layout/VerticalCurvedList"/>
    <dgm:cxn modelId="{4F3D38DC-AD52-465B-AB1E-9702FCC70A14}" srcId="{D3A77D7B-F006-4082-B815-B8EAD1A3C414}" destId="{949491A0-EB04-4240-927A-ABCE249F4F02}" srcOrd="2" destOrd="0" parTransId="{DEF892E5-8606-4A65-B644-A143FD441873}" sibTransId="{9D02956B-E10B-492E-985E-AB689D76E07C}"/>
    <dgm:cxn modelId="{049488DD-F066-4877-9ABD-8E15273F4833}" type="presOf" srcId="{FA98D4B0-CD9F-46B5-BA5F-7718B20EEF97}" destId="{47B66F6E-3457-4E1E-87E0-EAC7EC028B83}" srcOrd="0" destOrd="0" presId="urn:microsoft.com/office/officeart/2008/layout/VerticalCurvedList"/>
    <dgm:cxn modelId="{7B9C7BDF-9CCE-4A1A-AE98-E88AC97C1763}" srcId="{D3A77D7B-F006-4082-B815-B8EAD1A3C414}" destId="{E1E74414-AAFC-49E7-AFB8-B47B8FA224A7}" srcOrd="3" destOrd="0" parTransId="{CF24ADE0-31BD-4AE5-90E4-DAECA49E47D4}" sibTransId="{A04708C7-1BD3-40CA-92B7-E9E26238E5E8}"/>
    <dgm:cxn modelId="{A901CABE-3787-4786-A711-A7AFCB85C722}" type="presParOf" srcId="{B6563E74-A872-4A9E-B9A5-CCB07AE9B901}" destId="{66CE84B1-9E45-4438-82FB-E2B23A992ED4}" srcOrd="0" destOrd="0" presId="urn:microsoft.com/office/officeart/2008/layout/VerticalCurvedList"/>
    <dgm:cxn modelId="{4DBA31A7-F4F0-432A-908A-12FFC65FD59A}" type="presParOf" srcId="{66CE84B1-9E45-4438-82FB-E2B23A992ED4}" destId="{4D9AE09F-F53E-43B5-9899-5A6FC8B2385A}" srcOrd="0" destOrd="0" presId="urn:microsoft.com/office/officeart/2008/layout/VerticalCurvedList"/>
    <dgm:cxn modelId="{59D6909D-915B-4579-96F1-80A9DD3F84F1}" type="presParOf" srcId="{4D9AE09F-F53E-43B5-9899-5A6FC8B2385A}" destId="{16DC461D-E581-4241-B57E-83FAEBDCA965}" srcOrd="0" destOrd="0" presId="urn:microsoft.com/office/officeart/2008/layout/VerticalCurvedList"/>
    <dgm:cxn modelId="{28F266FF-608B-43D4-8B19-0945D804A61B}" type="presParOf" srcId="{4D9AE09F-F53E-43B5-9899-5A6FC8B2385A}" destId="{47B66F6E-3457-4E1E-87E0-EAC7EC028B83}" srcOrd="1" destOrd="0" presId="urn:microsoft.com/office/officeart/2008/layout/VerticalCurvedList"/>
    <dgm:cxn modelId="{F135F6C0-F13D-4147-9DE6-53797783FF53}" type="presParOf" srcId="{4D9AE09F-F53E-43B5-9899-5A6FC8B2385A}" destId="{5AD71501-BD60-4503-9CDB-CDE39081389A}" srcOrd="2" destOrd="0" presId="urn:microsoft.com/office/officeart/2008/layout/VerticalCurvedList"/>
    <dgm:cxn modelId="{92846543-06D2-47CA-8EDC-C558D044FA6E}" type="presParOf" srcId="{4D9AE09F-F53E-43B5-9899-5A6FC8B2385A}" destId="{DF027B6D-9D6C-4DC8-B67C-6D556A7ED60D}" srcOrd="3" destOrd="0" presId="urn:microsoft.com/office/officeart/2008/layout/VerticalCurvedList"/>
    <dgm:cxn modelId="{563B1D00-B5B7-4F1F-826A-1DC261F00DBD}" type="presParOf" srcId="{66CE84B1-9E45-4438-82FB-E2B23A992ED4}" destId="{5BD9DB09-E73F-4CAF-9868-7B9749000B4B}" srcOrd="1" destOrd="0" presId="urn:microsoft.com/office/officeart/2008/layout/VerticalCurvedList"/>
    <dgm:cxn modelId="{4367D890-B434-46EB-BCE1-B072A0CABC2C}" type="presParOf" srcId="{66CE84B1-9E45-4438-82FB-E2B23A992ED4}" destId="{F05DB832-9950-4DDB-BFFC-3F52D3E8D850}" srcOrd="2" destOrd="0" presId="urn:microsoft.com/office/officeart/2008/layout/VerticalCurvedList"/>
    <dgm:cxn modelId="{2F839600-ED62-4BF1-BB2A-1B0B09D8579D}" type="presParOf" srcId="{F05DB832-9950-4DDB-BFFC-3F52D3E8D850}" destId="{4643162C-2B19-4375-AD43-4A45898C524B}" srcOrd="0" destOrd="0" presId="urn:microsoft.com/office/officeart/2008/layout/VerticalCurvedList"/>
    <dgm:cxn modelId="{4344C14E-4D48-4D9D-82D1-121F78A084A9}" type="presParOf" srcId="{66CE84B1-9E45-4438-82FB-E2B23A992ED4}" destId="{05D8F620-54E4-42EE-9713-3B64388EBCC1}" srcOrd="3" destOrd="0" presId="urn:microsoft.com/office/officeart/2008/layout/VerticalCurvedList"/>
    <dgm:cxn modelId="{D8C7EBCC-DD83-46E6-BDE7-28269AD2375B}" type="presParOf" srcId="{66CE84B1-9E45-4438-82FB-E2B23A992ED4}" destId="{0BBF0F5C-3C7D-4D0D-A43C-D5709EB7CDBC}" srcOrd="4" destOrd="0" presId="urn:microsoft.com/office/officeart/2008/layout/VerticalCurvedList"/>
    <dgm:cxn modelId="{0CD6296F-B56B-4C1B-9EFE-9AAF43AFE5D9}" type="presParOf" srcId="{0BBF0F5C-3C7D-4D0D-A43C-D5709EB7CDBC}" destId="{AA0E82B3-A6AE-4B12-B65E-B79D8BBF8201}" srcOrd="0" destOrd="0" presId="urn:microsoft.com/office/officeart/2008/layout/VerticalCurvedList"/>
    <dgm:cxn modelId="{E5259BAB-2BA7-4079-A2BF-67C99F6B209C}" type="presParOf" srcId="{66CE84B1-9E45-4438-82FB-E2B23A992ED4}" destId="{0AE8316C-2DC2-4637-97A5-98A9098A7ABB}" srcOrd="5" destOrd="0" presId="urn:microsoft.com/office/officeart/2008/layout/VerticalCurvedList"/>
    <dgm:cxn modelId="{67621C41-31C8-4EE7-85BA-9A87F1FD142E}" type="presParOf" srcId="{66CE84B1-9E45-4438-82FB-E2B23A992ED4}" destId="{425C68CF-1A69-420E-BC95-78913F32FD09}" srcOrd="6" destOrd="0" presId="urn:microsoft.com/office/officeart/2008/layout/VerticalCurvedList"/>
    <dgm:cxn modelId="{4027A011-A76A-414C-B296-066E28CA0568}" type="presParOf" srcId="{425C68CF-1A69-420E-BC95-78913F32FD09}" destId="{063D8888-D52A-49B8-9079-313F5B9D353A}" srcOrd="0" destOrd="0" presId="urn:microsoft.com/office/officeart/2008/layout/VerticalCurvedList"/>
    <dgm:cxn modelId="{84747168-41AF-4AAE-9F79-94CC5719DE5E}" type="presParOf" srcId="{66CE84B1-9E45-4438-82FB-E2B23A992ED4}" destId="{57AB4239-CDFB-44DF-B05B-1222A432CE1C}" srcOrd="7" destOrd="0" presId="urn:microsoft.com/office/officeart/2008/layout/VerticalCurvedList"/>
    <dgm:cxn modelId="{44254ABF-049E-4F4E-92F9-3A7E69933276}" type="presParOf" srcId="{66CE84B1-9E45-4438-82FB-E2B23A992ED4}" destId="{4EB02BB7-A173-4B3D-A7C1-218F665E1246}" srcOrd="8" destOrd="0" presId="urn:microsoft.com/office/officeart/2008/layout/VerticalCurvedList"/>
    <dgm:cxn modelId="{6348F419-78BB-4C82-8F14-1B3C21FFBA46}" type="presParOf" srcId="{4EB02BB7-A173-4B3D-A7C1-218F665E1246}" destId="{61668385-FD5F-46A2-9F90-9027D4DB1639}"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3A77D7B-F006-4082-B815-B8EAD1A3C414}"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lv-LV"/>
        </a:p>
      </dgm:t>
    </dgm:pt>
    <dgm:pt modelId="{8932B0E2-623D-4392-A54E-11DE53445697}">
      <dgm:prSet custT="1"/>
      <dgm:spPr/>
      <dgm:t>
        <a:bodyPr/>
        <a:lstStyle/>
        <a:p>
          <a:r>
            <a:rPr lang="lv-LV" sz="1800" kern="1200" dirty="0">
              <a:solidFill>
                <a:prstClr val="white"/>
              </a:solidFill>
              <a:latin typeface="Gotham Book" panose="02000604040000020004" pitchFamily="50" charset="0"/>
              <a:ea typeface="+mn-ea"/>
              <a:cs typeface="+mn-cs"/>
            </a:rPr>
            <a:t>Prasību par kaitējuma atlīdzināšanu var nākties celt, nenoskaidrojot vainīgo (tiesāšanās izdevumu </a:t>
          </a:r>
          <a:r>
            <a:rPr lang="en-US" sz="1800" kern="1200" dirty="0" err="1">
              <a:solidFill>
                <a:prstClr val="white"/>
              </a:solidFill>
              <a:latin typeface="Gotham Book" panose="02000604040000020004" pitchFamily="50" charset="0"/>
              <a:ea typeface="+mn-ea"/>
              <a:cs typeface="+mn-cs"/>
            </a:rPr>
            <a:t>atlīdzināšanas</a:t>
          </a:r>
          <a:r>
            <a:rPr lang="en-US" sz="1800" kern="1200" dirty="0">
              <a:solidFill>
                <a:prstClr val="white"/>
              </a:solidFill>
              <a:latin typeface="Gotham Book" panose="02000604040000020004" pitchFamily="50" charset="0"/>
              <a:ea typeface="+mn-ea"/>
              <a:cs typeface="+mn-cs"/>
            </a:rPr>
            <a:t> </a:t>
          </a:r>
          <a:r>
            <a:rPr lang="lv-LV" sz="1800" kern="1200" dirty="0">
              <a:solidFill>
                <a:prstClr val="white"/>
              </a:solidFill>
              <a:latin typeface="Gotham Book" panose="02000604040000020004" pitchFamily="50" charset="0"/>
              <a:ea typeface="+mn-ea"/>
              <a:cs typeface="+mn-cs"/>
            </a:rPr>
            <a:t>risks)</a:t>
          </a:r>
        </a:p>
      </dgm:t>
    </dgm:pt>
    <dgm:pt modelId="{23EAB6B9-1DD6-465D-AE34-EEFC1D961502}" type="parTrans" cxnId="{C9D1BB03-8C96-446B-B722-7DA845816CA4}">
      <dgm:prSet/>
      <dgm:spPr/>
      <dgm:t>
        <a:bodyPr/>
        <a:lstStyle/>
        <a:p>
          <a:endParaRPr lang="lv-LV" sz="1800">
            <a:latin typeface="Gotham Book" panose="02000604040000020004" pitchFamily="50" charset="0"/>
          </a:endParaRPr>
        </a:p>
      </dgm:t>
    </dgm:pt>
    <dgm:pt modelId="{73B80CAD-EF56-4A20-BB3E-50D3A7CABE5D}" type="sibTrans" cxnId="{C9D1BB03-8C96-446B-B722-7DA845816CA4}">
      <dgm:prSet/>
      <dgm:spPr/>
      <dgm:t>
        <a:bodyPr/>
        <a:lstStyle/>
        <a:p>
          <a:endParaRPr lang="lv-LV" sz="1800">
            <a:latin typeface="Gotham Book" panose="02000604040000020004" pitchFamily="50" charset="0"/>
          </a:endParaRPr>
        </a:p>
      </dgm:t>
    </dgm:pt>
    <dgm:pt modelId="{448D124F-1A2A-435E-8F37-1FC764233D98}">
      <dgm:prSet custT="1"/>
      <dgm:spPr/>
      <dgm:t>
        <a:bodyPr/>
        <a:lstStyle/>
        <a:p>
          <a:r>
            <a:rPr lang="en-US" sz="1800" dirty="0" err="1">
              <a:latin typeface="Gotham Book" panose="02000604040000020004" pitchFamily="50" charset="0"/>
            </a:rPr>
            <a:t>Vainīgajai</a:t>
          </a:r>
          <a:r>
            <a:rPr lang="en-US" sz="1800" dirty="0">
              <a:latin typeface="Gotham Book" panose="02000604040000020004" pitchFamily="50" charset="0"/>
            </a:rPr>
            <a:t> </a:t>
          </a:r>
          <a:r>
            <a:rPr lang="en-US" sz="1800" dirty="0" err="1">
              <a:latin typeface="Gotham Book" panose="02000604040000020004" pitchFamily="50" charset="0"/>
            </a:rPr>
            <a:t>personai</a:t>
          </a:r>
          <a:r>
            <a:rPr lang="en-US" sz="1800" dirty="0">
              <a:latin typeface="Gotham Book" panose="02000604040000020004" pitchFamily="50" charset="0"/>
            </a:rPr>
            <a:t> :</a:t>
          </a:r>
          <a:endParaRPr lang="lv-LV" sz="1800" dirty="0">
            <a:latin typeface="Gotham Book" panose="02000604040000020004" pitchFamily="50" charset="0"/>
          </a:endParaRPr>
        </a:p>
      </dgm:t>
    </dgm:pt>
    <dgm:pt modelId="{D3EE17A6-2A3C-419D-912E-A83C07BB1639}" type="parTrans" cxnId="{D60FC490-58D0-4041-8EBD-146BA22E873C}">
      <dgm:prSet/>
      <dgm:spPr/>
      <dgm:t>
        <a:bodyPr/>
        <a:lstStyle/>
        <a:p>
          <a:endParaRPr lang="lv-LV" sz="1800">
            <a:latin typeface="Gotham Book" panose="02000604040000020004" pitchFamily="50" charset="0"/>
          </a:endParaRPr>
        </a:p>
      </dgm:t>
    </dgm:pt>
    <dgm:pt modelId="{8E19F0A8-A9D8-4D3B-93CD-1CE659D4BE5A}" type="sibTrans" cxnId="{D60FC490-58D0-4041-8EBD-146BA22E873C}">
      <dgm:prSet/>
      <dgm:spPr/>
      <dgm:t>
        <a:bodyPr/>
        <a:lstStyle/>
        <a:p>
          <a:endParaRPr lang="lv-LV" sz="1800">
            <a:latin typeface="Gotham Book" panose="02000604040000020004" pitchFamily="50" charset="0"/>
          </a:endParaRPr>
        </a:p>
      </dgm:t>
    </dgm:pt>
    <dgm:pt modelId="{00AB47DE-C034-4FCC-BC94-99CDF8B5BF8B}">
      <dgm:prSet custT="1"/>
      <dgm:spPr/>
      <dgm:t>
        <a:bodyPr/>
        <a:lstStyle/>
        <a:p>
          <a:r>
            <a:rPr lang="lv-LV" sz="1800" dirty="0">
              <a:latin typeface="Gotham Book" panose="02000604040000020004" pitchFamily="50" charset="0"/>
            </a:rPr>
            <a:t>Nav mehānisms,</a:t>
          </a:r>
          <a:r>
            <a:rPr lang="en-US" sz="1800" dirty="0">
              <a:latin typeface="Gotham Book" panose="02000604040000020004" pitchFamily="50" charset="0"/>
            </a:rPr>
            <a:t> </a:t>
          </a:r>
          <a:r>
            <a:rPr lang="en-US" sz="1800" dirty="0" err="1">
              <a:latin typeface="Gotham Book" panose="02000604040000020004" pitchFamily="50" charset="0"/>
            </a:rPr>
            <a:t>kā</a:t>
          </a:r>
          <a:r>
            <a:rPr lang="en-US" sz="1800" dirty="0">
              <a:latin typeface="Gotham Book" panose="02000604040000020004" pitchFamily="50" charset="0"/>
            </a:rPr>
            <a:t> </a:t>
          </a:r>
          <a:r>
            <a:rPr lang="en-US" sz="1800" dirty="0" err="1">
              <a:latin typeface="Gotham Book" panose="02000604040000020004" pitchFamily="50" charset="0"/>
            </a:rPr>
            <a:t>novērst</a:t>
          </a:r>
          <a:r>
            <a:rPr lang="en-US" sz="1800" dirty="0">
              <a:latin typeface="Gotham Book" panose="02000604040000020004" pitchFamily="50" charset="0"/>
            </a:rPr>
            <a:t> </a:t>
          </a:r>
          <a:r>
            <a:rPr lang="lv-LV" sz="1800" dirty="0">
              <a:latin typeface="Gotham Book" panose="02000604040000020004" pitchFamily="50" charset="0"/>
            </a:rPr>
            <a:t>kaitējum</a:t>
          </a:r>
          <a:r>
            <a:rPr lang="en-US" sz="1800" dirty="0">
              <a:latin typeface="Gotham Book" panose="02000604040000020004" pitchFamily="50" charset="0"/>
            </a:rPr>
            <a:t>u </a:t>
          </a:r>
          <a:r>
            <a:rPr lang="en-US" sz="1800" dirty="0" err="1">
              <a:latin typeface="Gotham Book" panose="02000604040000020004" pitchFamily="50" charset="0"/>
            </a:rPr>
            <a:t>trešo</a:t>
          </a:r>
          <a:r>
            <a:rPr lang="en-US" sz="1800" dirty="0">
              <a:latin typeface="Gotham Book" panose="02000604040000020004" pitchFamily="50" charset="0"/>
            </a:rPr>
            <a:t> </a:t>
          </a:r>
          <a:r>
            <a:rPr lang="en-US" sz="1800" dirty="0" err="1">
              <a:latin typeface="Gotham Book" panose="02000604040000020004" pitchFamily="50" charset="0"/>
            </a:rPr>
            <a:t>personu</a:t>
          </a:r>
          <a:r>
            <a:rPr lang="lv-LV" sz="1800" dirty="0">
              <a:latin typeface="Gotham Book" panose="02000604040000020004" pitchFamily="50" charset="0"/>
            </a:rPr>
            <a:t> īpašumam</a:t>
          </a:r>
          <a:r>
            <a:rPr lang="en-US" sz="1800" dirty="0">
              <a:latin typeface="Gotham Book" panose="02000604040000020004" pitchFamily="50" charset="0"/>
            </a:rPr>
            <a:t>, ja to var </a:t>
          </a:r>
          <a:r>
            <a:rPr lang="en-US" sz="1800" dirty="0" err="1">
              <a:latin typeface="Gotham Book" panose="02000604040000020004" pitchFamily="50" charset="0"/>
            </a:rPr>
            <a:t>izdarīt</a:t>
          </a:r>
          <a:r>
            <a:rPr lang="en-US" sz="1800" dirty="0">
              <a:latin typeface="Gotham Book" panose="02000604040000020004" pitchFamily="50" charset="0"/>
            </a:rPr>
            <a:t> </a:t>
          </a:r>
          <a:r>
            <a:rPr lang="en-US" sz="1800" dirty="0" err="1">
              <a:latin typeface="Gotham Book" panose="02000604040000020004" pitchFamily="50" charset="0"/>
            </a:rPr>
            <a:t>tikai</a:t>
          </a:r>
          <a:r>
            <a:rPr lang="lv-LV" sz="1800" dirty="0">
              <a:latin typeface="Gotham Book" panose="02000604040000020004" pitchFamily="50" charset="0"/>
            </a:rPr>
            <a:t> iekļūstot būvniecības ierosinātāja īpašumā</a:t>
          </a:r>
        </a:p>
      </dgm:t>
    </dgm:pt>
    <dgm:pt modelId="{375E6024-B641-401C-A788-73E893BCFAEC}" type="parTrans" cxnId="{F4EFE8DA-A711-426E-B2FA-2FA4E8814619}">
      <dgm:prSet/>
      <dgm:spPr/>
      <dgm:t>
        <a:bodyPr/>
        <a:lstStyle/>
        <a:p>
          <a:endParaRPr lang="lv-LV" sz="1800">
            <a:latin typeface="Gotham Book" panose="02000604040000020004" pitchFamily="50" charset="0"/>
          </a:endParaRPr>
        </a:p>
      </dgm:t>
    </dgm:pt>
    <dgm:pt modelId="{AA1446DA-1DA5-4858-960A-154C7F56CF31}" type="sibTrans" cxnId="{F4EFE8DA-A711-426E-B2FA-2FA4E8814619}">
      <dgm:prSet/>
      <dgm:spPr/>
      <dgm:t>
        <a:bodyPr/>
        <a:lstStyle/>
        <a:p>
          <a:endParaRPr lang="lv-LV" sz="1800">
            <a:latin typeface="Gotham Book" panose="02000604040000020004" pitchFamily="50" charset="0"/>
          </a:endParaRPr>
        </a:p>
      </dgm:t>
    </dgm:pt>
    <dgm:pt modelId="{083CDB7B-0516-4FE0-9451-8725DF14527A}">
      <dgm:prSet custT="1"/>
      <dgm:spPr/>
      <dgm:t>
        <a:bodyPr/>
        <a:lstStyle/>
        <a:p>
          <a:r>
            <a:rPr lang="lv-LV" sz="1800" dirty="0">
              <a:latin typeface="Gotham Book" panose="02000604040000020004" pitchFamily="50" charset="0"/>
            </a:rPr>
            <a:t>Esošo problēmu kopums var novest </a:t>
          </a:r>
          <a:r>
            <a:rPr lang="en-US" sz="1800" dirty="0">
              <a:latin typeface="Gotham Book" panose="02000604040000020004" pitchFamily="50" charset="0"/>
            </a:rPr>
            <a:t>pie </a:t>
          </a:r>
          <a:r>
            <a:rPr lang="lv-LV" sz="1800" dirty="0">
              <a:latin typeface="Gotham Book" panose="02000604040000020004" pitchFamily="50" charset="0"/>
            </a:rPr>
            <a:t>būtiska </a:t>
          </a:r>
          <a:r>
            <a:rPr lang="lv-LV" sz="1800" dirty="0" err="1">
              <a:latin typeface="Gotham Book" panose="02000604040000020004" pitchFamily="50" charset="0"/>
            </a:rPr>
            <a:t>treš</a:t>
          </a:r>
          <a:r>
            <a:rPr lang="en-US" sz="1800" dirty="0">
              <a:latin typeface="Gotham Book" panose="02000604040000020004" pitchFamily="50" charset="0"/>
            </a:rPr>
            <a:t>o</a:t>
          </a:r>
          <a:r>
            <a:rPr lang="lv-LV" sz="1800" dirty="0">
              <a:latin typeface="Gotham Book" panose="02000604040000020004" pitchFamily="50" charset="0"/>
            </a:rPr>
            <a:t> person</a:t>
          </a:r>
          <a:r>
            <a:rPr lang="en-US" sz="1800" dirty="0">
              <a:latin typeface="Gotham Book" panose="02000604040000020004" pitchFamily="50" charset="0"/>
            </a:rPr>
            <a:t>u</a:t>
          </a:r>
          <a:r>
            <a:rPr lang="lv-LV" sz="1800" dirty="0">
              <a:latin typeface="Gotham Book" panose="02000604040000020004" pitchFamily="50" charset="0"/>
            </a:rPr>
            <a:t> tiesību aizskāruma </a:t>
          </a:r>
          <a:r>
            <a:rPr lang="en-US" sz="1800" dirty="0" err="1">
              <a:latin typeface="Gotham Book" panose="02000604040000020004" pitchFamily="50" charset="0"/>
            </a:rPr>
            <a:t>attiecībā</a:t>
          </a:r>
          <a:r>
            <a:rPr lang="en-US" sz="1800" dirty="0">
              <a:latin typeface="Gotham Book" panose="02000604040000020004" pitchFamily="50" charset="0"/>
            </a:rPr>
            <a:t> </a:t>
          </a:r>
          <a:r>
            <a:rPr lang="lv-LV" sz="1800" dirty="0">
              <a:latin typeface="Gotham Book" panose="02000604040000020004" pitchFamily="50" charset="0"/>
            </a:rPr>
            <a:t>uz taisnīgu tiesu un īpašuma aizsardzību</a:t>
          </a:r>
        </a:p>
      </dgm:t>
    </dgm:pt>
    <dgm:pt modelId="{C5EF6645-5F59-4B5F-A16F-8CBD5A23850F}" type="parTrans" cxnId="{577607EB-6B28-4A2E-A2D5-EE634063FDA9}">
      <dgm:prSet/>
      <dgm:spPr/>
      <dgm:t>
        <a:bodyPr/>
        <a:lstStyle/>
        <a:p>
          <a:endParaRPr lang="lv-LV" sz="1800">
            <a:latin typeface="Gotham Book" panose="02000604040000020004" pitchFamily="50" charset="0"/>
          </a:endParaRPr>
        </a:p>
      </dgm:t>
    </dgm:pt>
    <dgm:pt modelId="{F89EFBA0-C4E8-490D-9AA6-7C28E4991DA2}" type="sibTrans" cxnId="{577607EB-6B28-4A2E-A2D5-EE634063FDA9}">
      <dgm:prSet/>
      <dgm:spPr/>
      <dgm:t>
        <a:bodyPr/>
        <a:lstStyle/>
        <a:p>
          <a:endParaRPr lang="lv-LV" sz="1800">
            <a:latin typeface="Gotham Book" panose="02000604040000020004" pitchFamily="50" charset="0"/>
          </a:endParaRPr>
        </a:p>
      </dgm:t>
    </dgm:pt>
    <dgm:pt modelId="{BF29F015-5DD4-4097-8777-E6DC706C9742}">
      <dgm:prSet custT="1"/>
      <dgm:spPr/>
      <dgm:t>
        <a:bodyPr/>
        <a:lstStyle/>
        <a:p>
          <a:pPr>
            <a:buFont typeface="Arial" panose="020B0604020202020204" pitchFamily="34" charset="0"/>
            <a:buChar char="•"/>
          </a:pPr>
          <a:r>
            <a:rPr lang="en-US" sz="1800" dirty="0">
              <a:latin typeface="Gotham Book" panose="02000604040000020004" pitchFamily="50" charset="0"/>
            </a:rPr>
            <a:t>var </a:t>
          </a:r>
          <a:r>
            <a:rPr lang="lv-LV" sz="1800" dirty="0">
              <a:latin typeface="Gotham Book" panose="02000604040000020004" pitchFamily="50" charset="0"/>
            </a:rPr>
            <a:t>nebūt </a:t>
          </a:r>
          <a:r>
            <a:rPr lang="en-US" sz="1800" dirty="0">
              <a:latin typeface="Gotham Book" panose="02000604040000020004" pitchFamily="50" charset="0"/>
            </a:rPr>
            <a:t>o</a:t>
          </a:r>
          <a:r>
            <a:rPr lang="lv-LV" sz="1800" dirty="0" err="1">
              <a:latin typeface="Gotham Book" panose="02000604040000020004" pitchFamily="50" charset="0"/>
            </a:rPr>
            <a:t>bligātā</a:t>
          </a:r>
          <a:r>
            <a:rPr lang="lv-LV" sz="1800" dirty="0">
              <a:latin typeface="Gotham Book" panose="02000604040000020004" pitchFamily="50" charset="0"/>
            </a:rPr>
            <a:t> apdrošināšana </a:t>
          </a:r>
          <a:endParaRPr lang="en-US" sz="1800" dirty="0">
            <a:latin typeface="Gotham Book" panose="02000604040000020004" pitchFamily="50" charset="0"/>
          </a:endParaRPr>
        </a:p>
      </dgm:t>
    </dgm:pt>
    <dgm:pt modelId="{22CD25CF-7100-423D-AFFA-CFEA44909A1F}" type="parTrans" cxnId="{19B8AEBA-6B42-4E4D-9EC8-17E71C88EE06}">
      <dgm:prSet/>
      <dgm:spPr/>
      <dgm:t>
        <a:bodyPr/>
        <a:lstStyle/>
        <a:p>
          <a:endParaRPr lang="lv-LV" sz="1800">
            <a:latin typeface="Gotham Book" panose="02000604040000020004" pitchFamily="50" charset="0"/>
          </a:endParaRPr>
        </a:p>
      </dgm:t>
    </dgm:pt>
    <dgm:pt modelId="{4EBAB378-5078-4BFC-960E-BE3F80772E34}" type="sibTrans" cxnId="{19B8AEBA-6B42-4E4D-9EC8-17E71C88EE06}">
      <dgm:prSet/>
      <dgm:spPr/>
      <dgm:t>
        <a:bodyPr/>
        <a:lstStyle/>
        <a:p>
          <a:endParaRPr lang="lv-LV" sz="1800">
            <a:latin typeface="Gotham Book" panose="02000604040000020004" pitchFamily="50" charset="0"/>
          </a:endParaRPr>
        </a:p>
      </dgm:t>
    </dgm:pt>
    <dgm:pt modelId="{E0190D75-E147-4861-8BD0-D34EB1BA8B8F}">
      <dgm:prSet custT="1"/>
      <dgm:spPr/>
      <dgm:t>
        <a:bodyPr/>
        <a:lstStyle/>
        <a:p>
          <a:pPr>
            <a:buFont typeface="Arial" panose="020B0604020202020204" pitchFamily="34" charset="0"/>
            <a:buChar char="•"/>
          </a:pPr>
          <a:r>
            <a:rPr lang="lv-LV" sz="1800" dirty="0">
              <a:latin typeface="Gotham Book" panose="02000604040000020004" pitchFamily="50" charset="0"/>
            </a:rPr>
            <a:t>apdrošināšana</a:t>
          </a:r>
          <a:r>
            <a:rPr lang="en-US" sz="1800" dirty="0">
              <a:latin typeface="Gotham Book" panose="02000604040000020004" pitchFamily="50" charset="0"/>
            </a:rPr>
            <a:t> </a:t>
          </a:r>
          <a:r>
            <a:rPr lang="lv-LV" sz="1800" dirty="0">
              <a:latin typeface="Gotham Book" panose="02000604040000020004" pitchFamily="50" charset="0"/>
            </a:rPr>
            <a:t>var nesegt attiecīgo risku</a:t>
          </a:r>
          <a:endParaRPr lang="en-US" sz="1800" dirty="0">
            <a:latin typeface="Gotham Book" panose="02000604040000020004" pitchFamily="50" charset="0"/>
          </a:endParaRPr>
        </a:p>
      </dgm:t>
    </dgm:pt>
    <dgm:pt modelId="{CFCF5168-AEA7-4110-AF4F-D36C7A9ADAE4}" type="sibTrans" cxnId="{C821312E-E3C5-4052-A319-F7E43D67B3CA}">
      <dgm:prSet/>
      <dgm:spPr/>
      <dgm:t>
        <a:bodyPr/>
        <a:lstStyle/>
        <a:p>
          <a:endParaRPr lang="lv-LV" sz="1800">
            <a:latin typeface="Gotham Book" panose="02000604040000020004" pitchFamily="50" charset="0"/>
          </a:endParaRPr>
        </a:p>
      </dgm:t>
    </dgm:pt>
    <dgm:pt modelId="{BC9CCBB8-D12F-4DB4-A327-96AF0CDDA001}" type="parTrans" cxnId="{C821312E-E3C5-4052-A319-F7E43D67B3CA}">
      <dgm:prSet/>
      <dgm:spPr/>
      <dgm:t>
        <a:bodyPr/>
        <a:lstStyle/>
        <a:p>
          <a:endParaRPr lang="lv-LV" sz="1800">
            <a:latin typeface="Gotham Book" panose="02000604040000020004" pitchFamily="50" charset="0"/>
          </a:endParaRPr>
        </a:p>
      </dgm:t>
    </dgm:pt>
    <dgm:pt modelId="{A709B8E2-355D-4B56-9EA3-806DDA8A805F}">
      <dgm:prSet custT="1"/>
      <dgm:spPr/>
      <dgm:t>
        <a:bodyPr/>
        <a:lstStyle/>
        <a:p>
          <a:pPr>
            <a:buFont typeface="Arial" panose="020B0604020202020204" pitchFamily="34" charset="0"/>
            <a:buChar char="•"/>
          </a:pPr>
          <a:r>
            <a:rPr lang="en-US" sz="1800" dirty="0">
              <a:latin typeface="Gotham Book" panose="02000604040000020004" pitchFamily="50" charset="0"/>
            </a:rPr>
            <a:t>var </a:t>
          </a:r>
          <a:r>
            <a:rPr lang="lv-LV" sz="1800" dirty="0">
              <a:latin typeface="Gotham Book" panose="02000604040000020004" pitchFamily="50" charset="0"/>
            </a:rPr>
            <a:t>nebūt manta, lai segtu</a:t>
          </a:r>
          <a:r>
            <a:rPr lang="en-US" sz="1800" dirty="0">
              <a:latin typeface="Gotham Book" panose="02000604040000020004" pitchFamily="50" charset="0"/>
            </a:rPr>
            <a:t> </a:t>
          </a:r>
          <a:r>
            <a:rPr lang="lv-LV" sz="1800" dirty="0">
              <a:latin typeface="Gotham Book" panose="02000604040000020004" pitchFamily="50" charset="0"/>
            </a:rPr>
            <a:t>zaudējumus</a:t>
          </a:r>
        </a:p>
      </dgm:t>
    </dgm:pt>
    <dgm:pt modelId="{F0E4055D-F073-4F2F-A0EC-89F827C5908F}" type="sibTrans" cxnId="{73034FFB-FCAB-47B4-A8F3-13DD149D15E4}">
      <dgm:prSet/>
      <dgm:spPr/>
      <dgm:t>
        <a:bodyPr/>
        <a:lstStyle/>
        <a:p>
          <a:endParaRPr lang="lv-LV" sz="1800">
            <a:latin typeface="Gotham Book" panose="02000604040000020004" pitchFamily="50" charset="0"/>
          </a:endParaRPr>
        </a:p>
      </dgm:t>
    </dgm:pt>
    <dgm:pt modelId="{48263E74-4FA8-487B-8158-9ABD9C29298B}" type="parTrans" cxnId="{73034FFB-FCAB-47B4-A8F3-13DD149D15E4}">
      <dgm:prSet/>
      <dgm:spPr/>
      <dgm:t>
        <a:bodyPr/>
        <a:lstStyle/>
        <a:p>
          <a:endParaRPr lang="lv-LV" sz="1800">
            <a:latin typeface="Gotham Book" panose="02000604040000020004" pitchFamily="50" charset="0"/>
          </a:endParaRPr>
        </a:p>
      </dgm:t>
    </dgm:pt>
    <dgm:pt modelId="{53C4FF9A-F517-4C76-A80C-3CB750A99106}">
      <dgm:prSet custT="1"/>
      <dgm:spPr/>
      <dgm:t>
        <a:bodyPr/>
        <a:lstStyle/>
        <a:p>
          <a:r>
            <a:rPr lang="lv-LV" sz="1800" kern="1200" dirty="0">
              <a:solidFill>
                <a:prstClr val="white"/>
              </a:solidFill>
              <a:latin typeface="Gotham Book" panose="02000604040000020004" pitchFamily="50" charset="0"/>
              <a:ea typeface="+mn-ea"/>
              <a:cs typeface="+mn-cs"/>
            </a:rPr>
            <a:t>Garš, sarežģīts un dārgs tiesvedības process</a:t>
          </a:r>
        </a:p>
      </dgm:t>
    </dgm:pt>
    <dgm:pt modelId="{D769ABA6-9B2B-4E2C-A791-FB6C15D64E88}" type="parTrans" cxnId="{FC90736E-C6B2-4505-A370-703B89C5642A}">
      <dgm:prSet/>
      <dgm:spPr/>
      <dgm:t>
        <a:bodyPr/>
        <a:lstStyle/>
        <a:p>
          <a:endParaRPr lang="lv-LV"/>
        </a:p>
      </dgm:t>
    </dgm:pt>
    <dgm:pt modelId="{D9404107-77E9-4FBE-8061-A6D9531715DF}" type="sibTrans" cxnId="{FC90736E-C6B2-4505-A370-703B89C5642A}">
      <dgm:prSet/>
      <dgm:spPr/>
      <dgm:t>
        <a:bodyPr/>
        <a:lstStyle/>
        <a:p>
          <a:endParaRPr lang="lv-LV"/>
        </a:p>
      </dgm:t>
    </dgm:pt>
    <dgm:pt modelId="{75D9D32C-C8BD-4D5F-9955-D3AC2A39DA9B}" type="pres">
      <dgm:prSet presAssocID="{D3A77D7B-F006-4082-B815-B8EAD1A3C414}" presName="Name0" presStyleCnt="0">
        <dgm:presLayoutVars>
          <dgm:chMax val="7"/>
          <dgm:chPref val="7"/>
          <dgm:dir/>
        </dgm:presLayoutVars>
      </dgm:prSet>
      <dgm:spPr/>
    </dgm:pt>
    <dgm:pt modelId="{76720C8A-62FB-4B13-B64F-9C07E0421619}" type="pres">
      <dgm:prSet presAssocID="{D3A77D7B-F006-4082-B815-B8EAD1A3C414}" presName="Name1" presStyleCnt="0"/>
      <dgm:spPr/>
    </dgm:pt>
    <dgm:pt modelId="{D3732431-F4DB-40B0-8196-EACFBCC1305E}" type="pres">
      <dgm:prSet presAssocID="{D3A77D7B-F006-4082-B815-B8EAD1A3C414}" presName="cycle" presStyleCnt="0"/>
      <dgm:spPr/>
    </dgm:pt>
    <dgm:pt modelId="{D6673D9D-3DCA-423C-B517-A9240024C88B}" type="pres">
      <dgm:prSet presAssocID="{D3A77D7B-F006-4082-B815-B8EAD1A3C414}" presName="srcNode" presStyleLbl="node1" presStyleIdx="0" presStyleCnt="5"/>
      <dgm:spPr/>
    </dgm:pt>
    <dgm:pt modelId="{FB07D9AF-CFAF-4DEC-BC49-8F9151021D4E}" type="pres">
      <dgm:prSet presAssocID="{D3A77D7B-F006-4082-B815-B8EAD1A3C414}" presName="conn" presStyleLbl="parChTrans1D2" presStyleIdx="0" presStyleCnt="1"/>
      <dgm:spPr/>
    </dgm:pt>
    <dgm:pt modelId="{D2D013ED-A991-48CA-B188-27D33C5C64D3}" type="pres">
      <dgm:prSet presAssocID="{D3A77D7B-F006-4082-B815-B8EAD1A3C414}" presName="extraNode" presStyleLbl="node1" presStyleIdx="0" presStyleCnt="5"/>
      <dgm:spPr/>
    </dgm:pt>
    <dgm:pt modelId="{6AE7F5AE-4402-4791-BB53-DDB8AF4FDBA1}" type="pres">
      <dgm:prSet presAssocID="{D3A77D7B-F006-4082-B815-B8EAD1A3C414}" presName="dstNode" presStyleLbl="node1" presStyleIdx="0" presStyleCnt="5"/>
      <dgm:spPr/>
    </dgm:pt>
    <dgm:pt modelId="{D209A63A-D147-46F2-B55A-1D3846602361}" type="pres">
      <dgm:prSet presAssocID="{8932B0E2-623D-4392-A54E-11DE53445697}" presName="text_1" presStyleLbl="node1" presStyleIdx="0" presStyleCnt="5">
        <dgm:presLayoutVars>
          <dgm:bulletEnabled val="1"/>
        </dgm:presLayoutVars>
      </dgm:prSet>
      <dgm:spPr/>
    </dgm:pt>
    <dgm:pt modelId="{3EA5BC0E-11BD-45D8-BDBD-1A9E9C30F102}" type="pres">
      <dgm:prSet presAssocID="{8932B0E2-623D-4392-A54E-11DE53445697}" presName="accent_1" presStyleCnt="0"/>
      <dgm:spPr/>
    </dgm:pt>
    <dgm:pt modelId="{D96AA628-05E3-48C4-AFA1-FE0985EBBA6E}" type="pres">
      <dgm:prSet presAssocID="{8932B0E2-623D-4392-A54E-11DE53445697}" presName="accentRepeatNode" presStyleLbl="solidFgAcc1" presStyleIdx="0" presStyleCnt="5"/>
      <dgm:spPr/>
    </dgm:pt>
    <dgm:pt modelId="{0C9C9565-88A7-4633-BA49-411988A6AEFB}" type="pres">
      <dgm:prSet presAssocID="{53C4FF9A-F517-4C76-A80C-3CB750A99106}" presName="text_2" presStyleLbl="node1" presStyleIdx="1" presStyleCnt="5">
        <dgm:presLayoutVars>
          <dgm:bulletEnabled val="1"/>
        </dgm:presLayoutVars>
      </dgm:prSet>
      <dgm:spPr/>
    </dgm:pt>
    <dgm:pt modelId="{2A2C8EE7-1AFA-41E1-9094-F3420AEBAD51}" type="pres">
      <dgm:prSet presAssocID="{53C4FF9A-F517-4C76-A80C-3CB750A99106}" presName="accent_2" presStyleCnt="0"/>
      <dgm:spPr/>
    </dgm:pt>
    <dgm:pt modelId="{06D9D737-37D5-4CCE-8DD6-77ECA898A536}" type="pres">
      <dgm:prSet presAssocID="{53C4FF9A-F517-4C76-A80C-3CB750A99106}" presName="accentRepeatNode" presStyleLbl="solidFgAcc1" presStyleIdx="1" presStyleCnt="5"/>
      <dgm:spPr/>
    </dgm:pt>
    <dgm:pt modelId="{C4C1E6ED-6D4C-4407-B825-BAB14A171A5A}" type="pres">
      <dgm:prSet presAssocID="{448D124F-1A2A-435E-8F37-1FC764233D98}" presName="text_3" presStyleLbl="node1" presStyleIdx="2" presStyleCnt="5" custScaleY="182073">
        <dgm:presLayoutVars>
          <dgm:bulletEnabled val="1"/>
        </dgm:presLayoutVars>
      </dgm:prSet>
      <dgm:spPr/>
    </dgm:pt>
    <dgm:pt modelId="{4D3A79F0-D026-44D5-B8EF-25B461FA3B1C}" type="pres">
      <dgm:prSet presAssocID="{448D124F-1A2A-435E-8F37-1FC764233D98}" presName="accent_3" presStyleCnt="0"/>
      <dgm:spPr/>
    </dgm:pt>
    <dgm:pt modelId="{2F5054B5-EC21-47E9-AC09-C675260422A7}" type="pres">
      <dgm:prSet presAssocID="{448D124F-1A2A-435E-8F37-1FC764233D98}" presName="accentRepeatNode" presStyleLbl="solidFgAcc1" presStyleIdx="2" presStyleCnt="5"/>
      <dgm:spPr/>
    </dgm:pt>
    <dgm:pt modelId="{810EF050-D87D-4F38-A68E-BCA9A129E0B8}" type="pres">
      <dgm:prSet presAssocID="{00AB47DE-C034-4FCC-BC94-99CDF8B5BF8B}" presName="text_4" presStyleLbl="node1" presStyleIdx="3" presStyleCnt="5" custLinFactNeighborY="10353">
        <dgm:presLayoutVars>
          <dgm:bulletEnabled val="1"/>
        </dgm:presLayoutVars>
      </dgm:prSet>
      <dgm:spPr/>
    </dgm:pt>
    <dgm:pt modelId="{390A8CC5-11F6-4CA5-9C7B-7061CDD252C5}" type="pres">
      <dgm:prSet presAssocID="{00AB47DE-C034-4FCC-BC94-99CDF8B5BF8B}" presName="accent_4" presStyleCnt="0"/>
      <dgm:spPr/>
    </dgm:pt>
    <dgm:pt modelId="{01DC987E-AE07-48FE-98EF-AB4D95FFE6C4}" type="pres">
      <dgm:prSet presAssocID="{00AB47DE-C034-4FCC-BC94-99CDF8B5BF8B}" presName="accentRepeatNode" presStyleLbl="solidFgAcc1" presStyleIdx="3" presStyleCnt="5" custLinFactNeighborY="8281"/>
      <dgm:spPr/>
    </dgm:pt>
    <dgm:pt modelId="{54645E8D-CEEF-4341-8287-5306E772D127}" type="pres">
      <dgm:prSet presAssocID="{083CDB7B-0516-4FE0-9451-8725DF14527A}" presName="text_5" presStyleLbl="node1" presStyleIdx="4" presStyleCnt="5">
        <dgm:presLayoutVars>
          <dgm:bulletEnabled val="1"/>
        </dgm:presLayoutVars>
      </dgm:prSet>
      <dgm:spPr/>
    </dgm:pt>
    <dgm:pt modelId="{73FC80B3-8BB4-479D-A1C6-99405A9E9E7E}" type="pres">
      <dgm:prSet presAssocID="{083CDB7B-0516-4FE0-9451-8725DF14527A}" presName="accent_5" presStyleCnt="0"/>
      <dgm:spPr/>
    </dgm:pt>
    <dgm:pt modelId="{8E3F47F1-AB6D-409F-A5E5-74BB2555A038}" type="pres">
      <dgm:prSet presAssocID="{083CDB7B-0516-4FE0-9451-8725DF14527A}" presName="accentRepeatNode" presStyleLbl="solidFgAcc1" presStyleIdx="4" presStyleCnt="5"/>
      <dgm:spPr/>
    </dgm:pt>
  </dgm:ptLst>
  <dgm:cxnLst>
    <dgm:cxn modelId="{C9D1BB03-8C96-446B-B722-7DA845816CA4}" srcId="{D3A77D7B-F006-4082-B815-B8EAD1A3C414}" destId="{8932B0E2-623D-4392-A54E-11DE53445697}" srcOrd="0" destOrd="0" parTransId="{23EAB6B9-1DD6-465D-AE34-EEFC1D961502}" sibTransId="{73B80CAD-EF56-4A20-BB3E-50D3A7CABE5D}"/>
    <dgm:cxn modelId="{BBC59306-1B8D-43B7-8BCF-D7E8634AE360}" type="presOf" srcId="{A709B8E2-355D-4B56-9EA3-806DDA8A805F}" destId="{C4C1E6ED-6D4C-4407-B825-BAB14A171A5A}" srcOrd="0" destOrd="3" presId="urn:microsoft.com/office/officeart/2008/layout/VerticalCurvedList"/>
    <dgm:cxn modelId="{C821312E-E3C5-4052-A319-F7E43D67B3CA}" srcId="{448D124F-1A2A-435E-8F37-1FC764233D98}" destId="{E0190D75-E147-4861-8BD0-D34EB1BA8B8F}" srcOrd="1" destOrd="0" parTransId="{BC9CCBB8-D12F-4DB4-A327-96AF0CDDA001}" sibTransId="{CFCF5168-AEA7-4110-AF4F-D36C7A9ADAE4}"/>
    <dgm:cxn modelId="{E04C023B-9180-44C0-AD67-9327047E39E5}" type="presOf" srcId="{53C4FF9A-F517-4C76-A80C-3CB750A99106}" destId="{0C9C9565-88A7-4633-BA49-411988A6AEFB}" srcOrd="0" destOrd="0" presId="urn:microsoft.com/office/officeart/2008/layout/VerticalCurvedList"/>
    <dgm:cxn modelId="{634A983B-4BDE-4F14-844C-128C8964EB9A}" type="presOf" srcId="{8932B0E2-623D-4392-A54E-11DE53445697}" destId="{D209A63A-D147-46F2-B55A-1D3846602361}" srcOrd="0" destOrd="0" presId="urn:microsoft.com/office/officeart/2008/layout/VerticalCurvedList"/>
    <dgm:cxn modelId="{31C8525E-A6F9-4B01-9923-B257BC2E35FC}" type="presOf" srcId="{448D124F-1A2A-435E-8F37-1FC764233D98}" destId="{C4C1E6ED-6D4C-4407-B825-BAB14A171A5A}" srcOrd="0" destOrd="0" presId="urn:microsoft.com/office/officeart/2008/layout/VerticalCurvedList"/>
    <dgm:cxn modelId="{FC90736E-C6B2-4505-A370-703B89C5642A}" srcId="{D3A77D7B-F006-4082-B815-B8EAD1A3C414}" destId="{53C4FF9A-F517-4C76-A80C-3CB750A99106}" srcOrd="1" destOrd="0" parTransId="{D769ABA6-9B2B-4E2C-A791-FB6C15D64E88}" sibTransId="{D9404107-77E9-4FBE-8061-A6D9531715DF}"/>
    <dgm:cxn modelId="{EEC16074-5DD1-44C9-A704-43AC3482CE26}" type="presOf" srcId="{E0190D75-E147-4861-8BD0-D34EB1BA8B8F}" destId="{C4C1E6ED-6D4C-4407-B825-BAB14A171A5A}" srcOrd="0" destOrd="2" presId="urn:microsoft.com/office/officeart/2008/layout/VerticalCurvedList"/>
    <dgm:cxn modelId="{789D1E78-976C-4C86-9C81-40934648FD70}" type="presOf" srcId="{083CDB7B-0516-4FE0-9451-8725DF14527A}" destId="{54645E8D-CEEF-4341-8287-5306E772D127}" srcOrd="0" destOrd="0" presId="urn:microsoft.com/office/officeart/2008/layout/VerticalCurvedList"/>
    <dgm:cxn modelId="{6570C98A-F52F-405D-A133-B5029CCEE6F1}" type="presOf" srcId="{00AB47DE-C034-4FCC-BC94-99CDF8B5BF8B}" destId="{810EF050-D87D-4F38-A68E-BCA9A129E0B8}" srcOrd="0" destOrd="0" presId="urn:microsoft.com/office/officeart/2008/layout/VerticalCurvedList"/>
    <dgm:cxn modelId="{D60FC490-58D0-4041-8EBD-146BA22E873C}" srcId="{D3A77D7B-F006-4082-B815-B8EAD1A3C414}" destId="{448D124F-1A2A-435E-8F37-1FC764233D98}" srcOrd="2" destOrd="0" parTransId="{D3EE17A6-2A3C-419D-912E-A83C07BB1639}" sibTransId="{8E19F0A8-A9D8-4D3B-93CD-1CE659D4BE5A}"/>
    <dgm:cxn modelId="{19B8AEBA-6B42-4E4D-9EC8-17E71C88EE06}" srcId="{448D124F-1A2A-435E-8F37-1FC764233D98}" destId="{BF29F015-5DD4-4097-8777-E6DC706C9742}" srcOrd="0" destOrd="0" parTransId="{22CD25CF-7100-423D-AFFA-CFEA44909A1F}" sibTransId="{4EBAB378-5078-4BFC-960E-BE3F80772E34}"/>
    <dgm:cxn modelId="{A6D9D0D6-6628-46DA-AA18-69C4320AAF13}" type="presOf" srcId="{BF29F015-5DD4-4097-8777-E6DC706C9742}" destId="{C4C1E6ED-6D4C-4407-B825-BAB14A171A5A}" srcOrd="0" destOrd="1" presId="urn:microsoft.com/office/officeart/2008/layout/VerticalCurvedList"/>
    <dgm:cxn modelId="{DA52CED9-EC8C-49D2-A33E-AE8E35BA387F}" type="presOf" srcId="{73B80CAD-EF56-4A20-BB3E-50D3A7CABE5D}" destId="{FB07D9AF-CFAF-4DEC-BC49-8F9151021D4E}" srcOrd="0" destOrd="0" presId="urn:microsoft.com/office/officeart/2008/layout/VerticalCurvedList"/>
    <dgm:cxn modelId="{F4EFE8DA-A711-426E-B2FA-2FA4E8814619}" srcId="{D3A77D7B-F006-4082-B815-B8EAD1A3C414}" destId="{00AB47DE-C034-4FCC-BC94-99CDF8B5BF8B}" srcOrd="3" destOrd="0" parTransId="{375E6024-B641-401C-A788-73E893BCFAEC}" sibTransId="{AA1446DA-1DA5-4858-960A-154C7F56CF31}"/>
    <dgm:cxn modelId="{577607EB-6B28-4A2E-A2D5-EE634063FDA9}" srcId="{D3A77D7B-F006-4082-B815-B8EAD1A3C414}" destId="{083CDB7B-0516-4FE0-9451-8725DF14527A}" srcOrd="4" destOrd="0" parTransId="{C5EF6645-5F59-4B5F-A16F-8CBD5A23850F}" sibTransId="{F89EFBA0-C4E8-490D-9AA6-7C28E4991DA2}"/>
    <dgm:cxn modelId="{2C3C34F4-7A3F-4BAB-98F1-0233EBC92175}" type="presOf" srcId="{D3A77D7B-F006-4082-B815-B8EAD1A3C414}" destId="{75D9D32C-C8BD-4D5F-9955-D3AC2A39DA9B}" srcOrd="0" destOrd="0" presId="urn:microsoft.com/office/officeart/2008/layout/VerticalCurvedList"/>
    <dgm:cxn modelId="{73034FFB-FCAB-47B4-A8F3-13DD149D15E4}" srcId="{448D124F-1A2A-435E-8F37-1FC764233D98}" destId="{A709B8E2-355D-4B56-9EA3-806DDA8A805F}" srcOrd="2" destOrd="0" parTransId="{48263E74-4FA8-487B-8158-9ABD9C29298B}" sibTransId="{F0E4055D-F073-4F2F-A0EC-89F827C5908F}"/>
    <dgm:cxn modelId="{CE98CAF5-E74B-477E-9826-9628D220EA82}" type="presParOf" srcId="{75D9D32C-C8BD-4D5F-9955-D3AC2A39DA9B}" destId="{76720C8A-62FB-4B13-B64F-9C07E0421619}" srcOrd="0" destOrd="0" presId="urn:microsoft.com/office/officeart/2008/layout/VerticalCurvedList"/>
    <dgm:cxn modelId="{8DDB1332-5E90-4E62-ABA8-62732FE87909}" type="presParOf" srcId="{76720C8A-62FB-4B13-B64F-9C07E0421619}" destId="{D3732431-F4DB-40B0-8196-EACFBCC1305E}" srcOrd="0" destOrd="0" presId="urn:microsoft.com/office/officeart/2008/layout/VerticalCurvedList"/>
    <dgm:cxn modelId="{2D6D400F-C26A-432D-9B97-93DD030558FC}" type="presParOf" srcId="{D3732431-F4DB-40B0-8196-EACFBCC1305E}" destId="{D6673D9D-3DCA-423C-B517-A9240024C88B}" srcOrd="0" destOrd="0" presId="urn:microsoft.com/office/officeart/2008/layout/VerticalCurvedList"/>
    <dgm:cxn modelId="{BE8C6292-DC49-449D-8F2C-A33EEB219605}" type="presParOf" srcId="{D3732431-F4DB-40B0-8196-EACFBCC1305E}" destId="{FB07D9AF-CFAF-4DEC-BC49-8F9151021D4E}" srcOrd="1" destOrd="0" presId="urn:microsoft.com/office/officeart/2008/layout/VerticalCurvedList"/>
    <dgm:cxn modelId="{C1D4A7CB-1D4F-459A-834D-FAEA31590622}" type="presParOf" srcId="{D3732431-F4DB-40B0-8196-EACFBCC1305E}" destId="{D2D013ED-A991-48CA-B188-27D33C5C64D3}" srcOrd="2" destOrd="0" presId="urn:microsoft.com/office/officeart/2008/layout/VerticalCurvedList"/>
    <dgm:cxn modelId="{38463432-5DCF-4D69-A1A7-611FE1697594}" type="presParOf" srcId="{D3732431-F4DB-40B0-8196-EACFBCC1305E}" destId="{6AE7F5AE-4402-4791-BB53-DDB8AF4FDBA1}" srcOrd="3" destOrd="0" presId="urn:microsoft.com/office/officeart/2008/layout/VerticalCurvedList"/>
    <dgm:cxn modelId="{F874A2E6-E761-4D2E-8CA4-8094C5D2CEC1}" type="presParOf" srcId="{76720C8A-62FB-4B13-B64F-9C07E0421619}" destId="{D209A63A-D147-46F2-B55A-1D3846602361}" srcOrd="1" destOrd="0" presId="urn:microsoft.com/office/officeart/2008/layout/VerticalCurvedList"/>
    <dgm:cxn modelId="{051FDBA1-5DF2-48A8-B310-07410B13A711}" type="presParOf" srcId="{76720C8A-62FB-4B13-B64F-9C07E0421619}" destId="{3EA5BC0E-11BD-45D8-BDBD-1A9E9C30F102}" srcOrd="2" destOrd="0" presId="urn:microsoft.com/office/officeart/2008/layout/VerticalCurvedList"/>
    <dgm:cxn modelId="{91B3D77F-5ED8-47FA-95DE-E45C96C11B8F}" type="presParOf" srcId="{3EA5BC0E-11BD-45D8-BDBD-1A9E9C30F102}" destId="{D96AA628-05E3-48C4-AFA1-FE0985EBBA6E}" srcOrd="0" destOrd="0" presId="urn:microsoft.com/office/officeart/2008/layout/VerticalCurvedList"/>
    <dgm:cxn modelId="{71BF7734-9441-447C-BA5B-94B87BD19397}" type="presParOf" srcId="{76720C8A-62FB-4B13-B64F-9C07E0421619}" destId="{0C9C9565-88A7-4633-BA49-411988A6AEFB}" srcOrd="3" destOrd="0" presId="urn:microsoft.com/office/officeart/2008/layout/VerticalCurvedList"/>
    <dgm:cxn modelId="{552A13D8-C67D-414C-8068-8983097062FE}" type="presParOf" srcId="{76720C8A-62FB-4B13-B64F-9C07E0421619}" destId="{2A2C8EE7-1AFA-41E1-9094-F3420AEBAD51}" srcOrd="4" destOrd="0" presId="urn:microsoft.com/office/officeart/2008/layout/VerticalCurvedList"/>
    <dgm:cxn modelId="{906315CF-BFBE-4C73-B492-4E62BA46C05F}" type="presParOf" srcId="{2A2C8EE7-1AFA-41E1-9094-F3420AEBAD51}" destId="{06D9D737-37D5-4CCE-8DD6-77ECA898A536}" srcOrd="0" destOrd="0" presId="urn:microsoft.com/office/officeart/2008/layout/VerticalCurvedList"/>
    <dgm:cxn modelId="{34C9988B-7D38-4FC6-AA2C-AE7DC208B24E}" type="presParOf" srcId="{76720C8A-62FB-4B13-B64F-9C07E0421619}" destId="{C4C1E6ED-6D4C-4407-B825-BAB14A171A5A}" srcOrd="5" destOrd="0" presId="urn:microsoft.com/office/officeart/2008/layout/VerticalCurvedList"/>
    <dgm:cxn modelId="{6D104C51-4A59-41E3-8792-255E8C604334}" type="presParOf" srcId="{76720C8A-62FB-4B13-B64F-9C07E0421619}" destId="{4D3A79F0-D026-44D5-B8EF-25B461FA3B1C}" srcOrd="6" destOrd="0" presId="urn:microsoft.com/office/officeart/2008/layout/VerticalCurvedList"/>
    <dgm:cxn modelId="{E9A81FAA-09DE-4B86-9A39-3150A12F7A48}" type="presParOf" srcId="{4D3A79F0-D026-44D5-B8EF-25B461FA3B1C}" destId="{2F5054B5-EC21-47E9-AC09-C675260422A7}" srcOrd="0" destOrd="0" presId="urn:microsoft.com/office/officeart/2008/layout/VerticalCurvedList"/>
    <dgm:cxn modelId="{9B3BBEBE-D586-4BF4-8B10-CF362D56D5EE}" type="presParOf" srcId="{76720C8A-62FB-4B13-B64F-9C07E0421619}" destId="{810EF050-D87D-4F38-A68E-BCA9A129E0B8}" srcOrd="7" destOrd="0" presId="urn:microsoft.com/office/officeart/2008/layout/VerticalCurvedList"/>
    <dgm:cxn modelId="{27BB4583-F1F6-469B-9F45-F0F3F0836FB0}" type="presParOf" srcId="{76720C8A-62FB-4B13-B64F-9C07E0421619}" destId="{390A8CC5-11F6-4CA5-9C7B-7061CDD252C5}" srcOrd="8" destOrd="0" presId="urn:microsoft.com/office/officeart/2008/layout/VerticalCurvedList"/>
    <dgm:cxn modelId="{13F7F6B1-3BF0-4442-A76D-D6410EB10997}" type="presParOf" srcId="{390A8CC5-11F6-4CA5-9C7B-7061CDD252C5}" destId="{01DC987E-AE07-48FE-98EF-AB4D95FFE6C4}" srcOrd="0" destOrd="0" presId="urn:microsoft.com/office/officeart/2008/layout/VerticalCurvedList"/>
    <dgm:cxn modelId="{0A05752E-425B-41AD-B78F-1257D2A53A82}" type="presParOf" srcId="{76720C8A-62FB-4B13-B64F-9C07E0421619}" destId="{54645E8D-CEEF-4341-8287-5306E772D127}" srcOrd="9" destOrd="0" presId="urn:microsoft.com/office/officeart/2008/layout/VerticalCurvedList"/>
    <dgm:cxn modelId="{00AC036E-E5F5-4B1E-A7A4-230434D84B1E}" type="presParOf" srcId="{76720C8A-62FB-4B13-B64F-9C07E0421619}" destId="{73FC80B3-8BB4-479D-A1C6-99405A9E9E7E}" srcOrd="10" destOrd="0" presId="urn:microsoft.com/office/officeart/2008/layout/VerticalCurvedList"/>
    <dgm:cxn modelId="{05F58CC2-88F3-4A09-BF50-80430CB6B72A}" type="presParOf" srcId="{73FC80B3-8BB4-479D-A1C6-99405A9E9E7E}" destId="{8E3F47F1-AB6D-409F-A5E5-74BB2555A038}"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1D0681D-A065-4831-B69A-271789640B1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lv-LV"/>
        </a:p>
      </dgm:t>
    </dgm:pt>
    <dgm:pt modelId="{9B94723E-AFA3-436D-826E-78E916D5A127}">
      <dgm:prSet phldrT="[Text]" custT="1"/>
      <dgm:spPr/>
      <dgm:t>
        <a:bodyPr/>
        <a:lstStyle/>
        <a:p>
          <a:pPr algn="l">
            <a:buAutoNum type="arabicParenR"/>
          </a:pPr>
          <a:r>
            <a:rPr lang="lv-LV" sz="1600" dirty="0">
              <a:latin typeface="Gotham Book" panose="02000604040000020004" pitchFamily="50" charset="0"/>
            </a:rPr>
            <a:t>Būvniecības ierosinātājs nav motivēts izvēlēties projekta realizācijai piemērotus būvkomersantus, </a:t>
          </a:r>
          <a:r>
            <a:rPr lang="lv-LV" sz="1600" dirty="0" err="1">
              <a:latin typeface="Gotham Book" panose="02000604040000020004" pitchFamily="50" charset="0"/>
            </a:rPr>
            <a:t>būvspeciālistus</a:t>
          </a:r>
          <a:r>
            <a:rPr lang="lv-LV" sz="1600" dirty="0">
              <a:latin typeface="Gotham Book" panose="02000604040000020004" pitchFamily="50" charset="0"/>
            </a:rPr>
            <a:t>, apdrošināšanas segumus, būvuzraudzības kontroles pasākumus un būvniecības risinājumus (dominē lētākā cena)</a:t>
          </a:r>
        </a:p>
      </dgm:t>
    </dgm:pt>
    <dgm:pt modelId="{DAC6F83A-8BD8-45F7-AA28-2E9EBE90B76D}" type="parTrans" cxnId="{5DBF1FA7-07F8-48A4-9383-F71EEF9D1F26}">
      <dgm:prSet/>
      <dgm:spPr/>
      <dgm:t>
        <a:bodyPr/>
        <a:lstStyle/>
        <a:p>
          <a:endParaRPr lang="lv-LV">
            <a:latin typeface="Gotham Book" panose="02000604040000020004" pitchFamily="50" charset="0"/>
          </a:endParaRPr>
        </a:p>
      </dgm:t>
    </dgm:pt>
    <dgm:pt modelId="{E4EFE128-0C4C-4FE5-8284-8C2B14DDF8B3}" type="sibTrans" cxnId="{5DBF1FA7-07F8-48A4-9383-F71EEF9D1F26}">
      <dgm:prSet/>
      <dgm:spPr/>
      <dgm:t>
        <a:bodyPr/>
        <a:lstStyle/>
        <a:p>
          <a:endParaRPr lang="lv-LV">
            <a:latin typeface="Gotham Book" panose="02000604040000020004" pitchFamily="50" charset="0"/>
          </a:endParaRPr>
        </a:p>
      </dgm:t>
    </dgm:pt>
    <dgm:pt modelId="{0AA4C06A-6A5D-407F-86A2-EADBF2F23C56}">
      <dgm:prSet phldrT="[Text]" custT="1"/>
      <dgm:spPr/>
      <dgm:t>
        <a:bodyPr/>
        <a:lstStyle/>
        <a:p>
          <a:pPr algn="l">
            <a:buAutoNum type="arabicParenR"/>
          </a:pPr>
          <a:r>
            <a:rPr lang="en-US" sz="1600" dirty="0" err="1">
              <a:latin typeface="Gotham Book" panose="02000604040000020004" pitchFamily="50" charset="0"/>
            </a:rPr>
            <a:t>Rodas</a:t>
          </a:r>
          <a:r>
            <a:rPr lang="en-US" sz="1600" dirty="0">
              <a:latin typeface="Gotham Book" panose="02000604040000020004" pitchFamily="50" charset="0"/>
            </a:rPr>
            <a:t> </a:t>
          </a:r>
          <a:r>
            <a:rPr lang="lv-LV" sz="1600" dirty="0">
              <a:latin typeface="Gotham Book" panose="02000604040000020004" pitchFamily="50" charset="0"/>
            </a:rPr>
            <a:t>negodīgi konkurences apstākļi</a:t>
          </a:r>
        </a:p>
      </dgm:t>
    </dgm:pt>
    <dgm:pt modelId="{13CFA000-BC72-479C-9746-192F1BE24AA4}" type="parTrans" cxnId="{2C2389AF-8A2D-4B0E-8CF6-28967ABB9AF0}">
      <dgm:prSet/>
      <dgm:spPr/>
      <dgm:t>
        <a:bodyPr/>
        <a:lstStyle/>
        <a:p>
          <a:endParaRPr lang="lv-LV">
            <a:latin typeface="Gotham Book" panose="02000604040000020004" pitchFamily="50" charset="0"/>
          </a:endParaRPr>
        </a:p>
      </dgm:t>
    </dgm:pt>
    <dgm:pt modelId="{984890E8-2551-4D08-AFBC-1A18305628B0}" type="sibTrans" cxnId="{2C2389AF-8A2D-4B0E-8CF6-28967ABB9AF0}">
      <dgm:prSet/>
      <dgm:spPr/>
      <dgm:t>
        <a:bodyPr/>
        <a:lstStyle/>
        <a:p>
          <a:endParaRPr lang="lv-LV">
            <a:latin typeface="Gotham Book" panose="02000604040000020004" pitchFamily="50" charset="0"/>
          </a:endParaRPr>
        </a:p>
      </dgm:t>
    </dgm:pt>
    <dgm:pt modelId="{1F130D7A-6D61-4601-8867-D36FA1D7ADBB}">
      <dgm:prSet phldrT="[Text]" custT="1"/>
      <dgm:spPr/>
      <dgm:t>
        <a:bodyPr/>
        <a:lstStyle/>
        <a:p>
          <a:pPr algn="l">
            <a:buAutoNum type="arabicParenR"/>
          </a:pPr>
          <a:r>
            <a:rPr lang="en-US" sz="1600" dirty="0">
              <a:latin typeface="Gotham Book" panose="02000604040000020004" pitchFamily="50" charset="0"/>
            </a:rPr>
            <a:t>K</a:t>
          </a:r>
          <a:r>
            <a:rPr lang="lv-LV" sz="1600" dirty="0">
              <a:latin typeface="Gotham Book" panose="02000604040000020004" pitchFamily="50" charset="0"/>
            </a:rPr>
            <a:t>ļ</a:t>
          </a:r>
          <a:r>
            <a:rPr lang="en-US" sz="1600" dirty="0" err="1">
              <a:latin typeface="Gotham Book" panose="02000604040000020004" pitchFamily="50" charset="0"/>
            </a:rPr>
            <a:t>ūdu</a:t>
          </a:r>
          <a:r>
            <a:rPr lang="lv-LV" sz="1600" dirty="0">
              <a:latin typeface="Gotham Book" panose="02000604040000020004" pitchFamily="50" charset="0"/>
            </a:rPr>
            <a:t> gadījumā tiek kavēts būvniecības process</a:t>
          </a:r>
          <a:r>
            <a:rPr lang="en-US" sz="1600" dirty="0">
              <a:latin typeface="Gotham Book" panose="02000604040000020004" pitchFamily="50" charset="0"/>
            </a:rPr>
            <a:t> </a:t>
          </a:r>
          <a:r>
            <a:rPr lang="en-US" sz="1600" dirty="0" err="1">
              <a:latin typeface="Gotham Book" panose="02000604040000020004" pitchFamily="50" charset="0"/>
            </a:rPr>
            <a:t>kā</a:t>
          </a:r>
          <a:r>
            <a:rPr lang="en-US" sz="1600" dirty="0">
              <a:latin typeface="Gotham Book" panose="02000604040000020004" pitchFamily="50" charset="0"/>
            </a:rPr>
            <a:t> </a:t>
          </a:r>
          <a:r>
            <a:rPr lang="en-US" sz="1600" dirty="0" err="1">
              <a:latin typeface="Gotham Book" panose="02000604040000020004" pitchFamily="50" charset="0"/>
            </a:rPr>
            <a:t>arī</a:t>
          </a:r>
          <a:r>
            <a:rPr lang="en-US" sz="1600" dirty="0">
              <a:latin typeface="Gotham Book" panose="02000604040000020004" pitchFamily="50" charset="0"/>
            </a:rPr>
            <a:t> </a:t>
          </a:r>
          <a:r>
            <a:rPr lang="lv-LV" sz="1600" dirty="0">
              <a:latin typeface="Gotham Book" panose="02000604040000020004" pitchFamily="50" charset="0"/>
            </a:rPr>
            <a:t>r</a:t>
          </a:r>
          <a:r>
            <a:rPr lang="en-US" sz="1600" dirty="0" err="1">
              <a:latin typeface="Gotham Book" panose="02000604040000020004" pitchFamily="50" charset="0"/>
            </a:rPr>
            <a:t>odas</a:t>
          </a:r>
          <a:r>
            <a:rPr lang="lv-LV" sz="1600" dirty="0">
              <a:latin typeface="Gotham Book" panose="02000604040000020004" pitchFamily="50" charset="0"/>
            </a:rPr>
            <a:t> papildus izmaksas</a:t>
          </a:r>
        </a:p>
      </dgm:t>
    </dgm:pt>
    <dgm:pt modelId="{7B715C4E-6441-4903-A9E4-99773EC1CFF0}" type="parTrans" cxnId="{C1FDEA7A-D101-4D51-881B-9B9CD7E8216B}">
      <dgm:prSet/>
      <dgm:spPr/>
      <dgm:t>
        <a:bodyPr/>
        <a:lstStyle/>
        <a:p>
          <a:endParaRPr lang="lv-LV">
            <a:latin typeface="Gotham Book" panose="02000604040000020004" pitchFamily="50" charset="0"/>
          </a:endParaRPr>
        </a:p>
      </dgm:t>
    </dgm:pt>
    <dgm:pt modelId="{5A91A07F-E150-4514-8B6E-215B1D11FF38}" type="sibTrans" cxnId="{C1FDEA7A-D101-4D51-881B-9B9CD7E8216B}">
      <dgm:prSet/>
      <dgm:spPr/>
      <dgm:t>
        <a:bodyPr/>
        <a:lstStyle/>
        <a:p>
          <a:endParaRPr lang="lv-LV">
            <a:latin typeface="Gotham Book" panose="02000604040000020004" pitchFamily="50" charset="0"/>
          </a:endParaRPr>
        </a:p>
      </dgm:t>
    </dgm:pt>
    <dgm:pt modelId="{0964ABCA-6501-4047-9A6C-D08C9928A78F}" type="pres">
      <dgm:prSet presAssocID="{71D0681D-A065-4831-B69A-271789640B14}" presName="linear" presStyleCnt="0">
        <dgm:presLayoutVars>
          <dgm:dir/>
          <dgm:animLvl val="lvl"/>
          <dgm:resizeHandles val="exact"/>
        </dgm:presLayoutVars>
      </dgm:prSet>
      <dgm:spPr/>
    </dgm:pt>
    <dgm:pt modelId="{0AE33ACA-95AE-4028-A317-15BBF36E567D}" type="pres">
      <dgm:prSet presAssocID="{9B94723E-AFA3-436D-826E-78E916D5A127}" presName="parentLin" presStyleCnt="0"/>
      <dgm:spPr/>
    </dgm:pt>
    <dgm:pt modelId="{84B14444-6BF4-441B-9A2C-8C7EA3932222}" type="pres">
      <dgm:prSet presAssocID="{9B94723E-AFA3-436D-826E-78E916D5A127}" presName="parentLeftMargin" presStyleLbl="node1" presStyleIdx="0" presStyleCnt="3"/>
      <dgm:spPr/>
    </dgm:pt>
    <dgm:pt modelId="{EAB99966-DD38-4BEE-8042-973C08AA2040}" type="pres">
      <dgm:prSet presAssocID="{9B94723E-AFA3-436D-826E-78E916D5A127}" presName="parentText" presStyleLbl="node1" presStyleIdx="0" presStyleCnt="3">
        <dgm:presLayoutVars>
          <dgm:chMax val="0"/>
          <dgm:bulletEnabled val="1"/>
        </dgm:presLayoutVars>
      </dgm:prSet>
      <dgm:spPr/>
    </dgm:pt>
    <dgm:pt modelId="{5C69EE08-823B-4D35-8D79-56B4C755BFF5}" type="pres">
      <dgm:prSet presAssocID="{9B94723E-AFA3-436D-826E-78E916D5A127}" presName="negativeSpace" presStyleCnt="0"/>
      <dgm:spPr/>
    </dgm:pt>
    <dgm:pt modelId="{02BB33A3-9964-4141-9B39-7363C50B0C32}" type="pres">
      <dgm:prSet presAssocID="{9B94723E-AFA3-436D-826E-78E916D5A127}" presName="childText" presStyleLbl="conFgAcc1" presStyleIdx="0" presStyleCnt="3">
        <dgm:presLayoutVars>
          <dgm:bulletEnabled val="1"/>
        </dgm:presLayoutVars>
      </dgm:prSet>
      <dgm:spPr/>
    </dgm:pt>
    <dgm:pt modelId="{24A45BA5-DD4F-4A22-91A6-3A114B37653E}" type="pres">
      <dgm:prSet presAssocID="{E4EFE128-0C4C-4FE5-8284-8C2B14DDF8B3}" presName="spaceBetweenRectangles" presStyleCnt="0"/>
      <dgm:spPr/>
    </dgm:pt>
    <dgm:pt modelId="{31AFABAE-70F6-49C8-AA9A-D3CD8EF0DCA2}" type="pres">
      <dgm:prSet presAssocID="{0AA4C06A-6A5D-407F-86A2-EADBF2F23C56}" presName="parentLin" presStyleCnt="0"/>
      <dgm:spPr/>
    </dgm:pt>
    <dgm:pt modelId="{7790AA0A-4DCE-40D0-B12B-DF7E1B1C2785}" type="pres">
      <dgm:prSet presAssocID="{0AA4C06A-6A5D-407F-86A2-EADBF2F23C56}" presName="parentLeftMargin" presStyleLbl="node1" presStyleIdx="0" presStyleCnt="3"/>
      <dgm:spPr/>
    </dgm:pt>
    <dgm:pt modelId="{7D4548FE-C4FB-4DC6-9111-47E9E99AC48B}" type="pres">
      <dgm:prSet presAssocID="{0AA4C06A-6A5D-407F-86A2-EADBF2F23C56}" presName="parentText" presStyleLbl="node1" presStyleIdx="1" presStyleCnt="3">
        <dgm:presLayoutVars>
          <dgm:chMax val="0"/>
          <dgm:bulletEnabled val="1"/>
        </dgm:presLayoutVars>
      </dgm:prSet>
      <dgm:spPr/>
    </dgm:pt>
    <dgm:pt modelId="{3866E943-8EAD-4CF0-8801-750770D3E62E}" type="pres">
      <dgm:prSet presAssocID="{0AA4C06A-6A5D-407F-86A2-EADBF2F23C56}" presName="negativeSpace" presStyleCnt="0"/>
      <dgm:spPr/>
    </dgm:pt>
    <dgm:pt modelId="{40074284-4512-4EFE-B204-B4F57FB5D72F}" type="pres">
      <dgm:prSet presAssocID="{0AA4C06A-6A5D-407F-86A2-EADBF2F23C56}" presName="childText" presStyleLbl="conFgAcc1" presStyleIdx="1" presStyleCnt="3">
        <dgm:presLayoutVars>
          <dgm:bulletEnabled val="1"/>
        </dgm:presLayoutVars>
      </dgm:prSet>
      <dgm:spPr/>
    </dgm:pt>
    <dgm:pt modelId="{FA0282B6-DEE3-4DC6-B58B-7E935A08CB15}" type="pres">
      <dgm:prSet presAssocID="{984890E8-2551-4D08-AFBC-1A18305628B0}" presName="spaceBetweenRectangles" presStyleCnt="0"/>
      <dgm:spPr/>
    </dgm:pt>
    <dgm:pt modelId="{6A1A2190-61F5-4235-9424-277DAAC60FA0}" type="pres">
      <dgm:prSet presAssocID="{1F130D7A-6D61-4601-8867-D36FA1D7ADBB}" presName="parentLin" presStyleCnt="0"/>
      <dgm:spPr/>
    </dgm:pt>
    <dgm:pt modelId="{23A67C59-4BA1-425F-A2AF-8B6EC0852C1C}" type="pres">
      <dgm:prSet presAssocID="{1F130D7A-6D61-4601-8867-D36FA1D7ADBB}" presName="parentLeftMargin" presStyleLbl="node1" presStyleIdx="1" presStyleCnt="3"/>
      <dgm:spPr/>
    </dgm:pt>
    <dgm:pt modelId="{9FDD15EB-33B0-4C3C-8B45-415422F99336}" type="pres">
      <dgm:prSet presAssocID="{1F130D7A-6D61-4601-8867-D36FA1D7ADBB}" presName="parentText" presStyleLbl="node1" presStyleIdx="2" presStyleCnt="3">
        <dgm:presLayoutVars>
          <dgm:chMax val="0"/>
          <dgm:bulletEnabled val="1"/>
        </dgm:presLayoutVars>
      </dgm:prSet>
      <dgm:spPr/>
    </dgm:pt>
    <dgm:pt modelId="{3D8A22AA-7939-4518-8FE6-E0C41A727674}" type="pres">
      <dgm:prSet presAssocID="{1F130D7A-6D61-4601-8867-D36FA1D7ADBB}" presName="negativeSpace" presStyleCnt="0"/>
      <dgm:spPr/>
    </dgm:pt>
    <dgm:pt modelId="{86001DDC-3A8F-4547-9949-C58783FE263D}" type="pres">
      <dgm:prSet presAssocID="{1F130D7A-6D61-4601-8867-D36FA1D7ADBB}" presName="childText" presStyleLbl="conFgAcc1" presStyleIdx="2" presStyleCnt="3">
        <dgm:presLayoutVars>
          <dgm:bulletEnabled val="1"/>
        </dgm:presLayoutVars>
      </dgm:prSet>
      <dgm:spPr/>
    </dgm:pt>
  </dgm:ptLst>
  <dgm:cxnLst>
    <dgm:cxn modelId="{F9CB082A-2E77-4432-BAF7-E07F8DAC06CB}" type="presOf" srcId="{9B94723E-AFA3-436D-826E-78E916D5A127}" destId="{84B14444-6BF4-441B-9A2C-8C7EA3932222}" srcOrd="0" destOrd="0" presId="urn:microsoft.com/office/officeart/2005/8/layout/list1"/>
    <dgm:cxn modelId="{C5D1DD48-BADA-4DB2-AF0F-D100E8545A2D}" type="presOf" srcId="{1F130D7A-6D61-4601-8867-D36FA1D7ADBB}" destId="{9FDD15EB-33B0-4C3C-8B45-415422F99336}" srcOrd="1" destOrd="0" presId="urn:microsoft.com/office/officeart/2005/8/layout/list1"/>
    <dgm:cxn modelId="{158FBB76-889A-4FDC-9C0C-64C64E7A05D9}" type="presOf" srcId="{0AA4C06A-6A5D-407F-86A2-EADBF2F23C56}" destId="{7790AA0A-4DCE-40D0-B12B-DF7E1B1C2785}" srcOrd="0" destOrd="0" presId="urn:microsoft.com/office/officeart/2005/8/layout/list1"/>
    <dgm:cxn modelId="{C1FDEA7A-D101-4D51-881B-9B9CD7E8216B}" srcId="{71D0681D-A065-4831-B69A-271789640B14}" destId="{1F130D7A-6D61-4601-8867-D36FA1D7ADBB}" srcOrd="2" destOrd="0" parTransId="{7B715C4E-6441-4903-A9E4-99773EC1CFF0}" sibTransId="{5A91A07F-E150-4514-8B6E-215B1D11FF38}"/>
    <dgm:cxn modelId="{5DBF1FA7-07F8-48A4-9383-F71EEF9D1F26}" srcId="{71D0681D-A065-4831-B69A-271789640B14}" destId="{9B94723E-AFA3-436D-826E-78E916D5A127}" srcOrd="0" destOrd="0" parTransId="{DAC6F83A-8BD8-45F7-AA28-2E9EBE90B76D}" sibTransId="{E4EFE128-0C4C-4FE5-8284-8C2B14DDF8B3}"/>
    <dgm:cxn modelId="{2C2389AF-8A2D-4B0E-8CF6-28967ABB9AF0}" srcId="{71D0681D-A065-4831-B69A-271789640B14}" destId="{0AA4C06A-6A5D-407F-86A2-EADBF2F23C56}" srcOrd="1" destOrd="0" parTransId="{13CFA000-BC72-479C-9746-192F1BE24AA4}" sibTransId="{984890E8-2551-4D08-AFBC-1A18305628B0}"/>
    <dgm:cxn modelId="{BBBE8AB3-BCBC-4302-927A-B430F9AC30CA}" type="presOf" srcId="{0AA4C06A-6A5D-407F-86A2-EADBF2F23C56}" destId="{7D4548FE-C4FB-4DC6-9111-47E9E99AC48B}" srcOrd="1" destOrd="0" presId="urn:microsoft.com/office/officeart/2005/8/layout/list1"/>
    <dgm:cxn modelId="{479673B5-F9E1-44D5-83C8-6D886E7B31DD}" type="presOf" srcId="{71D0681D-A065-4831-B69A-271789640B14}" destId="{0964ABCA-6501-4047-9A6C-D08C9928A78F}" srcOrd="0" destOrd="0" presId="urn:microsoft.com/office/officeart/2005/8/layout/list1"/>
    <dgm:cxn modelId="{F645AAC4-4AD3-4273-9ECD-4E1CFDD565FD}" type="presOf" srcId="{9B94723E-AFA3-436D-826E-78E916D5A127}" destId="{EAB99966-DD38-4BEE-8042-973C08AA2040}" srcOrd="1" destOrd="0" presId="urn:microsoft.com/office/officeart/2005/8/layout/list1"/>
    <dgm:cxn modelId="{9F781BCE-B9D1-4596-82CA-DDDBE5C95B77}" type="presOf" srcId="{1F130D7A-6D61-4601-8867-D36FA1D7ADBB}" destId="{23A67C59-4BA1-425F-A2AF-8B6EC0852C1C}" srcOrd="0" destOrd="0" presId="urn:microsoft.com/office/officeart/2005/8/layout/list1"/>
    <dgm:cxn modelId="{A22B548C-BBC4-4E3F-9772-B5BE7A63AB10}" type="presParOf" srcId="{0964ABCA-6501-4047-9A6C-D08C9928A78F}" destId="{0AE33ACA-95AE-4028-A317-15BBF36E567D}" srcOrd="0" destOrd="0" presId="urn:microsoft.com/office/officeart/2005/8/layout/list1"/>
    <dgm:cxn modelId="{385A16B1-63DA-43F0-8946-07D3892B6943}" type="presParOf" srcId="{0AE33ACA-95AE-4028-A317-15BBF36E567D}" destId="{84B14444-6BF4-441B-9A2C-8C7EA3932222}" srcOrd="0" destOrd="0" presId="urn:microsoft.com/office/officeart/2005/8/layout/list1"/>
    <dgm:cxn modelId="{6F85D1BB-A59E-4DAC-8C9B-7FDD717C572F}" type="presParOf" srcId="{0AE33ACA-95AE-4028-A317-15BBF36E567D}" destId="{EAB99966-DD38-4BEE-8042-973C08AA2040}" srcOrd="1" destOrd="0" presId="urn:microsoft.com/office/officeart/2005/8/layout/list1"/>
    <dgm:cxn modelId="{08DAA67D-15B5-4F03-8EF7-2AC9E3EFF98B}" type="presParOf" srcId="{0964ABCA-6501-4047-9A6C-D08C9928A78F}" destId="{5C69EE08-823B-4D35-8D79-56B4C755BFF5}" srcOrd="1" destOrd="0" presId="urn:microsoft.com/office/officeart/2005/8/layout/list1"/>
    <dgm:cxn modelId="{CF67619E-2782-4EDD-B9AD-08B940EFA543}" type="presParOf" srcId="{0964ABCA-6501-4047-9A6C-D08C9928A78F}" destId="{02BB33A3-9964-4141-9B39-7363C50B0C32}" srcOrd="2" destOrd="0" presId="urn:microsoft.com/office/officeart/2005/8/layout/list1"/>
    <dgm:cxn modelId="{5616A942-1750-4B36-88F4-93F1A1283133}" type="presParOf" srcId="{0964ABCA-6501-4047-9A6C-D08C9928A78F}" destId="{24A45BA5-DD4F-4A22-91A6-3A114B37653E}" srcOrd="3" destOrd="0" presId="urn:microsoft.com/office/officeart/2005/8/layout/list1"/>
    <dgm:cxn modelId="{0E24BCC1-A860-46AF-A44A-4B7061A1C6D1}" type="presParOf" srcId="{0964ABCA-6501-4047-9A6C-D08C9928A78F}" destId="{31AFABAE-70F6-49C8-AA9A-D3CD8EF0DCA2}" srcOrd="4" destOrd="0" presId="urn:microsoft.com/office/officeart/2005/8/layout/list1"/>
    <dgm:cxn modelId="{46A2CF7F-165C-46DC-A200-0B3A27AB8FA2}" type="presParOf" srcId="{31AFABAE-70F6-49C8-AA9A-D3CD8EF0DCA2}" destId="{7790AA0A-4DCE-40D0-B12B-DF7E1B1C2785}" srcOrd="0" destOrd="0" presId="urn:microsoft.com/office/officeart/2005/8/layout/list1"/>
    <dgm:cxn modelId="{1B72C789-C32E-430D-A7F8-4C7EA7891FB1}" type="presParOf" srcId="{31AFABAE-70F6-49C8-AA9A-D3CD8EF0DCA2}" destId="{7D4548FE-C4FB-4DC6-9111-47E9E99AC48B}" srcOrd="1" destOrd="0" presId="urn:microsoft.com/office/officeart/2005/8/layout/list1"/>
    <dgm:cxn modelId="{D87D66B2-71FF-4C53-A30B-5942876168DC}" type="presParOf" srcId="{0964ABCA-6501-4047-9A6C-D08C9928A78F}" destId="{3866E943-8EAD-4CF0-8801-750770D3E62E}" srcOrd="5" destOrd="0" presId="urn:microsoft.com/office/officeart/2005/8/layout/list1"/>
    <dgm:cxn modelId="{148452EE-E310-4ABA-98BF-50E2E36FBCD9}" type="presParOf" srcId="{0964ABCA-6501-4047-9A6C-D08C9928A78F}" destId="{40074284-4512-4EFE-B204-B4F57FB5D72F}" srcOrd="6" destOrd="0" presId="urn:microsoft.com/office/officeart/2005/8/layout/list1"/>
    <dgm:cxn modelId="{A14E42C5-8A7E-46B1-8053-950CBB90B235}" type="presParOf" srcId="{0964ABCA-6501-4047-9A6C-D08C9928A78F}" destId="{FA0282B6-DEE3-4DC6-B58B-7E935A08CB15}" srcOrd="7" destOrd="0" presId="urn:microsoft.com/office/officeart/2005/8/layout/list1"/>
    <dgm:cxn modelId="{E54F4246-6C1E-4500-A4ED-8E4B6115EB6C}" type="presParOf" srcId="{0964ABCA-6501-4047-9A6C-D08C9928A78F}" destId="{6A1A2190-61F5-4235-9424-277DAAC60FA0}" srcOrd="8" destOrd="0" presId="urn:microsoft.com/office/officeart/2005/8/layout/list1"/>
    <dgm:cxn modelId="{34F13599-DFE5-4A31-A3AB-DF5EB94A0FB3}" type="presParOf" srcId="{6A1A2190-61F5-4235-9424-277DAAC60FA0}" destId="{23A67C59-4BA1-425F-A2AF-8B6EC0852C1C}" srcOrd="0" destOrd="0" presId="urn:microsoft.com/office/officeart/2005/8/layout/list1"/>
    <dgm:cxn modelId="{90270EAE-5A47-4253-ABD8-24121723448B}" type="presParOf" srcId="{6A1A2190-61F5-4235-9424-277DAAC60FA0}" destId="{9FDD15EB-33B0-4C3C-8B45-415422F99336}" srcOrd="1" destOrd="0" presId="urn:microsoft.com/office/officeart/2005/8/layout/list1"/>
    <dgm:cxn modelId="{A23B919A-1D53-4DC6-9603-6988926BC056}" type="presParOf" srcId="{0964ABCA-6501-4047-9A6C-D08C9928A78F}" destId="{3D8A22AA-7939-4518-8FE6-E0C41A727674}" srcOrd="9" destOrd="0" presId="urn:microsoft.com/office/officeart/2005/8/layout/list1"/>
    <dgm:cxn modelId="{026592C1-8100-4405-A907-E269AA23C6A8}" type="presParOf" srcId="{0964ABCA-6501-4047-9A6C-D08C9928A78F}" destId="{86001DDC-3A8F-4547-9949-C58783FE263D}"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185EA01-AA6D-44FF-8776-E6571A2A8790}" type="doc">
      <dgm:prSet loTypeId="urn:microsoft.com/office/officeart/2005/8/layout/arrow5" loCatId="relationship" qsTypeId="urn:microsoft.com/office/officeart/2005/8/quickstyle/simple1" qsCatId="simple" csTypeId="urn:microsoft.com/office/officeart/2005/8/colors/accent1_2" csCatId="accent1" phldr="1"/>
      <dgm:spPr/>
      <dgm:t>
        <a:bodyPr/>
        <a:lstStyle/>
        <a:p>
          <a:endParaRPr lang="lv-LV"/>
        </a:p>
      </dgm:t>
    </dgm:pt>
    <dgm:pt modelId="{9D6DCFBF-A118-4A5B-8D74-7B87B20F8FC3}">
      <dgm:prSet phldrT="[Text]"/>
      <dgm:spPr/>
      <dgm:t>
        <a:bodyPr/>
        <a:lstStyle/>
        <a:p>
          <a:pPr algn="l">
            <a:buFont typeface="Arial" panose="020B0604020202020204" pitchFamily="34" charset="0"/>
            <a:buChar char="•"/>
          </a:pPr>
          <a:r>
            <a:rPr lang="lv-LV" dirty="0">
              <a:latin typeface="Gotham Book" panose="02000604040000020004" pitchFamily="50" charset="0"/>
            </a:rPr>
            <a:t>Nosaka katra būvniecības procesa dalībnieka atbildības apjomu</a:t>
          </a:r>
          <a:r>
            <a:rPr lang="en-US" dirty="0">
              <a:latin typeface="Gotham Book" panose="02000604040000020004" pitchFamily="50" charset="0"/>
            </a:rPr>
            <a:t> un </a:t>
          </a:r>
          <a:r>
            <a:rPr lang="en-US" dirty="0" err="1">
              <a:latin typeface="Gotham Book" panose="02000604040000020004" pitchFamily="50" charset="0"/>
            </a:rPr>
            <a:t>robežas</a:t>
          </a:r>
          <a:r>
            <a:rPr lang="lv-LV" dirty="0">
              <a:latin typeface="Gotham Book" panose="02000604040000020004" pitchFamily="50" charset="0"/>
            </a:rPr>
            <a:t> tā, lai katrs procesa dalībnieks</a:t>
          </a:r>
          <a:r>
            <a:rPr lang="en-US" dirty="0">
              <a:latin typeface="Gotham Book" panose="02000604040000020004" pitchFamily="50" charset="0"/>
            </a:rPr>
            <a:t> var</a:t>
          </a:r>
          <a:r>
            <a:rPr lang="lv-LV" dirty="0">
              <a:latin typeface="Gotham Book" panose="02000604040000020004" pitchFamily="50" charset="0"/>
            </a:rPr>
            <a:t> paļauties, ka iepriekšējais dalībnieks veicis darbu atbilstošā kvalitātē </a:t>
          </a:r>
        </a:p>
      </dgm:t>
    </dgm:pt>
    <dgm:pt modelId="{BA6B3850-AE4D-4D08-8BE2-E8D27CA0A1D9}" type="parTrans" cxnId="{18139F49-14A7-439F-BC48-93A4E846150E}">
      <dgm:prSet/>
      <dgm:spPr/>
      <dgm:t>
        <a:bodyPr/>
        <a:lstStyle/>
        <a:p>
          <a:endParaRPr lang="lv-LV">
            <a:latin typeface="Gotham Book" panose="02000604040000020004" pitchFamily="50" charset="0"/>
          </a:endParaRPr>
        </a:p>
      </dgm:t>
    </dgm:pt>
    <dgm:pt modelId="{D02B9FC6-F89E-4FC8-A68E-87939DAFE337}" type="sibTrans" cxnId="{18139F49-14A7-439F-BC48-93A4E846150E}">
      <dgm:prSet/>
      <dgm:spPr/>
      <dgm:t>
        <a:bodyPr/>
        <a:lstStyle/>
        <a:p>
          <a:endParaRPr lang="lv-LV">
            <a:latin typeface="Gotham Book" panose="02000604040000020004" pitchFamily="50" charset="0"/>
          </a:endParaRPr>
        </a:p>
      </dgm:t>
    </dgm:pt>
    <dgm:pt modelId="{6C087435-AB60-4ECD-AFF0-BC9BA2208F14}">
      <dgm:prSet phldrT="[Text]"/>
      <dgm:spPr/>
      <dgm:t>
        <a:bodyPr/>
        <a:lstStyle/>
        <a:p>
          <a:pPr>
            <a:buFont typeface="Arial" panose="020B0604020202020204" pitchFamily="34" charset="0"/>
            <a:buChar char="•"/>
          </a:pPr>
          <a:r>
            <a:rPr lang="lv-LV" dirty="0">
              <a:solidFill>
                <a:srgbClr val="FF0000"/>
              </a:solidFill>
              <a:latin typeface="Gotham Book" panose="02000604040000020004" pitchFamily="50" charset="0"/>
            </a:rPr>
            <a:t>  </a:t>
          </a:r>
          <a:r>
            <a:rPr lang="lv-LV" dirty="0">
              <a:solidFill>
                <a:schemeClr val="accent2">
                  <a:lumMod val="60000"/>
                  <a:lumOff val="40000"/>
                </a:schemeClr>
              </a:solidFill>
              <a:latin typeface="Gotham Book" panose="02000604040000020004" pitchFamily="50" charset="0"/>
            </a:rPr>
            <a:t>- Nerisina situācijas, ja būvniecības procesa dēļ cietušas trešās personas</a:t>
          </a:r>
        </a:p>
        <a:p>
          <a:pPr>
            <a:buFont typeface="Arial" panose="020B0604020202020204" pitchFamily="34" charset="0"/>
            <a:buChar char="•"/>
          </a:pPr>
          <a:r>
            <a:rPr lang="lv-LV" dirty="0">
              <a:solidFill>
                <a:schemeClr val="accent2">
                  <a:lumMod val="60000"/>
                  <a:lumOff val="40000"/>
                </a:schemeClr>
              </a:solidFill>
              <a:latin typeface="Gotham Book" panose="02000604040000020004" pitchFamily="50" charset="0"/>
            </a:rPr>
            <a:t>- </a:t>
          </a:r>
          <a:r>
            <a:rPr lang="en-US" dirty="0" err="1">
              <a:solidFill>
                <a:schemeClr val="accent2">
                  <a:lumMod val="60000"/>
                  <a:lumOff val="40000"/>
                </a:schemeClr>
              </a:solidFill>
              <a:latin typeface="Gotham Book" panose="02000604040000020004" pitchFamily="50" charset="0"/>
            </a:rPr>
            <a:t>Nenosaka</a:t>
          </a:r>
          <a:r>
            <a:rPr lang="lv-LV" dirty="0">
              <a:solidFill>
                <a:schemeClr val="accent2">
                  <a:lumMod val="60000"/>
                  <a:lumOff val="40000"/>
                </a:schemeClr>
              </a:solidFill>
              <a:latin typeface="Gotham Book" panose="02000604040000020004" pitchFamily="50" charset="0"/>
            </a:rPr>
            <a:t> efektīvu apdrošināšanas sistēmu</a:t>
          </a:r>
        </a:p>
      </dgm:t>
    </dgm:pt>
    <dgm:pt modelId="{6E47FC21-717F-4B21-B60F-09857D7E1F1C}" type="parTrans" cxnId="{6F066C2F-A016-4DE5-B243-1942D3F09AFC}">
      <dgm:prSet/>
      <dgm:spPr/>
      <dgm:t>
        <a:bodyPr/>
        <a:lstStyle/>
        <a:p>
          <a:endParaRPr lang="lv-LV">
            <a:latin typeface="Gotham Book" panose="02000604040000020004" pitchFamily="50" charset="0"/>
          </a:endParaRPr>
        </a:p>
      </dgm:t>
    </dgm:pt>
    <dgm:pt modelId="{C046BCAF-291D-4B4E-85C3-8B7693B11F70}" type="sibTrans" cxnId="{6F066C2F-A016-4DE5-B243-1942D3F09AFC}">
      <dgm:prSet/>
      <dgm:spPr/>
      <dgm:t>
        <a:bodyPr/>
        <a:lstStyle/>
        <a:p>
          <a:endParaRPr lang="lv-LV">
            <a:latin typeface="Gotham Book" panose="02000604040000020004" pitchFamily="50" charset="0"/>
          </a:endParaRPr>
        </a:p>
      </dgm:t>
    </dgm:pt>
    <dgm:pt modelId="{71004D38-8810-4D0C-8641-1A73D557CB8A}" type="pres">
      <dgm:prSet presAssocID="{0185EA01-AA6D-44FF-8776-E6571A2A8790}" presName="diagram" presStyleCnt="0">
        <dgm:presLayoutVars>
          <dgm:dir/>
          <dgm:resizeHandles val="exact"/>
        </dgm:presLayoutVars>
      </dgm:prSet>
      <dgm:spPr/>
    </dgm:pt>
    <dgm:pt modelId="{A110509A-2D6F-4971-A648-D182FE1CCCDF}" type="pres">
      <dgm:prSet presAssocID="{9D6DCFBF-A118-4A5B-8D74-7B87B20F8FC3}" presName="arrow" presStyleLbl="node1" presStyleIdx="0" presStyleCnt="2">
        <dgm:presLayoutVars>
          <dgm:bulletEnabled val="1"/>
        </dgm:presLayoutVars>
      </dgm:prSet>
      <dgm:spPr/>
    </dgm:pt>
    <dgm:pt modelId="{9B62D609-630E-46DA-9876-B5644559CCAA}" type="pres">
      <dgm:prSet presAssocID="{6C087435-AB60-4ECD-AFF0-BC9BA2208F14}" presName="arrow" presStyleLbl="node1" presStyleIdx="1" presStyleCnt="2">
        <dgm:presLayoutVars>
          <dgm:bulletEnabled val="1"/>
        </dgm:presLayoutVars>
      </dgm:prSet>
      <dgm:spPr/>
    </dgm:pt>
  </dgm:ptLst>
  <dgm:cxnLst>
    <dgm:cxn modelId="{A2CA9E2E-029A-466E-9C77-A5519CF91146}" type="presOf" srcId="{9D6DCFBF-A118-4A5B-8D74-7B87B20F8FC3}" destId="{A110509A-2D6F-4971-A648-D182FE1CCCDF}" srcOrd="0" destOrd="0" presId="urn:microsoft.com/office/officeart/2005/8/layout/arrow5"/>
    <dgm:cxn modelId="{6F066C2F-A016-4DE5-B243-1942D3F09AFC}" srcId="{0185EA01-AA6D-44FF-8776-E6571A2A8790}" destId="{6C087435-AB60-4ECD-AFF0-BC9BA2208F14}" srcOrd="1" destOrd="0" parTransId="{6E47FC21-717F-4B21-B60F-09857D7E1F1C}" sibTransId="{C046BCAF-291D-4B4E-85C3-8B7693B11F70}"/>
    <dgm:cxn modelId="{18139F49-14A7-439F-BC48-93A4E846150E}" srcId="{0185EA01-AA6D-44FF-8776-E6571A2A8790}" destId="{9D6DCFBF-A118-4A5B-8D74-7B87B20F8FC3}" srcOrd="0" destOrd="0" parTransId="{BA6B3850-AE4D-4D08-8BE2-E8D27CA0A1D9}" sibTransId="{D02B9FC6-F89E-4FC8-A68E-87939DAFE337}"/>
    <dgm:cxn modelId="{1A2836A4-DDFE-4041-AFA5-957091515866}" type="presOf" srcId="{6C087435-AB60-4ECD-AFF0-BC9BA2208F14}" destId="{9B62D609-630E-46DA-9876-B5644559CCAA}" srcOrd="0" destOrd="0" presId="urn:microsoft.com/office/officeart/2005/8/layout/arrow5"/>
    <dgm:cxn modelId="{7EEF0EED-48CA-4C4D-8447-3D4245728796}" type="presOf" srcId="{0185EA01-AA6D-44FF-8776-E6571A2A8790}" destId="{71004D38-8810-4D0C-8641-1A73D557CB8A}" srcOrd="0" destOrd="0" presId="urn:microsoft.com/office/officeart/2005/8/layout/arrow5"/>
    <dgm:cxn modelId="{22B3F595-06D9-4F2D-B044-E846A6630DE7}" type="presParOf" srcId="{71004D38-8810-4D0C-8641-1A73D557CB8A}" destId="{A110509A-2D6F-4971-A648-D182FE1CCCDF}" srcOrd="0" destOrd="0" presId="urn:microsoft.com/office/officeart/2005/8/layout/arrow5"/>
    <dgm:cxn modelId="{00EBED40-60CC-4E30-8367-0197AD2D2A2D}" type="presParOf" srcId="{71004D38-8810-4D0C-8641-1A73D557CB8A}" destId="{9B62D609-630E-46DA-9876-B5644559CCAA}"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2957628-EDFC-4B46-A74E-F531E50C68D5}"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lv-LV"/>
        </a:p>
      </dgm:t>
    </dgm:pt>
    <dgm:pt modelId="{111086B2-01A2-43FD-A975-C53F399318A4}">
      <dgm:prSet phldrT="[Text]" custT="1"/>
      <dgm:spPr/>
      <dgm:t>
        <a:bodyPr/>
        <a:lstStyle/>
        <a:p>
          <a:pPr algn="l">
            <a:buAutoNum type="arabicParenR"/>
          </a:pPr>
          <a:r>
            <a:rPr lang="lv-LV" sz="1800" dirty="0">
              <a:latin typeface="Gotham Book" panose="02000604040000020004" pitchFamily="50" charset="0"/>
            </a:rPr>
            <a:t>Būvniecības ierosinātāja atbildība paredzēt</a:t>
          </a:r>
          <a:r>
            <a:rPr lang="en-US" sz="1800" dirty="0">
              <a:latin typeface="Gotham Book" panose="02000604040000020004" pitchFamily="50" charset="0"/>
            </a:rPr>
            <a:t>a</a:t>
          </a:r>
          <a:r>
            <a:rPr lang="lv-LV" sz="1800" dirty="0">
              <a:latin typeface="Gotham Book" panose="02000604040000020004" pitchFamily="50" charset="0"/>
            </a:rPr>
            <a:t> gandrīz visās ES dalībvalstīs, t.sk. Igaunijā, Lietuvā, Francijā, Beļģijā, Čehijā</a:t>
          </a:r>
        </a:p>
      </dgm:t>
    </dgm:pt>
    <dgm:pt modelId="{58D9F7A6-B9E9-4DF9-A7C7-3346F83236D8}" type="parTrans" cxnId="{B27A966C-5295-424D-9F7A-9F6C72DA1C51}">
      <dgm:prSet/>
      <dgm:spPr/>
      <dgm:t>
        <a:bodyPr/>
        <a:lstStyle/>
        <a:p>
          <a:pPr algn="l"/>
          <a:endParaRPr lang="lv-LV" sz="1400">
            <a:latin typeface="Gotham Book" panose="02000604040000020004" pitchFamily="50" charset="0"/>
          </a:endParaRPr>
        </a:p>
      </dgm:t>
    </dgm:pt>
    <dgm:pt modelId="{9E2F3995-6441-43B7-B9D0-D43215846B9E}" type="sibTrans" cxnId="{B27A966C-5295-424D-9F7A-9F6C72DA1C51}">
      <dgm:prSet/>
      <dgm:spPr/>
      <dgm:t>
        <a:bodyPr/>
        <a:lstStyle/>
        <a:p>
          <a:pPr algn="l"/>
          <a:endParaRPr lang="lv-LV" sz="1400">
            <a:latin typeface="Gotham Book" panose="02000604040000020004" pitchFamily="50" charset="0"/>
          </a:endParaRPr>
        </a:p>
      </dgm:t>
    </dgm:pt>
    <dgm:pt modelId="{763CE518-3E32-4C9A-8425-8769440CE692}">
      <dgm:prSet phldrT="[Text]" custT="1"/>
      <dgm:spPr/>
      <dgm:t>
        <a:bodyPr/>
        <a:lstStyle/>
        <a:p>
          <a:pPr algn="l">
            <a:buAutoNum type="arabicParenR"/>
          </a:pPr>
          <a:r>
            <a:rPr lang="lv-LV" sz="1800" dirty="0">
              <a:latin typeface="Gotham Book" panose="02000604040000020004" pitchFamily="50" charset="0"/>
            </a:rPr>
            <a:t>Eiropas kopējās pamatnostādnēs (ES līgumtiesību regulējuma </a:t>
          </a:r>
          <a:r>
            <a:rPr lang="lv-LV" sz="1800" dirty="0" err="1">
              <a:latin typeface="Gotham Book" panose="02000604040000020004" pitchFamily="50" charset="0"/>
            </a:rPr>
            <a:t>paraugmodelis</a:t>
          </a:r>
          <a:r>
            <a:rPr lang="lv-LV" sz="1800" dirty="0">
              <a:latin typeface="Gotham Book" panose="02000604040000020004" pitchFamily="50" charset="0"/>
            </a:rPr>
            <a:t>) civiltiesiskā atbildība par kaitējumu būves stāvokļa dēļ iestājas zemes īpašniekam vai arī personai, kurai pieder cita lietu tiesība, uz kuras pamata būve tiek celta</a:t>
          </a:r>
        </a:p>
      </dgm:t>
    </dgm:pt>
    <dgm:pt modelId="{C911903C-FE16-4C3A-838C-3512FF6321BD}" type="parTrans" cxnId="{BAEF208C-480D-40D1-9B13-BD47D979FD36}">
      <dgm:prSet/>
      <dgm:spPr/>
      <dgm:t>
        <a:bodyPr/>
        <a:lstStyle/>
        <a:p>
          <a:pPr algn="l"/>
          <a:endParaRPr lang="lv-LV" sz="1400">
            <a:latin typeface="Gotham Book" panose="02000604040000020004" pitchFamily="50" charset="0"/>
          </a:endParaRPr>
        </a:p>
      </dgm:t>
    </dgm:pt>
    <dgm:pt modelId="{2CB2E708-2C26-416F-B6C3-2B6D3ED1FF15}" type="sibTrans" cxnId="{BAEF208C-480D-40D1-9B13-BD47D979FD36}">
      <dgm:prSet/>
      <dgm:spPr/>
      <dgm:t>
        <a:bodyPr/>
        <a:lstStyle/>
        <a:p>
          <a:pPr algn="l"/>
          <a:endParaRPr lang="lv-LV" sz="1400">
            <a:latin typeface="Gotham Book" panose="02000604040000020004" pitchFamily="50" charset="0"/>
          </a:endParaRPr>
        </a:p>
      </dgm:t>
    </dgm:pt>
    <dgm:pt modelId="{701BE67E-8F9E-4D85-91DA-A9B10CDF822F}">
      <dgm:prSet phldrT="[Text]" custT="1"/>
      <dgm:spPr/>
      <dgm:t>
        <a:bodyPr/>
        <a:lstStyle/>
        <a:p>
          <a:pPr algn="l">
            <a:buAutoNum type="arabicParenR"/>
          </a:pPr>
          <a:r>
            <a:rPr lang="lv-LV" sz="1800" kern="1200" dirty="0">
              <a:latin typeface="Gotham Book" panose="02000604040000020004" pitchFamily="50" charset="0"/>
            </a:rPr>
            <a:t>Latvijas Universitāte</a:t>
          </a:r>
          <a:r>
            <a:rPr lang="en-US" sz="1800" kern="1200" dirty="0">
              <a:latin typeface="Gotham Book" panose="02000604040000020004" pitchFamily="50" charset="0"/>
            </a:rPr>
            <a:t>s</a:t>
          </a:r>
          <a:r>
            <a:rPr lang="lv-LV" sz="1800" kern="1200" dirty="0">
              <a:latin typeface="Gotham Book" panose="02000604040000020004" pitchFamily="50" charset="0"/>
            </a:rPr>
            <a:t> veiktajā pētījum</a:t>
          </a:r>
          <a:r>
            <a:rPr lang="en-US" sz="1800" kern="1200" dirty="0">
              <a:solidFill>
                <a:schemeClr val="bg1"/>
              </a:solidFill>
              <a:latin typeface="Gotham Book" panose="02000604040000020004" pitchFamily="50" charset="0"/>
            </a:rPr>
            <a:t>ā</a:t>
          </a:r>
          <a:r>
            <a:rPr lang="lv-LV" sz="1800" kern="1200" dirty="0">
              <a:solidFill>
                <a:schemeClr val="bg1"/>
              </a:solidFill>
              <a:latin typeface="Gotham Book" panose="02000604040000020004" pitchFamily="50" charset="0"/>
            </a:rPr>
            <a:t> </a:t>
          </a:r>
          <a:r>
            <a:rPr lang="lv-LV" sz="1800" i="1" kern="1200" dirty="0">
              <a:solidFill>
                <a:schemeClr val="bg1"/>
              </a:solidFill>
              <a:latin typeface="Gotham Book" panose="02000604040000020004" pitchFamily="50" charset="0"/>
              <a:ea typeface="+mn-ea"/>
              <a:cs typeface="+mn-cs"/>
            </a:rPr>
            <a:t>«Atzinuma par civiltiesiskās atbildības regulējumu par trešajām personām nodarītajiem zaudējumiem saistībā ar būvniecības procesu LR un citu valstu tiesībās un to pilnveidošanas iespējām Latvijā” </a:t>
          </a:r>
          <a:r>
            <a:rPr lang="en-US" sz="1800" kern="1200" dirty="0" err="1">
              <a:latin typeface="Gotham Book" panose="02000604040000020004" pitchFamily="50" charset="0"/>
            </a:rPr>
            <a:t>autori</a:t>
          </a:r>
          <a:r>
            <a:rPr lang="en-US" sz="1800" kern="1200" dirty="0">
              <a:latin typeface="Gotham Book" panose="02000604040000020004" pitchFamily="50" charset="0"/>
            </a:rPr>
            <a:t> </a:t>
          </a:r>
          <a:r>
            <a:rPr lang="lv-LV" sz="1800" kern="1200" dirty="0">
              <a:latin typeface="Gotham Book" panose="02000604040000020004" pitchFamily="50" charset="0"/>
            </a:rPr>
            <a:t>iesaka Latvijā ieviest būvniecības ierosinātāja stingrās atbildības modeli</a:t>
          </a:r>
        </a:p>
      </dgm:t>
    </dgm:pt>
    <dgm:pt modelId="{D26FFC06-6778-4193-9CD1-1F6536C52927}" type="parTrans" cxnId="{3A7A2161-C113-450C-8BFF-172AB85DA489}">
      <dgm:prSet/>
      <dgm:spPr/>
      <dgm:t>
        <a:bodyPr/>
        <a:lstStyle/>
        <a:p>
          <a:pPr algn="l"/>
          <a:endParaRPr lang="lv-LV" sz="1400">
            <a:latin typeface="Gotham Book" panose="02000604040000020004" pitchFamily="50" charset="0"/>
          </a:endParaRPr>
        </a:p>
      </dgm:t>
    </dgm:pt>
    <dgm:pt modelId="{114A9513-E047-4646-97EB-D0D03D0B54DC}" type="sibTrans" cxnId="{3A7A2161-C113-450C-8BFF-172AB85DA489}">
      <dgm:prSet/>
      <dgm:spPr/>
      <dgm:t>
        <a:bodyPr/>
        <a:lstStyle/>
        <a:p>
          <a:pPr algn="l"/>
          <a:endParaRPr lang="lv-LV" sz="1400">
            <a:latin typeface="Gotham Book" panose="02000604040000020004" pitchFamily="50" charset="0"/>
          </a:endParaRPr>
        </a:p>
      </dgm:t>
    </dgm:pt>
    <dgm:pt modelId="{FABF5118-3EEC-4E9F-91D0-BD2711F85C1B}">
      <dgm:prSet phldrT="[Text]" custT="1"/>
      <dgm:spPr/>
      <dgm:t>
        <a:bodyPr/>
        <a:lstStyle/>
        <a:p>
          <a:pPr algn="l"/>
          <a:r>
            <a:rPr lang="lv-LV" sz="1400" dirty="0">
              <a:latin typeface="Gotham Book" panose="02000604040000020004" pitchFamily="50" charset="0"/>
            </a:rPr>
            <a:t> </a:t>
          </a:r>
        </a:p>
      </dgm:t>
    </dgm:pt>
    <dgm:pt modelId="{CF045ED3-C0A8-44D6-B9E2-D359D5F77333}" type="sibTrans" cxnId="{72FF73A8-EBAA-405C-B216-40D7F65AA766}">
      <dgm:prSet/>
      <dgm:spPr/>
      <dgm:t>
        <a:bodyPr/>
        <a:lstStyle/>
        <a:p>
          <a:pPr algn="l"/>
          <a:endParaRPr lang="lv-LV" sz="1400">
            <a:latin typeface="Gotham Book" panose="02000604040000020004" pitchFamily="50" charset="0"/>
          </a:endParaRPr>
        </a:p>
      </dgm:t>
    </dgm:pt>
    <dgm:pt modelId="{7162B3B5-A298-43B7-9FB9-F0E2A4BEC354}" type="parTrans" cxnId="{72FF73A8-EBAA-405C-B216-40D7F65AA766}">
      <dgm:prSet/>
      <dgm:spPr/>
      <dgm:t>
        <a:bodyPr/>
        <a:lstStyle/>
        <a:p>
          <a:pPr algn="l"/>
          <a:endParaRPr lang="lv-LV" sz="1400">
            <a:latin typeface="Gotham Book" panose="02000604040000020004" pitchFamily="50" charset="0"/>
          </a:endParaRPr>
        </a:p>
      </dgm:t>
    </dgm:pt>
    <dgm:pt modelId="{3F93E648-A1E6-45A7-B5F7-E28D070F8F5B}" type="pres">
      <dgm:prSet presAssocID="{02957628-EDFC-4B46-A74E-F531E50C68D5}" presName="theList" presStyleCnt="0">
        <dgm:presLayoutVars>
          <dgm:dir/>
          <dgm:animLvl val="lvl"/>
          <dgm:resizeHandles val="exact"/>
        </dgm:presLayoutVars>
      </dgm:prSet>
      <dgm:spPr/>
    </dgm:pt>
    <dgm:pt modelId="{B98202A6-AC87-45CF-BA08-9BB963B4A908}" type="pres">
      <dgm:prSet presAssocID="{FABF5118-3EEC-4E9F-91D0-BD2711F85C1B}" presName="compNode" presStyleCnt="0"/>
      <dgm:spPr/>
    </dgm:pt>
    <dgm:pt modelId="{2C191E31-FD5D-4D64-AE8F-FB459BEAB8DA}" type="pres">
      <dgm:prSet presAssocID="{FABF5118-3EEC-4E9F-91D0-BD2711F85C1B}" presName="aNode" presStyleLbl="bgShp" presStyleIdx="0" presStyleCnt="1" custLinFactNeighborX="-1071" custLinFactNeighborY="-598"/>
      <dgm:spPr/>
    </dgm:pt>
    <dgm:pt modelId="{B9C5C421-935D-4706-8930-ACC937E27E21}" type="pres">
      <dgm:prSet presAssocID="{FABF5118-3EEC-4E9F-91D0-BD2711F85C1B}" presName="textNode" presStyleLbl="bgShp" presStyleIdx="0" presStyleCnt="1"/>
      <dgm:spPr/>
    </dgm:pt>
    <dgm:pt modelId="{07F9D205-7DE3-48F0-B20F-BE91D0CBA001}" type="pres">
      <dgm:prSet presAssocID="{FABF5118-3EEC-4E9F-91D0-BD2711F85C1B}" presName="compChildNode" presStyleCnt="0"/>
      <dgm:spPr/>
    </dgm:pt>
    <dgm:pt modelId="{A611EFA4-8082-4B03-A2D5-DF7FF9169CB2}" type="pres">
      <dgm:prSet presAssocID="{FABF5118-3EEC-4E9F-91D0-BD2711F85C1B}" presName="theInnerList" presStyleCnt="0"/>
      <dgm:spPr/>
    </dgm:pt>
    <dgm:pt modelId="{40498682-8AC0-4180-B4DE-1A953F6655DC}" type="pres">
      <dgm:prSet presAssocID="{111086B2-01A2-43FD-A975-C53F399318A4}" presName="childNode" presStyleLbl="node1" presStyleIdx="0" presStyleCnt="3" custScaleX="115707" custScaleY="2000000" custLinFactY="-1092734" custLinFactNeighborX="-635" custLinFactNeighborY="-1100000">
        <dgm:presLayoutVars>
          <dgm:bulletEnabled val="1"/>
        </dgm:presLayoutVars>
      </dgm:prSet>
      <dgm:spPr/>
    </dgm:pt>
    <dgm:pt modelId="{7ABECFBC-34B9-47F7-92AD-04A0F808063A}" type="pres">
      <dgm:prSet presAssocID="{111086B2-01A2-43FD-A975-C53F399318A4}" presName="aSpace2" presStyleCnt="0"/>
      <dgm:spPr/>
    </dgm:pt>
    <dgm:pt modelId="{F523A1DB-AABF-46B9-BA5C-62E0A069B4BB}" type="pres">
      <dgm:prSet presAssocID="{763CE518-3E32-4C9A-8425-8769440CE692}" presName="childNode" presStyleLbl="node1" presStyleIdx="1" presStyleCnt="3" custScaleX="116072" custScaleY="2000000" custLinFactY="-500000" custLinFactNeighborX="-354" custLinFactNeighborY="-510190">
        <dgm:presLayoutVars>
          <dgm:bulletEnabled val="1"/>
        </dgm:presLayoutVars>
      </dgm:prSet>
      <dgm:spPr/>
    </dgm:pt>
    <dgm:pt modelId="{6771B752-670B-4FE3-8D51-965590FF750E}" type="pres">
      <dgm:prSet presAssocID="{763CE518-3E32-4C9A-8425-8769440CE692}" presName="aSpace2" presStyleCnt="0"/>
      <dgm:spPr/>
    </dgm:pt>
    <dgm:pt modelId="{88BE4138-8E3D-47F7-9813-711D3C86C806}" type="pres">
      <dgm:prSet presAssocID="{701BE67E-8F9E-4D85-91DA-A9B10CDF822F}" presName="childNode" presStyleLbl="node1" presStyleIdx="2" presStyleCnt="3" custScaleX="116316" custScaleY="2000000" custLinFactY="-224809" custLinFactNeighborX="199" custLinFactNeighborY="-300000">
        <dgm:presLayoutVars>
          <dgm:bulletEnabled val="1"/>
        </dgm:presLayoutVars>
      </dgm:prSet>
      <dgm:spPr/>
    </dgm:pt>
  </dgm:ptLst>
  <dgm:cxnLst>
    <dgm:cxn modelId="{3A7A2161-C113-450C-8BFF-172AB85DA489}" srcId="{FABF5118-3EEC-4E9F-91D0-BD2711F85C1B}" destId="{701BE67E-8F9E-4D85-91DA-A9B10CDF822F}" srcOrd="2" destOrd="0" parTransId="{D26FFC06-6778-4193-9CD1-1F6536C52927}" sibTransId="{114A9513-E047-4646-97EB-D0D03D0B54DC}"/>
    <dgm:cxn modelId="{B27A966C-5295-424D-9F7A-9F6C72DA1C51}" srcId="{FABF5118-3EEC-4E9F-91D0-BD2711F85C1B}" destId="{111086B2-01A2-43FD-A975-C53F399318A4}" srcOrd="0" destOrd="0" parTransId="{58D9F7A6-B9E9-4DF9-A7C7-3346F83236D8}" sibTransId="{9E2F3995-6441-43B7-B9D0-D43215846B9E}"/>
    <dgm:cxn modelId="{F00DD270-C3CE-4F71-8442-ECBC9EBC62CA}" type="presOf" srcId="{763CE518-3E32-4C9A-8425-8769440CE692}" destId="{F523A1DB-AABF-46B9-BA5C-62E0A069B4BB}" srcOrd="0" destOrd="0" presId="urn:microsoft.com/office/officeart/2005/8/layout/lProcess2"/>
    <dgm:cxn modelId="{416F7A7A-49FF-4026-ACA6-5B95D2D2F365}" type="presOf" srcId="{02957628-EDFC-4B46-A74E-F531E50C68D5}" destId="{3F93E648-A1E6-45A7-B5F7-E28D070F8F5B}" srcOrd="0" destOrd="0" presId="urn:microsoft.com/office/officeart/2005/8/layout/lProcess2"/>
    <dgm:cxn modelId="{BAEF208C-480D-40D1-9B13-BD47D979FD36}" srcId="{FABF5118-3EEC-4E9F-91D0-BD2711F85C1B}" destId="{763CE518-3E32-4C9A-8425-8769440CE692}" srcOrd="1" destOrd="0" parTransId="{C911903C-FE16-4C3A-838C-3512FF6321BD}" sibTransId="{2CB2E708-2C26-416F-B6C3-2B6D3ED1FF15}"/>
    <dgm:cxn modelId="{58B7E19E-96F3-4E87-8A31-879EDC4C7524}" type="presOf" srcId="{111086B2-01A2-43FD-A975-C53F399318A4}" destId="{40498682-8AC0-4180-B4DE-1A953F6655DC}" srcOrd="0" destOrd="0" presId="urn:microsoft.com/office/officeart/2005/8/layout/lProcess2"/>
    <dgm:cxn modelId="{72FF73A8-EBAA-405C-B216-40D7F65AA766}" srcId="{02957628-EDFC-4B46-A74E-F531E50C68D5}" destId="{FABF5118-3EEC-4E9F-91D0-BD2711F85C1B}" srcOrd="0" destOrd="0" parTransId="{7162B3B5-A298-43B7-9FB9-F0E2A4BEC354}" sibTransId="{CF045ED3-C0A8-44D6-B9E2-D359D5F77333}"/>
    <dgm:cxn modelId="{8FF5F0D9-619B-4677-A6D9-E0543DC3B43D}" type="presOf" srcId="{FABF5118-3EEC-4E9F-91D0-BD2711F85C1B}" destId="{2C191E31-FD5D-4D64-AE8F-FB459BEAB8DA}" srcOrd="0" destOrd="0" presId="urn:microsoft.com/office/officeart/2005/8/layout/lProcess2"/>
    <dgm:cxn modelId="{18B18EE0-CCC8-4F69-8DEE-37A4578D165A}" type="presOf" srcId="{FABF5118-3EEC-4E9F-91D0-BD2711F85C1B}" destId="{B9C5C421-935D-4706-8930-ACC937E27E21}" srcOrd="1" destOrd="0" presId="urn:microsoft.com/office/officeart/2005/8/layout/lProcess2"/>
    <dgm:cxn modelId="{4019B6EA-BCFC-4189-A22A-A22132750D41}" type="presOf" srcId="{701BE67E-8F9E-4D85-91DA-A9B10CDF822F}" destId="{88BE4138-8E3D-47F7-9813-711D3C86C806}" srcOrd="0" destOrd="0" presId="urn:microsoft.com/office/officeart/2005/8/layout/lProcess2"/>
    <dgm:cxn modelId="{2EB0903D-2B71-4A90-A077-E3EBA1BB2EB4}" type="presParOf" srcId="{3F93E648-A1E6-45A7-B5F7-E28D070F8F5B}" destId="{B98202A6-AC87-45CF-BA08-9BB963B4A908}" srcOrd="0" destOrd="0" presId="urn:microsoft.com/office/officeart/2005/8/layout/lProcess2"/>
    <dgm:cxn modelId="{52FBD25C-2C61-4AE7-82E6-4D1105E27D49}" type="presParOf" srcId="{B98202A6-AC87-45CF-BA08-9BB963B4A908}" destId="{2C191E31-FD5D-4D64-AE8F-FB459BEAB8DA}" srcOrd="0" destOrd="0" presId="urn:microsoft.com/office/officeart/2005/8/layout/lProcess2"/>
    <dgm:cxn modelId="{D551FF64-899B-44B7-9710-728D64644792}" type="presParOf" srcId="{B98202A6-AC87-45CF-BA08-9BB963B4A908}" destId="{B9C5C421-935D-4706-8930-ACC937E27E21}" srcOrd="1" destOrd="0" presId="urn:microsoft.com/office/officeart/2005/8/layout/lProcess2"/>
    <dgm:cxn modelId="{E5ACEE0C-EDFB-4140-9FEA-818362C79A13}" type="presParOf" srcId="{B98202A6-AC87-45CF-BA08-9BB963B4A908}" destId="{07F9D205-7DE3-48F0-B20F-BE91D0CBA001}" srcOrd="2" destOrd="0" presId="urn:microsoft.com/office/officeart/2005/8/layout/lProcess2"/>
    <dgm:cxn modelId="{BD9E9D8C-D015-4846-BE09-E37B2EBF46F3}" type="presParOf" srcId="{07F9D205-7DE3-48F0-B20F-BE91D0CBA001}" destId="{A611EFA4-8082-4B03-A2D5-DF7FF9169CB2}" srcOrd="0" destOrd="0" presId="urn:microsoft.com/office/officeart/2005/8/layout/lProcess2"/>
    <dgm:cxn modelId="{7D2E0BA4-E3B8-4036-AE9B-81D7B4C0D2F5}" type="presParOf" srcId="{A611EFA4-8082-4B03-A2D5-DF7FF9169CB2}" destId="{40498682-8AC0-4180-B4DE-1A953F6655DC}" srcOrd="0" destOrd="0" presId="urn:microsoft.com/office/officeart/2005/8/layout/lProcess2"/>
    <dgm:cxn modelId="{F8F6F902-B5E0-4C26-8654-713441DB1A32}" type="presParOf" srcId="{A611EFA4-8082-4B03-A2D5-DF7FF9169CB2}" destId="{7ABECFBC-34B9-47F7-92AD-04A0F808063A}" srcOrd="1" destOrd="0" presId="urn:microsoft.com/office/officeart/2005/8/layout/lProcess2"/>
    <dgm:cxn modelId="{9C257DB1-47AC-41FC-8620-93B258439904}" type="presParOf" srcId="{A611EFA4-8082-4B03-A2D5-DF7FF9169CB2}" destId="{F523A1DB-AABF-46B9-BA5C-62E0A069B4BB}" srcOrd="2" destOrd="0" presId="urn:microsoft.com/office/officeart/2005/8/layout/lProcess2"/>
    <dgm:cxn modelId="{002C4602-F1FF-4C94-BD81-B04E2F5776ED}" type="presParOf" srcId="{A611EFA4-8082-4B03-A2D5-DF7FF9169CB2}" destId="{6771B752-670B-4FE3-8D51-965590FF750E}" srcOrd="3" destOrd="0" presId="urn:microsoft.com/office/officeart/2005/8/layout/lProcess2"/>
    <dgm:cxn modelId="{FBA952F2-5FD4-4046-A48B-B52596A77B21}" type="presParOf" srcId="{A611EFA4-8082-4B03-A2D5-DF7FF9169CB2}" destId="{88BE4138-8E3D-47F7-9813-711D3C86C806}"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E915CF-5D9B-4BF1-B484-C45241B7372C}">
      <dsp:nvSpPr>
        <dsp:cNvPr id="0" name=""/>
        <dsp:cNvSpPr/>
      </dsp:nvSpPr>
      <dsp:spPr>
        <a:xfrm rot="5400000">
          <a:off x="-203524" y="209147"/>
          <a:ext cx="1356830" cy="94978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lv-LV" sz="2800" kern="1200" dirty="0">
              <a:latin typeface="Gotham Book" panose="02000604040000020004" pitchFamily="50" charset="0"/>
            </a:rPr>
            <a:t> </a:t>
          </a:r>
        </a:p>
      </dsp:txBody>
      <dsp:txXfrm rot="-5400000">
        <a:off x="1" y="480514"/>
        <a:ext cx="949781" cy="407049"/>
      </dsp:txXfrm>
    </dsp:sp>
    <dsp:sp modelId="{D68A9B25-0AD3-47F3-81D3-159DB0BE092D}">
      <dsp:nvSpPr>
        <dsp:cNvPr id="0" name=""/>
        <dsp:cNvSpPr/>
      </dsp:nvSpPr>
      <dsp:spPr>
        <a:xfrm rot="5400000">
          <a:off x="5154871" y="-4199467"/>
          <a:ext cx="882403" cy="929258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lv-LV" sz="1800" kern="1200" dirty="0">
              <a:latin typeface="Gotham Book" panose="02000604040000020004" pitchFamily="50" charset="0"/>
            </a:rPr>
            <a:t>Katrs dalībnieks patstāvīgi atbild par kaitējumu, ko tas ar savu darbību vai bezdarbību ir nodarījis citiem būvniecības procesa dalībniekiem, trešajām personām vai videi.</a:t>
          </a:r>
        </a:p>
      </dsp:txBody>
      <dsp:txXfrm rot="-5400000">
        <a:off x="949782" y="48697"/>
        <a:ext cx="9249508" cy="796253"/>
      </dsp:txXfrm>
    </dsp:sp>
    <dsp:sp modelId="{3EAF4B49-5176-4D04-AEB8-592410804C3D}">
      <dsp:nvSpPr>
        <dsp:cNvPr id="0" name=""/>
        <dsp:cNvSpPr/>
      </dsp:nvSpPr>
      <dsp:spPr>
        <a:xfrm rot="5400000">
          <a:off x="-203524" y="1420691"/>
          <a:ext cx="1356830" cy="94978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lv-LV" sz="2800" kern="1200" dirty="0">
              <a:latin typeface="Gotham Book" panose="02000604040000020004" pitchFamily="50" charset="0"/>
            </a:rPr>
            <a:t> </a:t>
          </a:r>
        </a:p>
      </dsp:txBody>
      <dsp:txXfrm rot="-5400000">
        <a:off x="1" y="1692058"/>
        <a:ext cx="949781" cy="407049"/>
      </dsp:txXfrm>
    </dsp:sp>
    <dsp:sp modelId="{06F7C7B9-028E-45CD-A853-03262370A719}">
      <dsp:nvSpPr>
        <dsp:cNvPr id="0" name=""/>
        <dsp:cNvSpPr/>
      </dsp:nvSpPr>
      <dsp:spPr>
        <a:xfrm rot="5400000">
          <a:off x="5155103" y="-2988155"/>
          <a:ext cx="881939" cy="9292583"/>
        </a:xfrm>
        <a:prstGeom prst="round2SameRect">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lv-LV" sz="1800" kern="1200" dirty="0">
              <a:solidFill>
                <a:srgbClr val="838386">
                  <a:hueOff val="0"/>
                  <a:satOff val="0"/>
                  <a:lumOff val="0"/>
                  <a:alphaOff val="0"/>
                </a:srgbClr>
              </a:solidFill>
              <a:latin typeface="Gotham Book" panose="02000604040000020004" pitchFamily="50" charset="0"/>
              <a:ea typeface="+mn-ea"/>
              <a:cs typeface="+mn-cs"/>
            </a:rPr>
            <a:t>Nav skaidri noteikti gadījumi, kad par kaitējumu, kas nodarīts </a:t>
          </a:r>
          <a:r>
            <a:rPr lang="lv-LV" sz="1800" kern="1200" dirty="0" err="1">
              <a:solidFill>
                <a:srgbClr val="838386">
                  <a:hueOff val="0"/>
                  <a:satOff val="0"/>
                  <a:lumOff val="0"/>
                  <a:alphaOff val="0"/>
                </a:srgbClr>
              </a:solidFill>
              <a:latin typeface="Gotham Book" panose="02000604040000020004" pitchFamily="50" charset="0"/>
              <a:ea typeface="+mn-ea"/>
              <a:cs typeface="+mn-cs"/>
            </a:rPr>
            <a:t>būvspeciālista</a:t>
          </a:r>
          <a:r>
            <a:rPr lang="lv-LV" sz="1800" kern="1200" dirty="0">
              <a:solidFill>
                <a:srgbClr val="838386">
                  <a:hueOff val="0"/>
                  <a:satOff val="0"/>
                  <a:lumOff val="0"/>
                  <a:alphaOff val="0"/>
                </a:srgbClr>
              </a:solidFill>
              <a:latin typeface="Gotham Book" panose="02000604040000020004" pitchFamily="50" charset="0"/>
              <a:ea typeface="+mn-ea"/>
              <a:cs typeface="+mn-cs"/>
            </a:rPr>
            <a:t> prettiesiskas darbības vai bezdarbības rezultātā, atbild būvkomersants, kas to ir nolīdzis.</a:t>
          </a:r>
        </a:p>
      </dsp:txBody>
      <dsp:txXfrm rot="-5400000">
        <a:off x="949782" y="1260219"/>
        <a:ext cx="9249530" cy="795833"/>
      </dsp:txXfrm>
    </dsp:sp>
    <dsp:sp modelId="{029BF6F4-D5C7-4D14-858E-65C6F47795F1}">
      <dsp:nvSpPr>
        <dsp:cNvPr id="0" name=""/>
        <dsp:cNvSpPr/>
      </dsp:nvSpPr>
      <dsp:spPr>
        <a:xfrm rot="5400000">
          <a:off x="-203524" y="2632235"/>
          <a:ext cx="1356830" cy="94978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lv-LV" sz="2800" kern="1200" dirty="0">
              <a:latin typeface="Gotham Book" panose="02000604040000020004" pitchFamily="50" charset="0"/>
            </a:rPr>
            <a:t> </a:t>
          </a:r>
        </a:p>
      </dsp:txBody>
      <dsp:txXfrm rot="-5400000">
        <a:off x="1" y="2903602"/>
        <a:ext cx="949781" cy="407049"/>
      </dsp:txXfrm>
    </dsp:sp>
    <dsp:sp modelId="{00A712FA-1530-4FED-90F8-D738E75E0D85}">
      <dsp:nvSpPr>
        <dsp:cNvPr id="0" name=""/>
        <dsp:cNvSpPr/>
      </dsp:nvSpPr>
      <dsp:spPr>
        <a:xfrm rot="5400000">
          <a:off x="5114680" y="-1769705"/>
          <a:ext cx="881939" cy="929258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lv-LV" sz="1800" kern="1200" dirty="0">
              <a:latin typeface="Gotham Book" panose="02000604040000020004" pitchFamily="50" charset="0"/>
            </a:rPr>
            <a:t>Būvniecības procesa dalībnieku atbildība ir neskaidra un pārklājas (piem. , mainās būvnieks, tehnoloģiskas kļūmes, nekvalitatīvi būvmateriāli) </a:t>
          </a:r>
        </a:p>
      </dsp:txBody>
      <dsp:txXfrm rot="-5400000">
        <a:off x="909359" y="2478669"/>
        <a:ext cx="9249530" cy="795833"/>
      </dsp:txXfrm>
    </dsp:sp>
    <dsp:sp modelId="{8FB3E7E9-AC6D-4D71-9359-57CC23BD7402}">
      <dsp:nvSpPr>
        <dsp:cNvPr id="0" name=""/>
        <dsp:cNvSpPr/>
      </dsp:nvSpPr>
      <dsp:spPr>
        <a:xfrm rot="5400000">
          <a:off x="-203524" y="3843779"/>
          <a:ext cx="1356830" cy="94978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endParaRPr lang="lv-LV" sz="2800" kern="1200">
            <a:latin typeface="Gotham Book" panose="02000604040000020004" pitchFamily="50" charset="0"/>
          </a:endParaRPr>
        </a:p>
      </dsp:txBody>
      <dsp:txXfrm rot="-5400000">
        <a:off x="1" y="4115146"/>
        <a:ext cx="949781" cy="407049"/>
      </dsp:txXfrm>
    </dsp:sp>
    <dsp:sp modelId="{751E6464-83E3-4ABF-B619-F5F6A6252349}">
      <dsp:nvSpPr>
        <dsp:cNvPr id="0" name=""/>
        <dsp:cNvSpPr/>
      </dsp:nvSpPr>
      <dsp:spPr>
        <a:xfrm rot="5400000">
          <a:off x="5155103" y="-565067"/>
          <a:ext cx="881939" cy="929258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lv-LV" sz="1800" kern="1200" dirty="0">
              <a:latin typeface="Gotham Book" panose="02000604040000020004" pitchFamily="50" charset="0"/>
            </a:rPr>
            <a:t>Zemes vai būves īpašnieks atbild vienīgi par patvaļīgu būvniecību un atbilstoši sertificētu būvprojekta izstrādāju, </a:t>
          </a:r>
          <a:r>
            <a:rPr lang="lv-LV" sz="1800" kern="1200" dirty="0" err="1">
              <a:latin typeface="Gotham Book" panose="02000604040000020004" pitchFamily="50" charset="0"/>
            </a:rPr>
            <a:t>būvekspertu</a:t>
          </a:r>
          <a:r>
            <a:rPr lang="lv-LV" sz="1800" kern="1200" dirty="0">
              <a:latin typeface="Gotham Book" panose="02000604040000020004" pitchFamily="50" charset="0"/>
            </a:rPr>
            <a:t> un būvuzraugu izvēli.</a:t>
          </a:r>
        </a:p>
      </dsp:txBody>
      <dsp:txXfrm rot="-5400000">
        <a:off x="949782" y="3683307"/>
        <a:ext cx="9249530" cy="79583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77C986-5E22-4216-8547-27EA89DBF83B}">
      <dsp:nvSpPr>
        <dsp:cNvPr id="0" name=""/>
        <dsp:cNvSpPr/>
      </dsp:nvSpPr>
      <dsp:spPr>
        <a:xfrm>
          <a:off x="8255735" y="1789"/>
          <a:ext cx="2258184" cy="969024"/>
        </a:xfrm>
        <a:prstGeom prst="rightArrow">
          <a:avLst>
            <a:gd name="adj1" fmla="val 75000"/>
            <a:gd name="adj2" fmla="val 50000"/>
          </a:avLst>
        </a:prstGeom>
        <a:solidFill>
          <a:srgbClr val="B2E7EA"/>
        </a:solidFill>
        <a:ln w="12700" cap="flat" cmpd="sng" algn="ctr">
          <a:solidFill>
            <a:srgbClr val="00B0BA">
              <a:alpha val="90000"/>
              <a:tint val="4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sp>
    <dsp:sp modelId="{77D4F861-517E-404E-9B54-6D493F38374C}">
      <dsp:nvSpPr>
        <dsp:cNvPr id="0" name=""/>
        <dsp:cNvSpPr/>
      </dsp:nvSpPr>
      <dsp:spPr>
        <a:xfrm>
          <a:off x="1680" y="1789"/>
          <a:ext cx="8254054" cy="96902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l" defTabSz="711200">
            <a:lnSpc>
              <a:spcPct val="90000"/>
            </a:lnSpc>
            <a:spcBef>
              <a:spcPct val="0"/>
            </a:spcBef>
            <a:spcAft>
              <a:spcPct val="35000"/>
            </a:spcAft>
            <a:buFont typeface="+mj-lt"/>
            <a:buNone/>
          </a:pPr>
          <a:r>
            <a:rPr lang="lv-LV" sz="1600" kern="1200">
              <a:latin typeface="Gotham Book" panose="02000604040000020004" pitchFamily="50" charset="0"/>
            </a:rPr>
            <a:t>Būvniecības ierosinātāj</a:t>
          </a:r>
          <a:r>
            <a:rPr lang="en-US" sz="1600" kern="1200">
              <a:latin typeface="Gotham Book" panose="02000604040000020004" pitchFamily="50" charset="0"/>
            </a:rPr>
            <a:t>s</a:t>
          </a:r>
          <a:r>
            <a:rPr lang="lv-LV" sz="1600" kern="1200">
              <a:latin typeface="Gotham Book" panose="02000604040000020004" pitchFamily="50" charset="0"/>
            </a:rPr>
            <a:t> atbild par būvniecības procesā trešajām personām (veselībai, dzīvībai, mantai) un videi radīto kaitējumu likumā par civiltiesiskās atbildības obligāto apdrošināšanu būvniecības jomā noteiktajā apmērā</a:t>
          </a:r>
        </a:p>
      </dsp:txBody>
      <dsp:txXfrm>
        <a:off x="48984" y="49093"/>
        <a:ext cx="8159446" cy="874416"/>
      </dsp:txXfrm>
    </dsp:sp>
    <dsp:sp modelId="{093F9E4E-0D39-4806-A86B-9D0158B9F242}">
      <dsp:nvSpPr>
        <dsp:cNvPr id="0" name=""/>
        <dsp:cNvSpPr/>
      </dsp:nvSpPr>
      <dsp:spPr>
        <a:xfrm>
          <a:off x="8211627" y="1067716"/>
          <a:ext cx="2298233" cy="969024"/>
        </a:xfrm>
        <a:prstGeom prst="rightArrow">
          <a:avLst>
            <a:gd name="adj1" fmla="val 75000"/>
            <a:gd name="adj2" fmla="val 50000"/>
          </a:avLst>
        </a:prstGeom>
        <a:solidFill>
          <a:srgbClr val="B2E7EA"/>
        </a:solidFill>
        <a:ln w="12700" cap="flat" cmpd="sng" algn="ctr">
          <a:solidFill>
            <a:srgbClr val="00B0BA">
              <a:alpha val="90000"/>
              <a:tint val="4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sp>
    <dsp:sp modelId="{9FFDAA3C-2841-4F20-93D2-08E2FC8307D9}">
      <dsp:nvSpPr>
        <dsp:cNvPr id="0" name=""/>
        <dsp:cNvSpPr/>
      </dsp:nvSpPr>
      <dsp:spPr>
        <a:xfrm>
          <a:off x="21343" y="1070924"/>
          <a:ext cx="8205889" cy="96902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l" defTabSz="711200">
            <a:lnSpc>
              <a:spcPct val="90000"/>
            </a:lnSpc>
            <a:spcBef>
              <a:spcPct val="0"/>
            </a:spcBef>
            <a:spcAft>
              <a:spcPct val="35000"/>
            </a:spcAft>
            <a:buFont typeface="+mj-lt"/>
            <a:buNone/>
          </a:pPr>
          <a:r>
            <a:rPr lang="lv-LV" sz="1600" kern="1200" dirty="0">
              <a:latin typeface="Gotham Book" panose="02000604040000020004" pitchFamily="50" charset="0"/>
            </a:rPr>
            <a:t>Būvniecības ierosinātājam ir regresa prasības tiesības pret kaitējuma nodarīšanā atbildīgo būvniecības procesa dalībnieku</a:t>
          </a:r>
        </a:p>
      </dsp:txBody>
      <dsp:txXfrm>
        <a:off x="68647" y="1118228"/>
        <a:ext cx="8111281" cy="874416"/>
      </dsp:txXfrm>
    </dsp:sp>
    <dsp:sp modelId="{1A4C37ED-8BD4-4FA9-9E4F-3C34AC5DB062}">
      <dsp:nvSpPr>
        <dsp:cNvPr id="0" name=""/>
        <dsp:cNvSpPr/>
      </dsp:nvSpPr>
      <dsp:spPr>
        <a:xfrm>
          <a:off x="8246819" y="2133643"/>
          <a:ext cx="2267426" cy="969024"/>
        </a:xfrm>
        <a:prstGeom prst="rightArrow">
          <a:avLst>
            <a:gd name="adj1" fmla="val 75000"/>
            <a:gd name="adj2" fmla="val 50000"/>
          </a:avLst>
        </a:prstGeom>
        <a:solidFill>
          <a:srgbClr val="B2E7EA"/>
        </a:solidFill>
        <a:ln w="12700" cap="flat" cmpd="sng" algn="ctr">
          <a:solidFill>
            <a:srgbClr val="00B0BA">
              <a:alpha val="90000"/>
              <a:tint val="4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sp>
    <dsp:sp modelId="{937A459A-D557-4884-9BCB-80A4230BF622}">
      <dsp:nvSpPr>
        <dsp:cNvPr id="0" name=""/>
        <dsp:cNvSpPr/>
      </dsp:nvSpPr>
      <dsp:spPr>
        <a:xfrm>
          <a:off x="1354" y="2133643"/>
          <a:ext cx="8245465" cy="96902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l" defTabSz="711200">
            <a:lnSpc>
              <a:spcPct val="90000"/>
            </a:lnSpc>
            <a:spcBef>
              <a:spcPct val="0"/>
            </a:spcBef>
            <a:spcAft>
              <a:spcPct val="35000"/>
            </a:spcAft>
            <a:buFont typeface="+mj-lt"/>
            <a:buNone/>
          </a:pPr>
          <a:r>
            <a:rPr lang="lv-LV" sz="1600" kern="1200">
              <a:latin typeface="Gotham Book" panose="02000604040000020004" pitchFamily="50" charset="0"/>
            </a:rPr>
            <a:t>Būvniecības ierosinātājam ir pienākums apdrošināt civiltiesisko atbildību par būvniecības rezultātā trešajām personām un videi nodarītā kaitējuma atlīdzināšanu</a:t>
          </a:r>
        </a:p>
      </dsp:txBody>
      <dsp:txXfrm>
        <a:off x="48658" y="2180947"/>
        <a:ext cx="8150857" cy="874416"/>
      </dsp:txXfrm>
    </dsp:sp>
    <dsp:sp modelId="{EB975E6F-E8CA-4405-9830-A2CFD4707125}">
      <dsp:nvSpPr>
        <dsp:cNvPr id="0" name=""/>
        <dsp:cNvSpPr/>
      </dsp:nvSpPr>
      <dsp:spPr>
        <a:xfrm>
          <a:off x="8260272" y="3199570"/>
          <a:ext cx="2248941" cy="969024"/>
        </a:xfrm>
        <a:prstGeom prst="rightArrow">
          <a:avLst>
            <a:gd name="adj1" fmla="val 75000"/>
            <a:gd name="adj2" fmla="val 50000"/>
          </a:avLst>
        </a:prstGeom>
        <a:solidFill>
          <a:srgbClr val="B2E7EA"/>
        </a:solidFill>
        <a:ln w="12700" cap="flat" cmpd="sng" algn="ctr">
          <a:solidFill>
            <a:srgbClr val="00B0BA">
              <a:alpha val="90000"/>
              <a:tint val="4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sp>
    <dsp:sp modelId="{72743D0B-E3FA-4B4A-84CE-CF957815B4C0}">
      <dsp:nvSpPr>
        <dsp:cNvPr id="0" name=""/>
        <dsp:cNvSpPr/>
      </dsp:nvSpPr>
      <dsp:spPr>
        <a:xfrm>
          <a:off x="6385" y="3199570"/>
          <a:ext cx="8253886" cy="96902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l" defTabSz="711200">
            <a:lnSpc>
              <a:spcPct val="90000"/>
            </a:lnSpc>
            <a:spcBef>
              <a:spcPct val="0"/>
            </a:spcBef>
            <a:spcAft>
              <a:spcPct val="35000"/>
            </a:spcAft>
            <a:buFont typeface="+mj-lt"/>
            <a:buNone/>
          </a:pPr>
          <a:r>
            <a:rPr lang="lv-LV" sz="1600" kern="1200" err="1">
              <a:latin typeface="Gotham Book" panose="02000604040000020004" pitchFamily="50" charset="0"/>
            </a:rPr>
            <a:t>Būvprojektēšanas</a:t>
          </a:r>
          <a:r>
            <a:rPr lang="lv-LV" sz="1600" kern="1200">
              <a:latin typeface="Gotham Book" panose="02000604040000020004" pitchFamily="50" charset="0"/>
            </a:rPr>
            <a:t> veicējam, būvekspertīzes veicējam, būvuzraudzības veicējam un būvdarbu veicējam ir pienākums apdrošināt civiltiesisko atbildību par būvniecības rezultātā nodarītā kaitējuma atlīdzināšanu pārējiem būvniecības procesa dalībniekiem</a:t>
          </a:r>
        </a:p>
      </dsp:txBody>
      <dsp:txXfrm>
        <a:off x="53689" y="3246874"/>
        <a:ext cx="8159278" cy="874416"/>
      </dsp:txXfrm>
    </dsp:sp>
    <dsp:sp modelId="{0CAF63B6-2324-4801-9ECA-3EA51DAB2914}">
      <dsp:nvSpPr>
        <dsp:cNvPr id="0" name=""/>
        <dsp:cNvSpPr/>
      </dsp:nvSpPr>
      <dsp:spPr>
        <a:xfrm>
          <a:off x="8285037" y="4265496"/>
          <a:ext cx="2224295" cy="969024"/>
        </a:xfrm>
        <a:prstGeom prst="rightArrow">
          <a:avLst>
            <a:gd name="adj1" fmla="val 75000"/>
            <a:gd name="adj2" fmla="val 50000"/>
          </a:avLst>
        </a:prstGeom>
        <a:solidFill>
          <a:srgbClr val="B2E7EA"/>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E4FC6CA-9F8D-4320-9B05-DE6EE389355A}">
      <dsp:nvSpPr>
        <dsp:cNvPr id="0" name=""/>
        <dsp:cNvSpPr/>
      </dsp:nvSpPr>
      <dsp:spPr>
        <a:xfrm>
          <a:off x="6267" y="4265496"/>
          <a:ext cx="8278769" cy="96902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l" defTabSz="711200">
            <a:lnSpc>
              <a:spcPct val="90000"/>
            </a:lnSpc>
            <a:spcBef>
              <a:spcPct val="0"/>
            </a:spcBef>
            <a:spcAft>
              <a:spcPct val="35000"/>
            </a:spcAft>
            <a:buFont typeface="+mj-lt"/>
            <a:buNone/>
          </a:pPr>
          <a:r>
            <a:rPr lang="lv-LV" sz="1600" kern="1200">
              <a:latin typeface="Gotham Book" panose="02000604040000020004" pitchFamily="50" charset="0"/>
            </a:rPr>
            <a:t>Paredzēt, ka grozījumi par būvniecības procesa dalībnieku atbildību stājas spēkā vienlaikus ar regulējumu par civiltiesiskās atbildības obligāto apdrošināšanu būvniecības jomā</a:t>
          </a:r>
        </a:p>
      </dsp:txBody>
      <dsp:txXfrm>
        <a:off x="53571" y="4312800"/>
        <a:ext cx="8184161" cy="8744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60DEE9-A0FA-45A0-B798-4BB4E986084B}">
      <dsp:nvSpPr>
        <dsp:cNvPr id="0" name=""/>
        <dsp:cNvSpPr/>
      </dsp:nvSpPr>
      <dsp:spPr>
        <a:xfrm>
          <a:off x="1305115" y="0"/>
          <a:ext cx="5140939" cy="5140939"/>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EE90FF-64A3-427B-B17A-AA57DB7AA323}">
      <dsp:nvSpPr>
        <dsp:cNvPr id="0" name=""/>
        <dsp:cNvSpPr/>
      </dsp:nvSpPr>
      <dsp:spPr>
        <a:xfrm>
          <a:off x="3534025" y="848744"/>
          <a:ext cx="9365898" cy="931765"/>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Font typeface="Arial" panose="020B0604020202020204" pitchFamily="34" charset="0"/>
            <a:buNone/>
          </a:pPr>
          <a:r>
            <a:rPr lang="lv-LV" sz="2000" kern="1200" dirty="0">
              <a:latin typeface="Gotham Book" panose="02000604040000020004" pitchFamily="50" charset="0"/>
            </a:rPr>
            <a:t>Obligāta apdrošināšana </a:t>
          </a:r>
          <a:r>
            <a:rPr lang="lv-LV" sz="2000" b="1" kern="1200" dirty="0">
              <a:solidFill>
                <a:srgbClr val="FF0000"/>
              </a:solidFill>
              <a:latin typeface="Gotham Book" panose="02000604040000020004" pitchFamily="50" charset="0"/>
            </a:rPr>
            <a:t>ir</a:t>
          </a:r>
          <a:r>
            <a:rPr lang="lv-LV" sz="2000" kern="1200" dirty="0">
              <a:latin typeface="Gotham Book" panose="02000604040000020004" pitchFamily="50" charset="0"/>
            </a:rPr>
            <a:t> atbildīgajiem </a:t>
          </a:r>
          <a:r>
            <a:rPr lang="lv-LV" sz="2000" b="1" u="sng" kern="1200" dirty="0" err="1">
              <a:latin typeface="Gotham Book" panose="02000604040000020004" pitchFamily="50" charset="0"/>
            </a:rPr>
            <a:t>būvspeciālistiem</a:t>
          </a:r>
          <a:r>
            <a:rPr lang="lv-LV" sz="2000" b="1" u="sng" kern="1200" dirty="0">
              <a:latin typeface="Gotham Book" panose="02000604040000020004" pitchFamily="50" charset="0"/>
            </a:rPr>
            <a:t> un būvdarbu veicējiem</a:t>
          </a:r>
          <a:endParaRPr lang="lv-LV" sz="2000" kern="1200" dirty="0">
            <a:latin typeface="Gotham Book" panose="02000604040000020004" pitchFamily="50" charset="0"/>
          </a:endParaRPr>
        </a:p>
      </dsp:txBody>
      <dsp:txXfrm>
        <a:off x="3579510" y="894229"/>
        <a:ext cx="9274928" cy="840795"/>
      </dsp:txXfrm>
    </dsp:sp>
    <dsp:sp modelId="{C736A070-C2D4-4235-8069-ACBFD0CE7F14}">
      <dsp:nvSpPr>
        <dsp:cNvPr id="0" name=""/>
        <dsp:cNvSpPr/>
      </dsp:nvSpPr>
      <dsp:spPr>
        <a:xfrm>
          <a:off x="3534025" y="1876776"/>
          <a:ext cx="9365898" cy="931765"/>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lv-LV" sz="2000" kern="1200" dirty="0">
              <a:latin typeface="Gotham Book" panose="02000604040000020004" pitchFamily="50" charset="0"/>
            </a:rPr>
            <a:t>Obligāta apdrošināšana </a:t>
          </a:r>
          <a:r>
            <a:rPr lang="lv-LV" sz="2000" b="1" kern="1200" dirty="0">
              <a:solidFill>
                <a:srgbClr val="FF0000"/>
              </a:solidFill>
              <a:latin typeface="Gotham Book" panose="02000604040000020004" pitchFamily="50" charset="0"/>
            </a:rPr>
            <a:t>nav</a:t>
          </a:r>
          <a:r>
            <a:rPr lang="lv-LV" sz="2000" kern="1200" dirty="0">
              <a:latin typeface="Gotham Book" panose="02000604040000020004" pitchFamily="50" charset="0"/>
            </a:rPr>
            <a:t> </a:t>
          </a:r>
          <a:r>
            <a:rPr lang="lv-LV" sz="2000" b="1" u="sng" kern="1200" dirty="0">
              <a:latin typeface="Gotham Book" panose="02000604040000020004" pitchFamily="50" charset="0"/>
            </a:rPr>
            <a:t>būvkomersantiem</a:t>
          </a:r>
          <a:r>
            <a:rPr lang="lv-LV" sz="2000" kern="1200" dirty="0">
              <a:latin typeface="Gotham Book" panose="02000604040000020004" pitchFamily="50" charset="0"/>
            </a:rPr>
            <a:t>, kas veic būvprojekta izstrādi un autoruzraudzību, </a:t>
          </a:r>
          <a:r>
            <a:rPr lang="lv-LV" sz="2000" kern="1200" dirty="0" err="1">
              <a:latin typeface="Gotham Book" panose="02000604040000020004" pitchFamily="50" charset="0"/>
            </a:rPr>
            <a:t>būvprojektēšanas</a:t>
          </a:r>
          <a:r>
            <a:rPr lang="lv-LV" sz="2000" kern="1200" dirty="0">
              <a:latin typeface="Gotham Book" panose="02000604040000020004" pitchFamily="50" charset="0"/>
            </a:rPr>
            <a:t> dokumentācijas ekspertīzi un būvuzraudzību</a:t>
          </a:r>
        </a:p>
      </dsp:txBody>
      <dsp:txXfrm>
        <a:off x="3579510" y="1922261"/>
        <a:ext cx="9274928" cy="840795"/>
      </dsp:txXfrm>
    </dsp:sp>
    <dsp:sp modelId="{A0826BB7-C6F9-40EC-869A-4C6123AE7628}">
      <dsp:nvSpPr>
        <dsp:cNvPr id="0" name=""/>
        <dsp:cNvSpPr/>
      </dsp:nvSpPr>
      <dsp:spPr>
        <a:xfrm>
          <a:off x="3534025" y="2904808"/>
          <a:ext cx="9365898" cy="931765"/>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lv-LV" sz="2000" kern="1200" dirty="0">
              <a:latin typeface="Gotham Book" panose="02000604040000020004" pitchFamily="50" charset="0"/>
            </a:rPr>
            <a:t>Obligātie apdrošināmie riski un izņēmumi </a:t>
          </a:r>
          <a:r>
            <a:rPr lang="lv-LV" sz="2000" b="1" kern="1200" dirty="0">
              <a:solidFill>
                <a:srgbClr val="FF0000"/>
              </a:solidFill>
              <a:latin typeface="Gotham Book" panose="02000604040000020004" pitchFamily="50" charset="0"/>
            </a:rPr>
            <a:t>nav</a:t>
          </a:r>
          <a:r>
            <a:rPr lang="lv-LV" sz="2000" kern="1200" dirty="0">
              <a:latin typeface="Gotham Book" panose="02000604040000020004" pitchFamily="50" charset="0"/>
            </a:rPr>
            <a:t> noteikti</a:t>
          </a:r>
          <a:r>
            <a:rPr lang="en-US" sz="2000" kern="1200" dirty="0">
              <a:latin typeface="Gotham Book" panose="02000604040000020004" pitchFamily="50" charset="0"/>
            </a:rPr>
            <a:t> </a:t>
          </a:r>
          <a:r>
            <a:rPr lang="en-US" sz="2000" kern="1200" dirty="0" err="1">
              <a:latin typeface="Gotham Book" panose="02000604040000020004" pitchFamily="50" charset="0"/>
            </a:rPr>
            <a:t>normatīvajos</a:t>
          </a:r>
          <a:r>
            <a:rPr lang="en-US" sz="2000" kern="1200" dirty="0">
              <a:latin typeface="Gotham Book" panose="02000604040000020004" pitchFamily="50" charset="0"/>
            </a:rPr>
            <a:t> </a:t>
          </a:r>
          <a:r>
            <a:rPr lang="en-US" sz="2000" kern="1200" dirty="0" err="1">
              <a:latin typeface="Gotham Book" panose="02000604040000020004" pitchFamily="50" charset="0"/>
            </a:rPr>
            <a:t>aktos</a:t>
          </a:r>
          <a:r>
            <a:rPr lang="en-US" sz="2000" kern="1200" dirty="0">
              <a:latin typeface="Gotham Book" panose="02000604040000020004" pitchFamily="50" charset="0"/>
            </a:rPr>
            <a:t>, bet</a:t>
          </a:r>
          <a:r>
            <a:rPr lang="lv-LV" sz="2000" kern="1200" dirty="0">
              <a:latin typeface="Gotham Book" panose="02000604040000020004" pitchFamily="50" charset="0"/>
            </a:rPr>
            <a:t> tos nosaka apdrošināšanas līgumā</a:t>
          </a:r>
        </a:p>
      </dsp:txBody>
      <dsp:txXfrm>
        <a:off x="3579510" y="2950293"/>
        <a:ext cx="9274928" cy="840795"/>
      </dsp:txXfrm>
    </dsp:sp>
    <dsp:sp modelId="{EB9AA1A3-D6CC-493F-8F6D-C84F4F98D206}">
      <dsp:nvSpPr>
        <dsp:cNvPr id="0" name=""/>
        <dsp:cNvSpPr/>
      </dsp:nvSpPr>
      <dsp:spPr>
        <a:xfrm>
          <a:off x="3534025" y="3932841"/>
          <a:ext cx="9365898" cy="931765"/>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lv-LV" sz="2000" kern="1200" dirty="0">
              <a:latin typeface="Gotham Book" panose="02000604040000020004" pitchFamily="50" charset="0"/>
            </a:rPr>
            <a:t>Normatīvie akti </a:t>
          </a:r>
          <a:r>
            <a:rPr lang="lv-LV" sz="2000" b="1" kern="1200" dirty="0">
              <a:solidFill>
                <a:srgbClr val="FF0000"/>
              </a:solidFill>
              <a:latin typeface="Gotham Book" panose="02000604040000020004" pitchFamily="50" charset="0"/>
            </a:rPr>
            <a:t>neparedz</a:t>
          </a:r>
          <a:r>
            <a:rPr lang="lv-LV" sz="2000" kern="1200" dirty="0">
              <a:latin typeface="Gotham Book" panose="02000604040000020004" pitchFamily="50" charset="0"/>
            </a:rPr>
            <a:t> </a:t>
          </a:r>
          <a:r>
            <a:rPr lang="en-US" sz="2000" kern="1200" dirty="0" err="1">
              <a:latin typeface="Gotham Book" panose="02000604040000020004" pitchFamily="50" charset="0"/>
            </a:rPr>
            <a:t>cietušās</a:t>
          </a:r>
          <a:r>
            <a:rPr lang="en-US" sz="2000" kern="1200" dirty="0">
              <a:latin typeface="Gotham Book" panose="02000604040000020004" pitchFamily="50" charset="0"/>
            </a:rPr>
            <a:t> personas </a:t>
          </a:r>
          <a:r>
            <a:rPr lang="en-US" sz="2000" kern="1200" dirty="0" err="1">
              <a:latin typeface="Gotham Book" panose="02000604040000020004" pitchFamily="50" charset="0"/>
            </a:rPr>
            <a:t>tiesības</a:t>
          </a:r>
          <a:r>
            <a:rPr lang="en-US" sz="2000" kern="1200" dirty="0">
              <a:latin typeface="Gotham Book" panose="02000604040000020004" pitchFamily="50" charset="0"/>
            </a:rPr>
            <a:t> </a:t>
          </a:r>
          <a:r>
            <a:rPr lang="en-US" sz="2000" kern="1200" dirty="0" err="1">
              <a:latin typeface="Gotham Book" panose="02000604040000020004" pitchFamily="50" charset="0"/>
            </a:rPr>
            <a:t>vērsties</a:t>
          </a:r>
          <a:r>
            <a:rPr lang="en-US" sz="2000" kern="1200" dirty="0">
              <a:latin typeface="Gotham Book" panose="02000604040000020004" pitchFamily="50" charset="0"/>
            </a:rPr>
            <a:t> </a:t>
          </a:r>
          <a:r>
            <a:rPr lang="lv-LV" sz="2000" kern="1200" dirty="0">
              <a:latin typeface="Gotham Book" panose="02000604040000020004" pitchFamily="50" charset="0"/>
            </a:rPr>
            <a:t>pret apdrošinātāju</a:t>
          </a:r>
        </a:p>
      </dsp:txBody>
      <dsp:txXfrm>
        <a:off x="3579510" y="3978326"/>
        <a:ext cx="9274928" cy="8407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B70C18-445A-4040-9A13-6EEEB83702FA}">
      <dsp:nvSpPr>
        <dsp:cNvPr id="0" name=""/>
        <dsp:cNvSpPr/>
      </dsp:nvSpPr>
      <dsp:spPr>
        <a:xfrm>
          <a:off x="0" y="902554"/>
          <a:ext cx="10876117" cy="554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0CE10F5-C6C0-47FD-AED1-4EDFA465675D}">
      <dsp:nvSpPr>
        <dsp:cNvPr id="0" name=""/>
        <dsp:cNvSpPr/>
      </dsp:nvSpPr>
      <dsp:spPr>
        <a:xfrm>
          <a:off x="265235" y="588082"/>
          <a:ext cx="10345648" cy="114698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7764" tIns="0" rIns="287764" bIns="0" numCol="1" spcCol="1270" anchor="ctr" anchorCtr="0">
          <a:noAutofit/>
        </a:bodyPr>
        <a:lstStyle/>
        <a:p>
          <a:pPr marL="0" lvl="0" indent="0" algn="l" defTabSz="889000">
            <a:lnSpc>
              <a:spcPct val="90000"/>
            </a:lnSpc>
            <a:spcBef>
              <a:spcPct val="0"/>
            </a:spcBef>
            <a:spcAft>
              <a:spcPct val="35000"/>
            </a:spcAft>
            <a:buNone/>
          </a:pPr>
          <a:r>
            <a:rPr lang="lv-LV" sz="2000" kern="1200" dirty="0">
              <a:latin typeface="Gotham Book" panose="02000604040000020004" pitchFamily="50" charset="0"/>
            </a:rPr>
            <a:t>Projektēšanas sagatavošanās darbus (</a:t>
          </a:r>
          <a:r>
            <a:rPr lang="lv-LV" sz="2000" kern="1200" dirty="0">
              <a:solidFill>
                <a:schemeClr val="bg1"/>
              </a:solidFill>
              <a:latin typeface="Gotham Book" panose="02000604040000020004" pitchFamily="50" charset="0"/>
              <a:ea typeface="+mn-ea"/>
              <a:cs typeface="+mn-cs"/>
            </a:rPr>
            <a:t>tehniskās apsekošanas, inženierizpētes</a:t>
          </a:r>
          <a:r>
            <a:rPr lang="lv-LV" sz="2000" kern="1200" dirty="0">
              <a:latin typeface="Gotham Book" panose="02000604040000020004" pitchFamily="50" charset="0"/>
            </a:rPr>
            <a:t>) var veikt atsevišķi no projektēšanas darbiem</a:t>
          </a:r>
        </a:p>
      </dsp:txBody>
      <dsp:txXfrm>
        <a:off x="321226" y="644073"/>
        <a:ext cx="10233666" cy="1035000"/>
      </dsp:txXfrm>
    </dsp:sp>
    <dsp:sp modelId="{A98484FA-5305-4FE3-8D53-01E7506D53DA}">
      <dsp:nvSpPr>
        <dsp:cNvPr id="0" name=""/>
        <dsp:cNvSpPr/>
      </dsp:nvSpPr>
      <dsp:spPr>
        <a:xfrm>
          <a:off x="0" y="2725432"/>
          <a:ext cx="10876117" cy="554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9C96A2A-E490-4CEE-BFD6-8826FA8C0B24}">
      <dsp:nvSpPr>
        <dsp:cNvPr id="0" name=""/>
        <dsp:cNvSpPr/>
      </dsp:nvSpPr>
      <dsp:spPr>
        <a:xfrm>
          <a:off x="260222" y="1930322"/>
          <a:ext cx="10355667" cy="1474397"/>
        </a:xfrm>
        <a:prstGeom prst="roundRect">
          <a:avLst/>
        </a:prstGeom>
        <a:solidFill>
          <a:srgbClr val="00B0BA">
            <a:hueOff val="0"/>
            <a:satOff val="0"/>
            <a:lumOff val="0"/>
            <a:alphaOff val="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1855" tIns="0" rIns="301855" bIns="0" numCol="1" spcCol="1270" anchor="ctr" anchorCtr="0">
          <a:noAutofit/>
        </a:bodyPr>
        <a:lstStyle/>
        <a:p>
          <a:pPr marL="0" lvl="0" indent="0" algn="l" defTabSz="889000">
            <a:lnSpc>
              <a:spcPct val="90000"/>
            </a:lnSpc>
            <a:spcBef>
              <a:spcPct val="0"/>
            </a:spcBef>
            <a:spcAft>
              <a:spcPct val="35000"/>
            </a:spcAft>
            <a:buNone/>
          </a:pPr>
          <a:r>
            <a:rPr lang="lv-LV" sz="2000" kern="1200" dirty="0">
              <a:latin typeface="Gotham Book" panose="02000604040000020004" pitchFamily="50" charset="0"/>
            </a:rPr>
            <a:t>Par </a:t>
          </a:r>
          <a:r>
            <a:rPr lang="lv-LV" sz="2000" b="1" kern="1200" dirty="0">
              <a:solidFill>
                <a:srgbClr val="FF0000"/>
              </a:solidFill>
              <a:latin typeface="Gotham Book" panose="02000604040000020004" pitchFamily="50" charset="0"/>
            </a:rPr>
            <a:t>viena</a:t>
          </a:r>
          <a:r>
            <a:rPr lang="lv-LV" sz="2000" b="1" kern="1200" dirty="0">
              <a:latin typeface="Gotham Book" panose="02000604040000020004" pitchFamily="50" charset="0"/>
            </a:rPr>
            <a:t> </a:t>
          </a:r>
          <a:r>
            <a:rPr lang="lv-LV" sz="2000" kern="1200" dirty="0">
              <a:solidFill>
                <a:prstClr val="white"/>
              </a:solidFill>
              <a:latin typeface="Gotham Book" panose="02000604040000020004" pitchFamily="50" charset="0"/>
              <a:ea typeface="+mn-ea"/>
              <a:cs typeface="+mn-cs"/>
            </a:rPr>
            <a:t>būvprojekta izstrādi var slēgt atsevišķus līgumus ar vairākiem būvprojekta izstrādātājiem. Būvprojekta vadītājam var nebūt līgumisku attiecību ar sadaļu izstrādātājiem.</a:t>
          </a:r>
        </a:p>
      </dsp:txBody>
      <dsp:txXfrm>
        <a:off x="332196" y="2002296"/>
        <a:ext cx="10211719" cy="1330449"/>
      </dsp:txXfrm>
    </dsp:sp>
    <dsp:sp modelId="{7FEB65D2-F451-42AD-9D7B-369896E68DA0}">
      <dsp:nvSpPr>
        <dsp:cNvPr id="0" name=""/>
        <dsp:cNvSpPr/>
      </dsp:nvSpPr>
      <dsp:spPr>
        <a:xfrm>
          <a:off x="0" y="4350263"/>
          <a:ext cx="10876117" cy="554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982889D-78F5-45FD-8DF2-9BCE224F9D89}">
      <dsp:nvSpPr>
        <dsp:cNvPr id="0" name=""/>
        <dsp:cNvSpPr/>
      </dsp:nvSpPr>
      <dsp:spPr>
        <a:xfrm>
          <a:off x="263640" y="3708604"/>
          <a:ext cx="10355667" cy="1276350"/>
        </a:xfrm>
        <a:prstGeom prst="roundRect">
          <a:avLst/>
        </a:prstGeom>
        <a:solidFill>
          <a:srgbClr val="00B0BA">
            <a:hueOff val="0"/>
            <a:satOff val="0"/>
            <a:lumOff val="0"/>
            <a:alphaOff val="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1855" tIns="0" rIns="301855" bIns="0" numCol="1" spcCol="1270" anchor="ctr" anchorCtr="0">
          <a:noAutofit/>
        </a:bodyPr>
        <a:lstStyle/>
        <a:p>
          <a:pPr marL="0" lvl="0" indent="0" algn="l" defTabSz="311150">
            <a:lnSpc>
              <a:spcPct val="90000"/>
            </a:lnSpc>
            <a:spcBef>
              <a:spcPct val="0"/>
            </a:spcBef>
            <a:spcAft>
              <a:spcPct val="35000"/>
            </a:spcAft>
            <a:buNone/>
          </a:pPr>
          <a:r>
            <a:rPr lang="lv-LV" sz="2000" kern="1200" dirty="0">
              <a:solidFill>
                <a:prstClr val="white"/>
              </a:solidFill>
              <a:latin typeface="Gotham Book" panose="02000604040000020004" pitchFamily="50" charset="0"/>
              <a:ea typeface="+mn-ea"/>
              <a:cs typeface="+mn-cs"/>
            </a:rPr>
            <a:t>Par </a:t>
          </a:r>
          <a:r>
            <a:rPr lang="lv-LV" sz="2000" b="1" kern="1200" dirty="0">
              <a:solidFill>
                <a:srgbClr val="FF0000"/>
              </a:solidFill>
              <a:latin typeface="Gotham Book" panose="02000604040000020004" pitchFamily="50" charset="0"/>
              <a:ea typeface="+mn-ea"/>
              <a:cs typeface="+mn-cs"/>
            </a:rPr>
            <a:t>viena</a:t>
          </a:r>
          <a:r>
            <a:rPr lang="lv-LV" sz="2000" kern="1200" dirty="0">
              <a:solidFill>
                <a:prstClr val="white"/>
              </a:solidFill>
              <a:latin typeface="Gotham Book" panose="02000604040000020004" pitchFamily="50" charset="0"/>
              <a:ea typeface="+mn-ea"/>
              <a:cs typeface="+mn-cs"/>
            </a:rPr>
            <a:t> būvprojekta ekspertīzi būvniecības ierosinātājs var slēgt atsevišķus līgumus ar vairākiem ekspertiem. Ekspertīzes vadītājam var nebūt līgumisku attiecību ar sadaļu ekspertiem. </a:t>
          </a:r>
        </a:p>
      </dsp:txBody>
      <dsp:txXfrm>
        <a:off x="325946" y="3770910"/>
        <a:ext cx="10231055" cy="115173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D18B8-F3FA-489B-AA94-26190B7C0B47}">
      <dsp:nvSpPr>
        <dsp:cNvPr id="0" name=""/>
        <dsp:cNvSpPr/>
      </dsp:nvSpPr>
      <dsp:spPr>
        <a:xfrm>
          <a:off x="-6126981" y="-937410"/>
          <a:ext cx="7293488" cy="7293488"/>
        </a:xfrm>
        <a:prstGeom prst="blockArc">
          <a:avLst>
            <a:gd name="adj1" fmla="val 18900000"/>
            <a:gd name="adj2" fmla="val 2700000"/>
            <a:gd name="adj3" fmla="val 296"/>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F57B114-8682-4B77-98BA-2CE3621FC2C0}">
      <dsp:nvSpPr>
        <dsp:cNvPr id="0" name=""/>
        <dsp:cNvSpPr/>
      </dsp:nvSpPr>
      <dsp:spPr>
        <a:xfrm>
          <a:off x="610504" y="416587"/>
          <a:ext cx="10775257" cy="8336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latin typeface="Gotham Book" panose="02000604040000020004" pitchFamily="50" charset="0"/>
            </a:rPr>
            <a:t>Ja </a:t>
          </a:r>
          <a:r>
            <a:rPr lang="lv-LV" sz="1800" kern="1200" dirty="0" err="1">
              <a:latin typeface="Gotham Book" panose="02000604040000020004" pitchFamily="50" charset="0"/>
            </a:rPr>
            <a:t>būvprojektēšanas</a:t>
          </a:r>
          <a:r>
            <a:rPr lang="lv-LV" sz="1800" kern="1200" dirty="0">
              <a:latin typeface="Gotham Book" panose="02000604040000020004" pitchFamily="50" charset="0"/>
            </a:rPr>
            <a:t> sagatavošanās darbus nav veicis būvprojekta izstrādātājs, tas neuzņemas atbildību par kļūdām būvprojektā, kas rodas dēļ neatbilstoši vai nepietiekami veiktiem sagatavošanās darbiem</a:t>
          </a:r>
        </a:p>
      </dsp:txBody>
      <dsp:txXfrm>
        <a:off x="610504" y="416587"/>
        <a:ext cx="10775257" cy="833607"/>
      </dsp:txXfrm>
    </dsp:sp>
    <dsp:sp modelId="{AD627475-8E94-4530-B629-C2C6622EC7C2}">
      <dsp:nvSpPr>
        <dsp:cNvPr id="0" name=""/>
        <dsp:cNvSpPr/>
      </dsp:nvSpPr>
      <dsp:spPr>
        <a:xfrm>
          <a:off x="89500" y="312386"/>
          <a:ext cx="1042009" cy="1042009"/>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2F002FF-FDE4-46E5-AAFC-7C7E4DEA657A}">
      <dsp:nvSpPr>
        <dsp:cNvPr id="0" name=""/>
        <dsp:cNvSpPr/>
      </dsp:nvSpPr>
      <dsp:spPr>
        <a:xfrm>
          <a:off x="1088431" y="1667215"/>
          <a:ext cx="10297330" cy="8336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45720" rIns="45720" bIns="45720" numCol="1" spcCol="1270" anchor="ctr" anchorCtr="0">
          <a:noAutofit/>
        </a:bodyPr>
        <a:lstStyle/>
        <a:p>
          <a:pPr marL="0" lvl="0" indent="0" algn="l" defTabSz="800100">
            <a:lnSpc>
              <a:spcPct val="90000"/>
            </a:lnSpc>
            <a:spcBef>
              <a:spcPct val="0"/>
            </a:spcBef>
            <a:spcAft>
              <a:spcPct val="35000"/>
            </a:spcAft>
            <a:buFont typeface="Arial" panose="020B0604020202020204" pitchFamily="34" charset="0"/>
            <a:buNone/>
          </a:pPr>
          <a:r>
            <a:rPr lang="lv-LV" sz="1800" kern="1200" dirty="0">
              <a:latin typeface="Gotham Book" panose="02000604040000020004" pitchFamily="50" charset="0"/>
            </a:rPr>
            <a:t>Projektēšanas sagatavošanās darbus, tai skaitā testa pāļu urbšanu, var veikt personas bez apdrošināšanas</a:t>
          </a:r>
        </a:p>
      </dsp:txBody>
      <dsp:txXfrm>
        <a:off x="1088431" y="1667215"/>
        <a:ext cx="10297330" cy="833607"/>
      </dsp:txXfrm>
    </dsp:sp>
    <dsp:sp modelId="{F5B4CF77-8C4B-4ACF-8B82-D8470B5DB2D2}">
      <dsp:nvSpPr>
        <dsp:cNvPr id="0" name=""/>
        <dsp:cNvSpPr/>
      </dsp:nvSpPr>
      <dsp:spPr>
        <a:xfrm>
          <a:off x="567426" y="1563014"/>
          <a:ext cx="1042009" cy="1042009"/>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179E60D-9B9F-40C8-809B-CF879B3ADF16}">
      <dsp:nvSpPr>
        <dsp:cNvPr id="0" name=""/>
        <dsp:cNvSpPr/>
      </dsp:nvSpPr>
      <dsp:spPr>
        <a:xfrm>
          <a:off x="1088431" y="2917843"/>
          <a:ext cx="10297330" cy="8336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45720" rIns="45720" bIns="45720" numCol="1" spcCol="1270" anchor="ctr" anchorCtr="0">
          <a:noAutofit/>
        </a:bodyPr>
        <a:lstStyle/>
        <a:p>
          <a:pPr marL="0" lvl="0" indent="0" algn="l" defTabSz="800100">
            <a:lnSpc>
              <a:spcPct val="90000"/>
            </a:lnSpc>
            <a:spcBef>
              <a:spcPct val="0"/>
            </a:spcBef>
            <a:spcAft>
              <a:spcPct val="35000"/>
            </a:spcAft>
            <a:buFont typeface="Arial" panose="020B0604020202020204" pitchFamily="34" charset="0"/>
            <a:buNone/>
          </a:pPr>
          <a:r>
            <a:rPr lang="lv-LV" sz="1800" kern="1200" dirty="0">
              <a:latin typeface="Gotham Book" panose="02000604040000020004" pitchFamily="50" charset="0"/>
            </a:rPr>
            <a:t>Dalītā un neskaidrā atbildība </a:t>
          </a:r>
          <a:r>
            <a:rPr lang="lv-LV" sz="1800" kern="1200" dirty="0" err="1">
              <a:latin typeface="Gotham Book" panose="02000604040000020004" pitchFamily="50" charset="0"/>
            </a:rPr>
            <a:t>sarežģī</a:t>
          </a:r>
          <a:r>
            <a:rPr lang="lv-LV" sz="1800" kern="1200" dirty="0">
              <a:latin typeface="Gotham Book" panose="02000604040000020004" pitchFamily="50" charset="0"/>
            </a:rPr>
            <a:t> vai padara par neiespējamu noteikt personu, kas ir atbildīga par pieļauto </a:t>
          </a:r>
          <a:r>
            <a:rPr lang="lv-LV" sz="1800" kern="1200" dirty="0" err="1">
              <a:latin typeface="Gotham Book" panose="02000604040000020004" pitchFamily="50" charset="0"/>
            </a:rPr>
            <a:t>kļū</a:t>
          </a:r>
          <a:r>
            <a:rPr lang="en-US" sz="1800" kern="1200" dirty="0">
              <a:latin typeface="Gotham Book" panose="02000604040000020004" pitchFamily="50" charset="0"/>
            </a:rPr>
            <a:t>du</a:t>
          </a:r>
          <a:r>
            <a:rPr lang="lv-LV" sz="1800" kern="1200" dirty="0">
              <a:latin typeface="Gotham Book" panose="02000604040000020004" pitchFamily="50" charset="0"/>
            </a:rPr>
            <a:t> </a:t>
          </a:r>
          <a:r>
            <a:rPr lang="lv-LV" sz="1800" kern="1200" dirty="0">
              <a:solidFill>
                <a:schemeClr val="bg1"/>
              </a:solidFill>
              <a:latin typeface="Gotham Book" panose="02000604040000020004" pitchFamily="50" charset="0"/>
              <a:ea typeface="+mn-ea"/>
              <a:cs typeface="+mn-cs"/>
            </a:rPr>
            <a:t>(piemēram, nepietiekami projektēšanas sagatavošanās darbi, būvprojekts tiek detalizēts, tiek mainīts būvniecības dalībnieks)</a:t>
          </a:r>
        </a:p>
      </dsp:txBody>
      <dsp:txXfrm>
        <a:off x="1088431" y="2917843"/>
        <a:ext cx="10297330" cy="833607"/>
      </dsp:txXfrm>
    </dsp:sp>
    <dsp:sp modelId="{E8F2CDF4-6F61-43BE-A43F-EA2E3C95C810}">
      <dsp:nvSpPr>
        <dsp:cNvPr id="0" name=""/>
        <dsp:cNvSpPr/>
      </dsp:nvSpPr>
      <dsp:spPr>
        <a:xfrm>
          <a:off x="567426" y="2813642"/>
          <a:ext cx="1042009" cy="1042009"/>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1CD06C6-0DB2-4C9F-A585-94F40B8A83FC}">
      <dsp:nvSpPr>
        <dsp:cNvPr id="0" name=""/>
        <dsp:cNvSpPr/>
      </dsp:nvSpPr>
      <dsp:spPr>
        <a:xfrm>
          <a:off x="610504" y="4168472"/>
          <a:ext cx="10775257" cy="8336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45720" rIns="45720" bIns="45720" numCol="1" spcCol="1270" anchor="ctr" anchorCtr="0">
          <a:noAutofit/>
        </a:bodyPr>
        <a:lstStyle/>
        <a:p>
          <a:pPr marL="0" lvl="0" indent="0" algn="l" defTabSz="800100">
            <a:lnSpc>
              <a:spcPct val="90000"/>
            </a:lnSpc>
            <a:spcBef>
              <a:spcPct val="0"/>
            </a:spcBef>
            <a:spcAft>
              <a:spcPct val="35000"/>
            </a:spcAft>
            <a:buFont typeface="Arial" panose="020B0604020202020204" pitchFamily="34" charset="0"/>
            <a:buNone/>
          </a:pPr>
          <a:r>
            <a:rPr lang="lv-LV" sz="1800" kern="1200" dirty="0">
              <a:latin typeface="Gotham Book" panose="02000604040000020004" pitchFamily="50" charset="0"/>
            </a:rPr>
            <a:t>Lai prasītu nodarītā kaitējuma atlīdzināšanu, cietušajam, tai skaitā personai, kas būvniecības procesā nav iesaistīta, patstāvīgi ir jānoskaidro vainīgā persona</a:t>
          </a:r>
        </a:p>
      </dsp:txBody>
      <dsp:txXfrm>
        <a:off x="610504" y="4168472"/>
        <a:ext cx="10775257" cy="833607"/>
      </dsp:txXfrm>
    </dsp:sp>
    <dsp:sp modelId="{1389729F-51E2-4F45-8971-4CA19B679C1F}">
      <dsp:nvSpPr>
        <dsp:cNvPr id="0" name=""/>
        <dsp:cNvSpPr/>
      </dsp:nvSpPr>
      <dsp:spPr>
        <a:xfrm>
          <a:off x="89500" y="4064271"/>
          <a:ext cx="1042009" cy="1042009"/>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B66F6E-3457-4E1E-87E0-EAC7EC028B83}">
      <dsp:nvSpPr>
        <dsp:cNvPr id="0" name=""/>
        <dsp:cNvSpPr/>
      </dsp:nvSpPr>
      <dsp:spPr>
        <a:xfrm>
          <a:off x="-5786981" y="-885721"/>
          <a:ext cx="6889593" cy="6889593"/>
        </a:xfrm>
        <a:prstGeom prst="blockArc">
          <a:avLst>
            <a:gd name="adj1" fmla="val 18900000"/>
            <a:gd name="adj2" fmla="val 2700000"/>
            <a:gd name="adj3" fmla="val 314"/>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BD9DB09-E73F-4CAF-9868-7B9749000B4B}">
      <dsp:nvSpPr>
        <dsp:cNvPr id="0" name=""/>
        <dsp:cNvSpPr/>
      </dsp:nvSpPr>
      <dsp:spPr>
        <a:xfrm>
          <a:off x="577145" y="418592"/>
          <a:ext cx="10805599" cy="73715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24980"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latin typeface="Gotham Book" panose="02000604040000020004" pitchFamily="50" charset="0"/>
            </a:rPr>
            <a:t> Vainīgā noskaidrošanai cietušajam par saviem līdzekļiem jāalgo eksperti un juristi</a:t>
          </a:r>
        </a:p>
      </dsp:txBody>
      <dsp:txXfrm>
        <a:off x="577145" y="418592"/>
        <a:ext cx="10805599" cy="737157"/>
      </dsp:txXfrm>
    </dsp:sp>
    <dsp:sp modelId="{4643162C-2B19-4375-AD43-4A45898C524B}">
      <dsp:nvSpPr>
        <dsp:cNvPr id="0" name=""/>
        <dsp:cNvSpPr/>
      </dsp:nvSpPr>
      <dsp:spPr>
        <a:xfrm>
          <a:off x="85035" y="295061"/>
          <a:ext cx="984220" cy="984220"/>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5D8F620-54E4-42EE-9713-3B64388EBCC1}">
      <dsp:nvSpPr>
        <dsp:cNvPr id="0" name=""/>
        <dsp:cNvSpPr/>
      </dsp:nvSpPr>
      <dsp:spPr>
        <a:xfrm>
          <a:off x="1028566" y="1611093"/>
          <a:ext cx="10354178" cy="71469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24980"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latin typeface="Gotham Book" panose="02000604040000020004" pitchFamily="50" charset="0"/>
            </a:rPr>
            <a:t> Cietušajam (pretstatā būvniecības ierosinātājam) var būt ierobežota piekļuve būvprojektam, izpildu dokumentācijai un notikuma vietai (būvobjektam)</a:t>
          </a:r>
        </a:p>
      </dsp:txBody>
      <dsp:txXfrm>
        <a:off x="1028566" y="1611093"/>
        <a:ext cx="10354178" cy="714693"/>
      </dsp:txXfrm>
    </dsp:sp>
    <dsp:sp modelId="{AA0E82B3-A6AE-4B12-B65E-B79D8BBF8201}">
      <dsp:nvSpPr>
        <dsp:cNvPr id="0" name=""/>
        <dsp:cNvSpPr/>
      </dsp:nvSpPr>
      <dsp:spPr>
        <a:xfrm>
          <a:off x="536456" y="1476330"/>
          <a:ext cx="984220" cy="984220"/>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AE8316C-2DC2-4637-97A5-98A9098A7ABB}">
      <dsp:nvSpPr>
        <dsp:cNvPr id="0" name=""/>
        <dsp:cNvSpPr/>
      </dsp:nvSpPr>
      <dsp:spPr>
        <a:xfrm>
          <a:off x="1028566" y="2803590"/>
          <a:ext cx="10354178" cy="69223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24980"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latin typeface="Gotham Book" panose="02000604040000020004" pitchFamily="50" charset="0"/>
            </a:rPr>
            <a:t> Neskaidrais un sadrumstalotais atbildības sadalījums apgrūtina vai padara neiespējamu atbildīgā noskaidrošanu</a:t>
          </a:r>
        </a:p>
      </dsp:txBody>
      <dsp:txXfrm>
        <a:off x="1028566" y="2803590"/>
        <a:ext cx="10354178" cy="692237"/>
      </dsp:txXfrm>
    </dsp:sp>
    <dsp:sp modelId="{063D8888-D52A-49B8-9079-313F5B9D353A}">
      <dsp:nvSpPr>
        <dsp:cNvPr id="0" name=""/>
        <dsp:cNvSpPr/>
      </dsp:nvSpPr>
      <dsp:spPr>
        <a:xfrm>
          <a:off x="536456" y="2657599"/>
          <a:ext cx="984220" cy="984220"/>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7AB4239-CDFB-44DF-B05B-1222A432CE1C}">
      <dsp:nvSpPr>
        <dsp:cNvPr id="0" name=""/>
        <dsp:cNvSpPr/>
      </dsp:nvSpPr>
      <dsp:spPr>
        <a:xfrm>
          <a:off x="577145" y="3858438"/>
          <a:ext cx="10805599" cy="94507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24980"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latin typeface="Gotham Book" panose="02000604040000020004" pitchFamily="50" charset="0"/>
            </a:rPr>
            <a:t>Esošais regulējums par atbildību saistībā ar paaugstinātas bīstamības avotiem ir neskaidrs (prasība ceļama pret vainīgo, personu, kuras valdījumā ir paaugstinās bīstamības avots vai personu, kas veic darbības, kas saistītas ar paaugstinātu bīstamību)</a:t>
          </a:r>
        </a:p>
      </dsp:txBody>
      <dsp:txXfrm>
        <a:off x="577145" y="3858438"/>
        <a:ext cx="10805599" cy="945079"/>
      </dsp:txXfrm>
    </dsp:sp>
    <dsp:sp modelId="{61668385-FD5F-46A2-9F90-9027D4DB1639}">
      <dsp:nvSpPr>
        <dsp:cNvPr id="0" name=""/>
        <dsp:cNvSpPr/>
      </dsp:nvSpPr>
      <dsp:spPr>
        <a:xfrm>
          <a:off x="85035" y="3838868"/>
          <a:ext cx="984220" cy="984220"/>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07D9AF-CFAF-4DEC-BC49-8F9151021D4E}">
      <dsp:nvSpPr>
        <dsp:cNvPr id="0" name=""/>
        <dsp:cNvSpPr/>
      </dsp:nvSpPr>
      <dsp:spPr>
        <a:xfrm>
          <a:off x="-6012997" y="-920082"/>
          <a:ext cx="7158084" cy="7158084"/>
        </a:xfrm>
        <a:prstGeom prst="blockArc">
          <a:avLst>
            <a:gd name="adj1" fmla="val 18900000"/>
            <a:gd name="adj2" fmla="val 2700000"/>
            <a:gd name="adj3" fmla="val 302"/>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209A63A-D147-46F2-B55A-1D3846602361}">
      <dsp:nvSpPr>
        <dsp:cNvPr id="0" name=""/>
        <dsp:cNvSpPr/>
      </dsp:nvSpPr>
      <dsp:spPr>
        <a:xfrm>
          <a:off x="500408" y="332263"/>
          <a:ext cx="10886945" cy="66495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7806"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solidFill>
                <a:prstClr val="white"/>
              </a:solidFill>
              <a:latin typeface="Gotham Book" panose="02000604040000020004" pitchFamily="50" charset="0"/>
              <a:ea typeface="+mn-ea"/>
              <a:cs typeface="+mn-cs"/>
            </a:rPr>
            <a:t>Prasību par kaitējuma atlīdzināšanu var nākties celt, nenoskaidrojot vainīgo (tiesāšanās izdevumu </a:t>
          </a:r>
          <a:r>
            <a:rPr lang="en-US" sz="1800" kern="1200" dirty="0" err="1">
              <a:solidFill>
                <a:prstClr val="white"/>
              </a:solidFill>
              <a:latin typeface="Gotham Book" panose="02000604040000020004" pitchFamily="50" charset="0"/>
              <a:ea typeface="+mn-ea"/>
              <a:cs typeface="+mn-cs"/>
            </a:rPr>
            <a:t>atlīdzināšanas</a:t>
          </a:r>
          <a:r>
            <a:rPr lang="en-US" sz="1800" kern="1200" dirty="0">
              <a:solidFill>
                <a:prstClr val="white"/>
              </a:solidFill>
              <a:latin typeface="Gotham Book" panose="02000604040000020004" pitchFamily="50" charset="0"/>
              <a:ea typeface="+mn-ea"/>
              <a:cs typeface="+mn-cs"/>
            </a:rPr>
            <a:t> </a:t>
          </a:r>
          <a:r>
            <a:rPr lang="lv-LV" sz="1800" kern="1200" dirty="0">
              <a:solidFill>
                <a:prstClr val="white"/>
              </a:solidFill>
              <a:latin typeface="Gotham Book" panose="02000604040000020004" pitchFamily="50" charset="0"/>
              <a:ea typeface="+mn-ea"/>
              <a:cs typeface="+mn-cs"/>
            </a:rPr>
            <a:t>risks)</a:t>
          </a:r>
        </a:p>
      </dsp:txBody>
      <dsp:txXfrm>
        <a:off x="500408" y="332263"/>
        <a:ext cx="10886945" cy="664952"/>
      </dsp:txXfrm>
    </dsp:sp>
    <dsp:sp modelId="{D96AA628-05E3-48C4-AFA1-FE0985EBBA6E}">
      <dsp:nvSpPr>
        <dsp:cNvPr id="0" name=""/>
        <dsp:cNvSpPr/>
      </dsp:nvSpPr>
      <dsp:spPr>
        <a:xfrm>
          <a:off x="84812" y="249144"/>
          <a:ext cx="831190" cy="831190"/>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C9C9565-88A7-4633-BA49-411988A6AEFB}">
      <dsp:nvSpPr>
        <dsp:cNvPr id="0" name=""/>
        <dsp:cNvSpPr/>
      </dsp:nvSpPr>
      <dsp:spPr>
        <a:xfrm>
          <a:off x="976893" y="1329373"/>
          <a:ext cx="10410459" cy="66495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7806"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solidFill>
                <a:prstClr val="white"/>
              </a:solidFill>
              <a:latin typeface="Gotham Book" panose="02000604040000020004" pitchFamily="50" charset="0"/>
              <a:ea typeface="+mn-ea"/>
              <a:cs typeface="+mn-cs"/>
            </a:rPr>
            <a:t>Garš, sarežģīts un dārgs tiesvedības process</a:t>
          </a:r>
        </a:p>
      </dsp:txBody>
      <dsp:txXfrm>
        <a:off x="976893" y="1329373"/>
        <a:ext cx="10410459" cy="664952"/>
      </dsp:txXfrm>
    </dsp:sp>
    <dsp:sp modelId="{06D9D737-37D5-4CCE-8DD6-77ECA898A536}">
      <dsp:nvSpPr>
        <dsp:cNvPr id="0" name=""/>
        <dsp:cNvSpPr/>
      </dsp:nvSpPr>
      <dsp:spPr>
        <a:xfrm>
          <a:off x="561298" y="1246254"/>
          <a:ext cx="831190" cy="831190"/>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4C1E6ED-6D4C-4407-B825-BAB14A171A5A}">
      <dsp:nvSpPr>
        <dsp:cNvPr id="0" name=""/>
        <dsp:cNvSpPr/>
      </dsp:nvSpPr>
      <dsp:spPr>
        <a:xfrm>
          <a:off x="1123136" y="2053610"/>
          <a:ext cx="10264216" cy="121069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7806" tIns="45720" rIns="45720" bIns="45720" numCol="1" spcCol="1270" anchor="t" anchorCtr="0">
          <a:noAutofit/>
        </a:bodyPr>
        <a:lstStyle/>
        <a:p>
          <a:pPr marL="0" lvl="0" indent="0" algn="l" defTabSz="800100">
            <a:lnSpc>
              <a:spcPct val="90000"/>
            </a:lnSpc>
            <a:spcBef>
              <a:spcPct val="0"/>
            </a:spcBef>
            <a:spcAft>
              <a:spcPct val="35000"/>
            </a:spcAft>
            <a:buNone/>
          </a:pPr>
          <a:r>
            <a:rPr lang="en-US" sz="1800" kern="1200" dirty="0" err="1">
              <a:latin typeface="Gotham Book" panose="02000604040000020004" pitchFamily="50" charset="0"/>
            </a:rPr>
            <a:t>Vainīgajai</a:t>
          </a:r>
          <a:r>
            <a:rPr lang="en-US" sz="1800" kern="1200" dirty="0">
              <a:latin typeface="Gotham Book" panose="02000604040000020004" pitchFamily="50" charset="0"/>
            </a:rPr>
            <a:t> </a:t>
          </a:r>
          <a:r>
            <a:rPr lang="en-US" sz="1800" kern="1200" dirty="0" err="1">
              <a:latin typeface="Gotham Book" panose="02000604040000020004" pitchFamily="50" charset="0"/>
            </a:rPr>
            <a:t>personai</a:t>
          </a:r>
          <a:r>
            <a:rPr lang="en-US" sz="1800" kern="1200" dirty="0">
              <a:latin typeface="Gotham Book" panose="02000604040000020004" pitchFamily="50" charset="0"/>
            </a:rPr>
            <a:t> :</a:t>
          </a:r>
          <a:endParaRPr lang="lv-LV" sz="1800" kern="1200" dirty="0">
            <a:latin typeface="Gotham Book" panose="02000604040000020004" pitchFamily="50" charset="0"/>
          </a:endParaRPr>
        </a:p>
        <a:p>
          <a:pPr marL="171450" lvl="1" indent="-171450" algn="l" defTabSz="800100">
            <a:lnSpc>
              <a:spcPct val="90000"/>
            </a:lnSpc>
            <a:spcBef>
              <a:spcPct val="0"/>
            </a:spcBef>
            <a:spcAft>
              <a:spcPct val="15000"/>
            </a:spcAft>
            <a:buFont typeface="Arial" panose="020B0604020202020204" pitchFamily="34" charset="0"/>
            <a:buChar char="•"/>
          </a:pPr>
          <a:r>
            <a:rPr lang="en-US" sz="1800" kern="1200" dirty="0">
              <a:latin typeface="Gotham Book" panose="02000604040000020004" pitchFamily="50" charset="0"/>
            </a:rPr>
            <a:t>var </a:t>
          </a:r>
          <a:r>
            <a:rPr lang="lv-LV" sz="1800" kern="1200" dirty="0">
              <a:latin typeface="Gotham Book" panose="02000604040000020004" pitchFamily="50" charset="0"/>
            </a:rPr>
            <a:t>nebūt </a:t>
          </a:r>
          <a:r>
            <a:rPr lang="en-US" sz="1800" kern="1200" dirty="0">
              <a:latin typeface="Gotham Book" panose="02000604040000020004" pitchFamily="50" charset="0"/>
            </a:rPr>
            <a:t>o</a:t>
          </a:r>
          <a:r>
            <a:rPr lang="lv-LV" sz="1800" kern="1200" dirty="0" err="1">
              <a:latin typeface="Gotham Book" panose="02000604040000020004" pitchFamily="50" charset="0"/>
            </a:rPr>
            <a:t>bligātā</a:t>
          </a:r>
          <a:r>
            <a:rPr lang="lv-LV" sz="1800" kern="1200" dirty="0">
              <a:latin typeface="Gotham Book" panose="02000604040000020004" pitchFamily="50" charset="0"/>
            </a:rPr>
            <a:t> apdrošināšana </a:t>
          </a:r>
          <a:endParaRPr lang="en-US" sz="1800" kern="1200" dirty="0">
            <a:latin typeface="Gotham Book" panose="02000604040000020004" pitchFamily="50" charset="0"/>
          </a:endParaRPr>
        </a:p>
        <a:p>
          <a:pPr marL="171450" lvl="1" indent="-171450" algn="l" defTabSz="800100">
            <a:lnSpc>
              <a:spcPct val="90000"/>
            </a:lnSpc>
            <a:spcBef>
              <a:spcPct val="0"/>
            </a:spcBef>
            <a:spcAft>
              <a:spcPct val="15000"/>
            </a:spcAft>
            <a:buFont typeface="Arial" panose="020B0604020202020204" pitchFamily="34" charset="0"/>
            <a:buChar char="•"/>
          </a:pPr>
          <a:r>
            <a:rPr lang="lv-LV" sz="1800" kern="1200" dirty="0">
              <a:latin typeface="Gotham Book" panose="02000604040000020004" pitchFamily="50" charset="0"/>
            </a:rPr>
            <a:t>apdrošināšana</a:t>
          </a:r>
          <a:r>
            <a:rPr lang="en-US" sz="1800" kern="1200" dirty="0">
              <a:latin typeface="Gotham Book" panose="02000604040000020004" pitchFamily="50" charset="0"/>
            </a:rPr>
            <a:t> </a:t>
          </a:r>
          <a:r>
            <a:rPr lang="lv-LV" sz="1800" kern="1200" dirty="0">
              <a:latin typeface="Gotham Book" panose="02000604040000020004" pitchFamily="50" charset="0"/>
            </a:rPr>
            <a:t>var nesegt attiecīgo risku</a:t>
          </a:r>
          <a:endParaRPr lang="en-US" sz="1800" kern="1200" dirty="0">
            <a:latin typeface="Gotham Book" panose="02000604040000020004" pitchFamily="50" charset="0"/>
          </a:endParaRPr>
        </a:p>
        <a:p>
          <a:pPr marL="171450" lvl="1" indent="-171450" algn="l" defTabSz="800100">
            <a:lnSpc>
              <a:spcPct val="90000"/>
            </a:lnSpc>
            <a:spcBef>
              <a:spcPct val="0"/>
            </a:spcBef>
            <a:spcAft>
              <a:spcPct val="15000"/>
            </a:spcAft>
            <a:buFont typeface="Arial" panose="020B0604020202020204" pitchFamily="34" charset="0"/>
            <a:buChar char="•"/>
          </a:pPr>
          <a:r>
            <a:rPr lang="en-US" sz="1800" kern="1200" dirty="0">
              <a:latin typeface="Gotham Book" panose="02000604040000020004" pitchFamily="50" charset="0"/>
            </a:rPr>
            <a:t>var </a:t>
          </a:r>
          <a:r>
            <a:rPr lang="lv-LV" sz="1800" kern="1200" dirty="0">
              <a:latin typeface="Gotham Book" panose="02000604040000020004" pitchFamily="50" charset="0"/>
            </a:rPr>
            <a:t>nebūt manta, lai segtu</a:t>
          </a:r>
          <a:r>
            <a:rPr lang="en-US" sz="1800" kern="1200" dirty="0">
              <a:latin typeface="Gotham Book" panose="02000604040000020004" pitchFamily="50" charset="0"/>
            </a:rPr>
            <a:t> </a:t>
          </a:r>
          <a:r>
            <a:rPr lang="lv-LV" sz="1800" kern="1200" dirty="0">
              <a:latin typeface="Gotham Book" panose="02000604040000020004" pitchFamily="50" charset="0"/>
            </a:rPr>
            <a:t>zaudējumus</a:t>
          </a:r>
        </a:p>
      </dsp:txBody>
      <dsp:txXfrm>
        <a:off x="1123136" y="2053610"/>
        <a:ext cx="10264216" cy="1210699"/>
      </dsp:txXfrm>
    </dsp:sp>
    <dsp:sp modelId="{2F5054B5-EC21-47E9-AC09-C675260422A7}">
      <dsp:nvSpPr>
        <dsp:cNvPr id="0" name=""/>
        <dsp:cNvSpPr/>
      </dsp:nvSpPr>
      <dsp:spPr>
        <a:xfrm>
          <a:off x="707541" y="2243364"/>
          <a:ext cx="831190" cy="831190"/>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10EF050-D87D-4F38-A68E-BCA9A129E0B8}">
      <dsp:nvSpPr>
        <dsp:cNvPr id="0" name=""/>
        <dsp:cNvSpPr/>
      </dsp:nvSpPr>
      <dsp:spPr>
        <a:xfrm>
          <a:off x="976893" y="3392436"/>
          <a:ext cx="10410459" cy="66495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7806"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latin typeface="Gotham Book" panose="02000604040000020004" pitchFamily="50" charset="0"/>
            </a:rPr>
            <a:t>Nav mehānisms,</a:t>
          </a:r>
          <a:r>
            <a:rPr lang="en-US" sz="1800" kern="1200" dirty="0">
              <a:latin typeface="Gotham Book" panose="02000604040000020004" pitchFamily="50" charset="0"/>
            </a:rPr>
            <a:t> </a:t>
          </a:r>
          <a:r>
            <a:rPr lang="en-US" sz="1800" kern="1200" dirty="0" err="1">
              <a:latin typeface="Gotham Book" panose="02000604040000020004" pitchFamily="50" charset="0"/>
            </a:rPr>
            <a:t>kā</a:t>
          </a:r>
          <a:r>
            <a:rPr lang="en-US" sz="1800" kern="1200" dirty="0">
              <a:latin typeface="Gotham Book" panose="02000604040000020004" pitchFamily="50" charset="0"/>
            </a:rPr>
            <a:t> </a:t>
          </a:r>
          <a:r>
            <a:rPr lang="en-US" sz="1800" kern="1200" dirty="0" err="1">
              <a:latin typeface="Gotham Book" panose="02000604040000020004" pitchFamily="50" charset="0"/>
            </a:rPr>
            <a:t>novērst</a:t>
          </a:r>
          <a:r>
            <a:rPr lang="en-US" sz="1800" kern="1200" dirty="0">
              <a:latin typeface="Gotham Book" panose="02000604040000020004" pitchFamily="50" charset="0"/>
            </a:rPr>
            <a:t> </a:t>
          </a:r>
          <a:r>
            <a:rPr lang="lv-LV" sz="1800" kern="1200" dirty="0">
              <a:latin typeface="Gotham Book" panose="02000604040000020004" pitchFamily="50" charset="0"/>
            </a:rPr>
            <a:t>kaitējum</a:t>
          </a:r>
          <a:r>
            <a:rPr lang="en-US" sz="1800" kern="1200" dirty="0">
              <a:latin typeface="Gotham Book" panose="02000604040000020004" pitchFamily="50" charset="0"/>
            </a:rPr>
            <a:t>u </a:t>
          </a:r>
          <a:r>
            <a:rPr lang="en-US" sz="1800" kern="1200" dirty="0" err="1">
              <a:latin typeface="Gotham Book" panose="02000604040000020004" pitchFamily="50" charset="0"/>
            </a:rPr>
            <a:t>trešo</a:t>
          </a:r>
          <a:r>
            <a:rPr lang="en-US" sz="1800" kern="1200" dirty="0">
              <a:latin typeface="Gotham Book" panose="02000604040000020004" pitchFamily="50" charset="0"/>
            </a:rPr>
            <a:t> </a:t>
          </a:r>
          <a:r>
            <a:rPr lang="en-US" sz="1800" kern="1200" dirty="0" err="1">
              <a:latin typeface="Gotham Book" panose="02000604040000020004" pitchFamily="50" charset="0"/>
            </a:rPr>
            <a:t>personu</a:t>
          </a:r>
          <a:r>
            <a:rPr lang="lv-LV" sz="1800" kern="1200" dirty="0">
              <a:latin typeface="Gotham Book" panose="02000604040000020004" pitchFamily="50" charset="0"/>
            </a:rPr>
            <a:t> īpašumam</a:t>
          </a:r>
          <a:r>
            <a:rPr lang="en-US" sz="1800" kern="1200" dirty="0">
              <a:latin typeface="Gotham Book" panose="02000604040000020004" pitchFamily="50" charset="0"/>
            </a:rPr>
            <a:t>, ja to var </a:t>
          </a:r>
          <a:r>
            <a:rPr lang="en-US" sz="1800" kern="1200" dirty="0" err="1">
              <a:latin typeface="Gotham Book" panose="02000604040000020004" pitchFamily="50" charset="0"/>
            </a:rPr>
            <a:t>izdarīt</a:t>
          </a:r>
          <a:r>
            <a:rPr lang="en-US" sz="1800" kern="1200" dirty="0">
              <a:latin typeface="Gotham Book" panose="02000604040000020004" pitchFamily="50" charset="0"/>
            </a:rPr>
            <a:t> </a:t>
          </a:r>
          <a:r>
            <a:rPr lang="en-US" sz="1800" kern="1200" dirty="0" err="1">
              <a:latin typeface="Gotham Book" panose="02000604040000020004" pitchFamily="50" charset="0"/>
            </a:rPr>
            <a:t>tikai</a:t>
          </a:r>
          <a:r>
            <a:rPr lang="lv-LV" sz="1800" kern="1200" dirty="0">
              <a:latin typeface="Gotham Book" panose="02000604040000020004" pitchFamily="50" charset="0"/>
            </a:rPr>
            <a:t> iekļūstot būvniecības ierosinātāja īpašumā</a:t>
          </a:r>
        </a:p>
      </dsp:txBody>
      <dsp:txXfrm>
        <a:off x="976893" y="3392436"/>
        <a:ext cx="10410459" cy="664952"/>
      </dsp:txXfrm>
    </dsp:sp>
    <dsp:sp modelId="{01DC987E-AE07-48FE-98EF-AB4D95FFE6C4}">
      <dsp:nvSpPr>
        <dsp:cNvPr id="0" name=""/>
        <dsp:cNvSpPr/>
      </dsp:nvSpPr>
      <dsp:spPr>
        <a:xfrm>
          <a:off x="561298" y="3309305"/>
          <a:ext cx="831190" cy="831190"/>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4645E8D-CEEF-4341-8287-5306E772D127}">
      <dsp:nvSpPr>
        <dsp:cNvPr id="0" name=""/>
        <dsp:cNvSpPr/>
      </dsp:nvSpPr>
      <dsp:spPr>
        <a:xfrm>
          <a:off x="500408" y="4320703"/>
          <a:ext cx="10886945" cy="66495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7806"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latin typeface="Gotham Book" panose="02000604040000020004" pitchFamily="50" charset="0"/>
            </a:rPr>
            <a:t>Esošo problēmu kopums var novest </a:t>
          </a:r>
          <a:r>
            <a:rPr lang="en-US" sz="1800" kern="1200" dirty="0">
              <a:latin typeface="Gotham Book" panose="02000604040000020004" pitchFamily="50" charset="0"/>
            </a:rPr>
            <a:t>pie </a:t>
          </a:r>
          <a:r>
            <a:rPr lang="lv-LV" sz="1800" kern="1200" dirty="0">
              <a:latin typeface="Gotham Book" panose="02000604040000020004" pitchFamily="50" charset="0"/>
            </a:rPr>
            <a:t>būtiska </a:t>
          </a:r>
          <a:r>
            <a:rPr lang="lv-LV" sz="1800" kern="1200" dirty="0" err="1">
              <a:latin typeface="Gotham Book" panose="02000604040000020004" pitchFamily="50" charset="0"/>
            </a:rPr>
            <a:t>treš</a:t>
          </a:r>
          <a:r>
            <a:rPr lang="en-US" sz="1800" kern="1200" dirty="0">
              <a:latin typeface="Gotham Book" panose="02000604040000020004" pitchFamily="50" charset="0"/>
            </a:rPr>
            <a:t>o</a:t>
          </a:r>
          <a:r>
            <a:rPr lang="lv-LV" sz="1800" kern="1200" dirty="0">
              <a:latin typeface="Gotham Book" panose="02000604040000020004" pitchFamily="50" charset="0"/>
            </a:rPr>
            <a:t> person</a:t>
          </a:r>
          <a:r>
            <a:rPr lang="en-US" sz="1800" kern="1200" dirty="0">
              <a:latin typeface="Gotham Book" panose="02000604040000020004" pitchFamily="50" charset="0"/>
            </a:rPr>
            <a:t>u</a:t>
          </a:r>
          <a:r>
            <a:rPr lang="lv-LV" sz="1800" kern="1200" dirty="0">
              <a:latin typeface="Gotham Book" panose="02000604040000020004" pitchFamily="50" charset="0"/>
            </a:rPr>
            <a:t> tiesību aizskāruma </a:t>
          </a:r>
          <a:r>
            <a:rPr lang="en-US" sz="1800" kern="1200" dirty="0" err="1">
              <a:latin typeface="Gotham Book" panose="02000604040000020004" pitchFamily="50" charset="0"/>
            </a:rPr>
            <a:t>attiecībā</a:t>
          </a:r>
          <a:r>
            <a:rPr lang="en-US" sz="1800" kern="1200" dirty="0">
              <a:latin typeface="Gotham Book" panose="02000604040000020004" pitchFamily="50" charset="0"/>
            </a:rPr>
            <a:t> </a:t>
          </a:r>
          <a:r>
            <a:rPr lang="lv-LV" sz="1800" kern="1200" dirty="0">
              <a:latin typeface="Gotham Book" panose="02000604040000020004" pitchFamily="50" charset="0"/>
            </a:rPr>
            <a:t>uz taisnīgu tiesu un īpašuma aizsardzību</a:t>
          </a:r>
        </a:p>
      </dsp:txBody>
      <dsp:txXfrm>
        <a:off x="500408" y="4320703"/>
        <a:ext cx="10886945" cy="664952"/>
      </dsp:txXfrm>
    </dsp:sp>
    <dsp:sp modelId="{8E3F47F1-AB6D-409F-A5E5-74BB2555A038}">
      <dsp:nvSpPr>
        <dsp:cNvPr id="0" name=""/>
        <dsp:cNvSpPr/>
      </dsp:nvSpPr>
      <dsp:spPr>
        <a:xfrm>
          <a:off x="84812" y="4237584"/>
          <a:ext cx="831190" cy="831190"/>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BB33A3-9964-4141-9B39-7363C50B0C32}">
      <dsp:nvSpPr>
        <dsp:cNvPr id="0" name=""/>
        <dsp:cNvSpPr/>
      </dsp:nvSpPr>
      <dsp:spPr>
        <a:xfrm>
          <a:off x="0" y="593101"/>
          <a:ext cx="11670891" cy="1008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AB99966-DD38-4BEE-8042-973C08AA2040}">
      <dsp:nvSpPr>
        <dsp:cNvPr id="0" name=""/>
        <dsp:cNvSpPr/>
      </dsp:nvSpPr>
      <dsp:spPr>
        <a:xfrm>
          <a:off x="583544" y="2701"/>
          <a:ext cx="8169623" cy="1180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8792" tIns="0" rIns="308792" bIns="0" numCol="1" spcCol="1270" anchor="ctr" anchorCtr="0">
          <a:noAutofit/>
        </a:bodyPr>
        <a:lstStyle/>
        <a:p>
          <a:pPr marL="0" lvl="0" indent="0" algn="l" defTabSz="711200">
            <a:lnSpc>
              <a:spcPct val="90000"/>
            </a:lnSpc>
            <a:spcBef>
              <a:spcPct val="0"/>
            </a:spcBef>
            <a:spcAft>
              <a:spcPct val="35000"/>
            </a:spcAft>
            <a:buNone/>
          </a:pPr>
          <a:r>
            <a:rPr lang="lv-LV" sz="1600" kern="1200" dirty="0">
              <a:latin typeface="Gotham Book" panose="02000604040000020004" pitchFamily="50" charset="0"/>
            </a:rPr>
            <a:t>Būvniecības ierosinātājs nav motivēts izvēlēties projekta realizācijai piemērotus būvkomersantus, </a:t>
          </a:r>
          <a:r>
            <a:rPr lang="lv-LV" sz="1600" kern="1200" dirty="0" err="1">
              <a:latin typeface="Gotham Book" panose="02000604040000020004" pitchFamily="50" charset="0"/>
            </a:rPr>
            <a:t>būvspeciālistus</a:t>
          </a:r>
          <a:r>
            <a:rPr lang="lv-LV" sz="1600" kern="1200" dirty="0">
              <a:latin typeface="Gotham Book" panose="02000604040000020004" pitchFamily="50" charset="0"/>
            </a:rPr>
            <a:t>, apdrošināšanas segumus, būvuzraudzības kontroles pasākumus un būvniecības risinājumus (dominē lētākā cena)</a:t>
          </a:r>
        </a:p>
      </dsp:txBody>
      <dsp:txXfrm>
        <a:off x="641186" y="60343"/>
        <a:ext cx="8054339" cy="1065516"/>
      </dsp:txXfrm>
    </dsp:sp>
    <dsp:sp modelId="{40074284-4512-4EFE-B204-B4F57FB5D72F}">
      <dsp:nvSpPr>
        <dsp:cNvPr id="0" name=""/>
        <dsp:cNvSpPr/>
      </dsp:nvSpPr>
      <dsp:spPr>
        <a:xfrm>
          <a:off x="0" y="2407502"/>
          <a:ext cx="11670891" cy="1008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D4548FE-C4FB-4DC6-9111-47E9E99AC48B}">
      <dsp:nvSpPr>
        <dsp:cNvPr id="0" name=""/>
        <dsp:cNvSpPr/>
      </dsp:nvSpPr>
      <dsp:spPr>
        <a:xfrm>
          <a:off x="583544" y="1817102"/>
          <a:ext cx="8169623" cy="1180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8792" tIns="0" rIns="308792" bIns="0" numCol="1" spcCol="1270" anchor="ctr" anchorCtr="0">
          <a:noAutofit/>
        </a:bodyPr>
        <a:lstStyle/>
        <a:p>
          <a:pPr marL="0" lvl="0" indent="0" algn="l" defTabSz="711200">
            <a:lnSpc>
              <a:spcPct val="90000"/>
            </a:lnSpc>
            <a:spcBef>
              <a:spcPct val="0"/>
            </a:spcBef>
            <a:spcAft>
              <a:spcPct val="35000"/>
            </a:spcAft>
            <a:buNone/>
          </a:pPr>
          <a:r>
            <a:rPr lang="en-US" sz="1600" kern="1200" dirty="0" err="1">
              <a:latin typeface="Gotham Book" panose="02000604040000020004" pitchFamily="50" charset="0"/>
            </a:rPr>
            <a:t>Rodas</a:t>
          </a:r>
          <a:r>
            <a:rPr lang="en-US" sz="1600" kern="1200" dirty="0">
              <a:latin typeface="Gotham Book" panose="02000604040000020004" pitchFamily="50" charset="0"/>
            </a:rPr>
            <a:t> </a:t>
          </a:r>
          <a:r>
            <a:rPr lang="lv-LV" sz="1600" kern="1200" dirty="0">
              <a:latin typeface="Gotham Book" panose="02000604040000020004" pitchFamily="50" charset="0"/>
            </a:rPr>
            <a:t>negodīgi konkurences apstākļi</a:t>
          </a:r>
        </a:p>
      </dsp:txBody>
      <dsp:txXfrm>
        <a:off x="641186" y="1874744"/>
        <a:ext cx="8054339" cy="1065516"/>
      </dsp:txXfrm>
    </dsp:sp>
    <dsp:sp modelId="{86001DDC-3A8F-4547-9949-C58783FE263D}">
      <dsp:nvSpPr>
        <dsp:cNvPr id="0" name=""/>
        <dsp:cNvSpPr/>
      </dsp:nvSpPr>
      <dsp:spPr>
        <a:xfrm>
          <a:off x="0" y="4221902"/>
          <a:ext cx="11670891" cy="1008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FDD15EB-33B0-4C3C-8B45-415422F99336}">
      <dsp:nvSpPr>
        <dsp:cNvPr id="0" name=""/>
        <dsp:cNvSpPr/>
      </dsp:nvSpPr>
      <dsp:spPr>
        <a:xfrm>
          <a:off x="583544" y="3631502"/>
          <a:ext cx="8169623" cy="1180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8792" tIns="0" rIns="308792" bIns="0" numCol="1" spcCol="1270" anchor="ctr" anchorCtr="0">
          <a:noAutofit/>
        </a:bodyPr>
        <a:lstStyle/>
        <a:p>
          <a:pPr marL="0" lvl="0" indent="0" algn="l" defTabSz="711200">
            <a:lnSpc>
              <a:spcPct val="90000"/>
            </a:lnSpc>
            <a:spcBef>
              <a:spcPct val="0"/>
            </a:spcBef>
            <a:spcAft>
              <a:spcPct val="35000"/>
            </a:spcAft>
            <a:buNone/>
          </a:pPr>
          <a:r>
            <a:rPr lang="en-US" sz="1600" kern="1200" dirty="0">
              <a:latin typeface="Gotham Book" panose="02000604040000020004" pitchFamily="50" charset="0"/>
            </a:rPr>
            <a:t>K</a:t>
          </a:r>
          <a:r>
            <a:rPr lang="lv-LV" sz="1600" kern="1200" dirty="0">
              <a:latin typeface="Gotham Book" panose="02000604040000020004" pitchFamily="50" charset="0"/>
            </a:rPr>
            <a:t>ļ</a:t>
          </a:r>
          <a:r>
            <a:rPr lang="en-US" sz="1600" kern="1200" dirty="0" err="1">
              <a:latin typeface="Gotham Book" panose="02000604040000020004" pitchFamily="50" charset="0"/>
            </a:rPr>
            <a:t>ūdu</a:t>
          </a:r>
          <a:r>
            <a:rPr lang="lv-LV" sz="1600" kern="1200" dirty="0">
              <a:latin typeface="Gotham Book" panose="02000604040000020004" pitchFamily="50" charset="0"/>
            </a:rPr>
            <a:t> gadījumā tiek kavēts būvniecības process</a:t>
          </a:r>
          <a:r>
            <a:rPr lang="en-US" sz="1600" kern="1200" dirty="0">
              <a:latin typeface="Gotham Book" panose="02000604040000020004" pitchFamily="50" charset="0"/>
            </a:rPr>
            <a:t> </a:t>
          </a:r>
          <a:r>
            <a:rPr lang="en-US" sz="1600" kern="1200" dirty="0" err="1">
              <a:latin typeface="Gotham Book" panose="02000604040000020004" pitchFamily="50" charset="0"/>
            </a:rPr>
            <a:t>kā</a:t>
          </a:r>
          <a:r>
            <a:rPr lang="en-US" sz="1600" kern="1200" dirty="0">
              <a:latin typeface="Gotham Book" panose="02000604040000020004" pitchFamily="50" charset="0"/>
            </a:rPr>
            <a:t> </a:t>
          </a:r>
          <a:r>
            <a:rPr lang="en-US" sz="1600" kern="1200" dirty="0" err="1">
              <a:latin typeface="Gotham Book" panose="02000604040000020004" pitchFamily="50" charset="0"/>
            </a:rPr>
            <a:t>arī</a:t>
          </a:r>
          <a:r>
            <a:rPr lang="en-US" sz="1600" kern="1200" dirty="0">
              <a:latin typeface="Gotham Book" panose="02000604040000020004" pitchFamily="50" charset="0"/>
            </a:rPr>
            <a:t> </a:t>
          </a:r>
          <a:r>
            <a:rPr lang="lv-LV" sz="1600" kern="1200" dirty="0">
              <a:latin typeface="Gotham Book" panose="02000604040000020004" pitchFamily="50" charset="0"/>
            </a:rPr>
            <a:t>r</a:t>
          </a:r>
          <a:r>
            <a:rPr lang="en-US" sz="1600" kern="1200" dirty="0" err="1">
              <a:latin typeface="Gotham Book" panose="02000604040000020004" pitchFamily="50" charset="0"/>
            </a:rPr>
            <a:t>odas</a:t>
          </a:r>
          <a:r>
            <a:rPr lang="lv-LV" sz="1600" kern="1200" dirty="0">
              <a:latin typeface="Gotham Book" panose="02000604040000020004" pitchFamily="50" charset="0"/>
            </a:rPr>
            <a:t> papildus izmaksas</a:t>
          </a:r>
        </a:p>
      </dsp:txBody>
      <dsp:txXfrm>
        <a:off x="641186" y="3689144"/>
        <a:ext cx="8054339" cy="106551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10509A-2D6F-4971-A648-D182FE1CCCDF}">
      <dsp:nvSpPr>
        <dsp:cNvPr id="0" name=""/>
        <dsp:cNvSpPr/>
      </dsp:nvSpPr>
      <dsp:spPr>
        <a:xfrm rot="16200000">
          <a:off x="832" y="339202"/>
          <a:ext cx="4740262" cy="4740262"/>
        </a:xfrm>
        <a:prstGeom prst="downArrow">
          <a:avLst>
            <a:gd name="adj1" fmla="val 50000"/>
            <a:gd name="adj2" fmla="val 3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l" defTabSz="844550">
            <a:lnSpc>
              <a:spcPct val="90000"/>
            </a:lnSpc>
            <a:spcBef>
              <a:spcPct val="0"/>
            </a:spcBef>
            <a:spcAft>
              <a:spcPct val="35000"/>
            </a:spcAft>
            <a:buFont typeface="Arial" panose="020B0604020202020204" pitchFamily="34" charset="0"/>
            <a:buNone/>
          </a:pPr>
          <a:r>
            <a:rPr lang="lv-LV" sz="1900" kern="1200" dirty="0">
              <a:latin typeface="Gotham Book" panose="02000604040000020004" pitchFamily="50" charset="0"/>
            </a:rPr>
            <a:t>Nosaka katra būvniecības procesa dalībnieka atbildības apjomu</a:t>
          </a:r>
          <a:r>
            <a:rPr lang="en-US" sz="1900" kern="1200" dirty="0">
              <a:latin typeface="Gotham Book" panose="02000604040000020004" pitchFamily="50" charset="0"/>
            </a:rPr>
            <a:t> un </a:t>
          </a:r>
          <a:r>
            <a:rPr lang="en-US" sz="1900" kern="1200" dirty="0" err="1">
              <a:latin typeface="Gotham Book" panose="02000604040000020004" pitchFamily="50" charset="0"/>
            </a:rPr>
            <a:t>robežas</a:t>
          </a:r>
          <a:r>
            <a:rPr lang="lv-LV" sz="1900" kern="1200" dirty="0">
              <a:latin typeface="Gotham Book" panose="02000604040000020004" pitchFamily="50" charset="0"/>
            </a:rPr>
            <a:t> tā, lai katrs procesa dalībnieks</a:t>
          </a:r>
          <a:r>
            <a:rPr lang="en-US" sz="1900" kern="1200" dirty="0">
              <a:latin typeface="Gotham Book" panose="02000604040000020004" pitchFamily="50" charset="0"/>
            </a:rPr>
            <a:t> var</a:t>
          </a:r>
          <a:r>
            <a:rPr lang="lv-LV" sz="1900" kern="1200" dirty="0">
              <a:latin typeface="Gotham Book" panose="02000604040000020004" pitchFamily="50" charset="0"/>
            </a:rPr>
            <a:t> paļauties, ka iepriekšējais dalībnieks veicis darbu atbilstošā kvalitātē </a:t>
          </a:r>
        </a:p>
      </dsp:txBody>
      <dsp:txXfrm rot="5400000">
        <a:off x="833" y="1524266"/>
        <a:ext cx="3910716" cy="2370131"/>
      </dsp:txXfrm>
    </dsp:sp>
    <dsp:sp modelId="{9B62D609-630E-46DA-9876-B5644559CCAA}">
      <dsp:nvSpPr>
        <dsp:cNvPr id="0" name=""/>
        <dsp:cNvSpPr/>
      </dsp:nvSpPr>
      <dsp:spPr>
        <a:xfrm rot="5400000">
          <a:off x="5005950" y="339202"/>
          <a:ext cx="4740262" cy="4740262"/>
        </a:xfrm>
        <a:prstGeom prst="downArrow">
          <a:avLst>
            <a:gd name="adj1" fmla="val 50000"/>
            <a:gd name="adj2" fmla="val 3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Font typeface="Arial" panose="020B0604020202020204" pitchFamily="34" charset="0"/>
            <a:buNone/>
          </a:pPr>
          <a:r>
            <a:rPr lang="lv-LV" sz="1900" kern="1200" dirty="0">
              <a:solidFill>
                <a:srgbClr val="FF0000"/>
              </a:solidFill>
              <a:latin typeface="Gotham Book" panose="02000604040000020004" pitchFamily="50" charset="0"/>
            </a:rPr>
            <a:t>  </a:t>
          </a:r>
          <a:r>
            <a:rPr lang="lv-LV" sz="1900" kern="1200" dirty="0">
              <a:solidFill>
                <a:schemeClr val="accent2">
                  <a:lumMod val="60000"/>
                  <a:lumOff val="40000"/>
                </a:schemeClr>
              </a:solidFill>
              <a:latin typeface="Gotham Book" panose="02000604040000020004" pitchFamily="50" charset="0"/>
            </a:rPr>
            <a:t>- Nerisina situācijas, ja būvniecības procesa dēļ cietušas trešās personas</a:t>
          </a:r>
        </a:p>
        <a:p>
          <a:pPr marL="0" lvl="0" indent="0" algn="ctr" defTabSz="844550">
            <a:lnSpc>
              <a:spcPct val="90000"/>
            </a:lnSpc>
            <a:spcBef>
              <a:spcPct val="0"/>
            </a:spcBef>
            <a:spcAft>
              <a:spcPct val="35000"/>
            </a:spcAft>
            <a:buFont typeface="Arial" panose="020B0604020202020204" pitchFamily="34" charset="0"/>
            <a:buNone/>
          </a:pPr>
          <a:r>
            <a:rPr lang="lv-LV" sz="1900" kern="1200" dirty="0">
              <a:solidFill>
                <a:schemeClr val="accent2">
                  <a:lumMod val="60000"/>
                  <a:lumOff val="40000"/>
                </a:schemeClr>
              </a:solidFill>
              <a:latin typeface="Gotham Book" panose="02000604040000020004" pitchFamily="50" charset="0"/>
            </a:rPr>
            <a:t>- </a:t>
          </a:r>
          <a:r>
            <a:rPr lang="en-US" sz="1900" kern="1200" dirty="0" err="1">
              <a:solidFill>
                <a:schemeClr val="accent2">
                  <a:lumMod val="60000"/>
                  <a:lumOff val="40000"/>
                </a:schemeClr>
              </a:solidFill>
              <a:latin typeface="Gotham Book" panose="02000604040000020004" pitchFamily="50" charset="0"/>
            </a:rPr>
            <a:t>Nenosaka</a:t>
          </a:r>
          <a:r>
            <a:rPr lang="lv-LV" sz="1900" kern="1200" dirty="0">
              <a:solidFill>
                <a:schemeClr val="accent2">
                  <a:lumMod val="60000"/>
                  <a:lumOff val="40000"/>
                </a:schemeClr>
              </a:solidFill>
              <a:latin typeface="Gotham Book" panose="02000604040000020004" pitchFamily="50" charset="0"/>
            </a:rPr>
            <a:t> efektīvu apdrošināšanas sistēmu</a:t>
          </a:r>
        </a:p>
      </dsp:txBody>
      <dsp:txXfrm rot="-5400000">
        <a:off x="5835497" y="1524268"/>
        <a:ext cx="3910716" cy="237013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191E31-FD5D-4D64-AE8F-FB459BEAB8DA}">
      <dsp:nvSpPr>
        <dsp:cNvPr id="0" name=""/>
        <dsp:cNvSpPr/>
      </dsp:nvSpPr>
      <dsp:spPr>
        <a:xfrm>
          <a:off x="0" y="0"/>
          <a:ext cx="10582274" cy="493197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lv-LV" sz="1400" kern="1200" dirty="0">
              <a:latin typeface="Gotham Book" panose="02000604040000020004" pitchFamily="50" charset="0"/>
            </a:rPr>
            <a:t> </a:t>
          </a:r>
        </a:p>
      </dsp:txBody>
      <dsp:txXfrm>
        <a:off x="0" y="0"/>
        <a:ext cx="10582274" cy="1479591"/>
      </dsp:txXfrm>
    </dsp:sp>
    <dsp:sp modelId="{40498682-8AC0-4180-B4DE-1A953F6655DC}">
      <dsp:nvSpPr>
        <dsp:cNvPr id="0" name=""/>
        <dsp:cNvSpPr/>
      </dsp:nvSpPr>
      <dsp:spPr>
        <a:xfrm>
          <a:off x="344778" y="691230"/>
          <a:ext cx="9795546" cy="106246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l" defTabSz="800100">
            <a:lnSpc>
              <a:spcPct val="90000"/>
            </a:lnSpc>
            <a:spcBef>
              <a:spcPct val="0"/>
            </a:spcBef>
            <a:spcAft>
              <a:spcPct val="35000"/>
            </a:spcAft>
            <a:buNone/>
          </a:pPr>
          <a:r>
            <a:rPr lang="lv-LV" sz="1800" kern="1200" dirty="0">
              <a:latin typeface="Gotham Book" panose="02000604040000020004" pitchFamily="50" charset="0"/>
            </a:rPr>
            <a:t>Būvniecības ierosinātāja atbildība paredzēt</a:t>
          </a:r>
          <a:r>
            <a:rPr lang="en-US" sz="1800" kern="1200" dirty="0">
              <a:latin typeface="Gotham Book" panose="02000604040000020004" pitchFamily="50" charset="0"/>
            </a:rPr>
            <a:t>a</a:t>
          </a:r>
          <a:r>
            <a:rPr lang="lv-LV" sz="1800" kern="1200" dirty="0">
              <a:latin typeface="Gotham Book" panose="02000604040000020004" pitchFamily="50" charset="0"/>
            </a:rPr>
            <a:t> gandrīz visās ES dalībvalstīs, t.sk. Igaunijā, Lietuvā, Francijā, Beļģijā, Čehijā</a:t>
          </a:r>
        </a:p>
      </dsp:txBody>
      <dsp:txXfrm>
        <a:off x="375896" y="722348"/>
        <a:ext cx="9733310" cy="1000226"/>
      </dsp:txXfrm>
    </dsp:sp>
    <dsp:sp modelId="{F523A1DB-AABF-46B9-BA5C-62E0A069B4BB}">
      <dsp:nvSpPr>
        <dsp:cNvPr id="0" name=""/>
        <dsp:cNvSpPr/>
      </dsp:nvSpPr>
      <dsp:spPr>
        <a:xfrm>
          <a:off x="353117" y="2014605"/>
          <a:ext cx="9826446" cy="106246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l" defTabSz="800100">
            <a:lnSpc>
              <a:spcPct val="90000"/>
            </a:lnSpc>
            <a:spcBef>
              <a:spcPct val="0"/>
            </a:spcBef>
            <a:spcAft>
              <a:spcPct val="35000"/>
            </a:spcAft>
            <a:buNone/>
          </a:pPr>
          <a:r>
            <a:rPr lang="lv-LV" sz="1800" kern="1200" dirty="0">
              <a:latin typeface="Gotham Book" panose="02000604040000020004" pitchFamily="50" charset="0"/>
            </a:rPr>
            <a:t>Eiropas kopējās pamatnostādnēs (ES līgumtiesību regulējuma </a:t>
          </a:r>
          <a:r>
            <a:rPr lang="lv-LV" sz="1800" kern="1200" dirty="0" err="1">
              <a:latin typeface="Gotham Book" panose="02000604040000020004" pitchFamily="50" charset="0"/>
            </a:rPr>
            <a:t>paraugmodelis</a:t>
          </a:r>
          <a:r>
            <a:rPr lang="lv-LV" sz="1800" kern="1200" dirty="0">
              <a:latin typeface="Gotham Book" panose="02000604040000020004" pitchFamily="50" charset="0"/>
            </a:rPr>
            <a:t>) civiltiesiskā atbildība par kaitējumu būves stāvokļa dēļ iestājas zemes īpašniekam vai arī personai, kurai pieder cita lietu tiesība, uz kuras pamata būve tiek celta</a:t>
          </a:r>
        </a:p>
      </dsp:txBody>
      <dsp:txXfrm>
        <a:off x="384235" y="2045723"/>
        <a:ext cx="9764210" cy="1000226"/>
      </dsp:txXfrm>
    </dsp:sp>
    <dsp:sp modelId="{88BE4138-8E3D-47F7-9813-711D3C86C806}">
      <dsp:nvSpPr>
        <dsp:cNvPr id="0" name=""/>
        <dsp:cNvSpPr/>
      </dsp:nvSpPr>
      <dsp:spPr>
        <a:xfrm>
          <a:off x="389605" y="3343090"/>
          <a:ext cx="9847102" cy="106246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l" defTabSz="800100">
            <a:lnSpc>
              <a:spcPct val="90000"/>
            </a:lnSpc>
            <a:spcBef>
              <a:spcPct val="0"/>
            </a:spcBef>
            <a:spcAft>
              <a:spcPct val="35000"/>
            </a:spcAft>
            <a:buNone/>
          </a:pPr>
          <a:r>
            <a:rPr lang="lv-LV" sz="1800" kern="1200" dirty="0">
              <a:latin typeface="Gotham Book" panose="02000604040000020004" pitchFamily="50" charset="0"/>
            </a:rPr>
            <a:t>Latvijas Universitāte</a:t>
          </a:r>
          <a:r>
            <a:rPr lang="en-US" sz="1800" kern="1200" dirty="0">
              <a:latin typeface="Gotham Book" panose="02000604040000020004" pitchFamily="50" charset="0"/>
            </a:rPr>
            <a:t>s</a:t>
          </a:r>
          <a:r>
            <a:rPr lang="lv-LV" sz="1800" kern="1200" dirty="0">
              <a:latin typeface="Gotham Book" panose="02000604040000020004" pitchFamily="50" charset="0"/>
            </a:rPr>
            <a:t> veiktajā pētījum</a:t>
          </a:r>
          <a:r>
            <a:rPr lang="en-US" sz="1800" kern="1200" dirty="0">
              <a:solidFill>
                <a:schemeClr val="bg1"/>
              </a:solidFill>
              <a:latin typeface="Gotham Book" panose="02000604040000020004" pitchFamily="50" charset="0"/>
            </a:rPr>
            <a:t>ā</a:t>
          </a:r>
          <a:r>
            <a:rPr lang="lv-LV" sz="1800" kern="1200" dirty="0">
              <a:solidFill>
                <a:schemeClr val="bg1"/>
              </a:solidFill>
              <a:latin typeface="Gotham Book" panose="02000604040000020004" pitchFamily="50" charset="0"/>
            </a:rPr>
            <a:t> </a:t>
          </a:r>
          <a:r>
            <a:rPr lang="lv-LV" sz="1800" i="1" kern="1200" dirty="0">
              <a:solidFill>
                <a:schemeClr val="bg1"/>
              </a:solidFill>
              <a:latin typeface="Gotham Book" panose="02000604040000020004" pitchFamily="50" charset="0"/>
              <a:ea typeface="+mn-ea"/>
              <a:cs typeface="+mn-cs"/>
            </a:rPr>
            <a:t>«Atzinuma par civiltiesiskās atbildības regulējumu par trešajām personām nodarītajiem zaudējumiem saistībā ar būvniecības procesu LR un citu valstu tiesībās un to pilnveidošanas iespējām Latvijā” </a:t>
          </a:r>
          <a:r>
            <a:rPr lang="en-US" sz="1800" kern="1200" dirty="0" err="1">
              <a:latin typeface="Gotham Book" panose="02000604040000020004" pitchFamily="50" charset="0"/>
            </a:rPr>
            <a:t>autori</a:t>
          </a:r>
          <a:r>
            <a:rPr lang="en-US" sz="1800" kern="1200" dirty="0">
              <a:latin typeface="Gotham Book" panose="02000604040000020004" pitchFamily="50" charset="0"/>
            </a:rPr>
            <a:t> </a:t>
          </a:r>
          <a:r>
            <a:rPr lang="lv-LV" sz="1800" kern="1200" dirty="0">
              <a:latin typeface="Gotham Book" panose="02000604040000020004" pitchFamily="50" charset="0"/>
            </a:rPr>
            <a:t>iesaka Latvijā ieviest būvniecības ierosinātāja stingrās atbildības modeli</a:t>
          </a:r>
        </a:p>
      </dsp:txBody>
      <dsp:txXfrm>
        <a:off x="420723" y="3374208"/>
        <a:ext cx="9784866" cy="100022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10A09DE-E8FB-4AF9-A2B9-E591502A119F}"/>
              </a:ext>
            </a:extLst>
          </p:cNvPr>
          <p:cNvSpPr>
            <a:spLocks noGrp="1"/>
          </p:cNvSpPr>
          <p:nvPr>
            <p:ph type="hdr" sz="quarter"/>
          </p:nvPr>
        </p:nvSpPr>
        <p:spPr>
          <a:xfrm>
            <a:off x="2" y="4"/>
            <a:ext cx="2921111" cy="2822767"/>
          </a:xfrm>
          <a:prstGeom prst="rect">
            <a:avLst/>
          </a:prstGeom>
        </p:spPr>
        <p:txBody>
          <a:bodyPr vert="horz" lIns="177650" tIns="88825" rIns="177650" bIns="88825" rtlCol="0"/>
          <a:lstStyle>
            <a:lvl1pPr algn="l">
              <a:defRPr sz="2300"/>
            </a:lvl1pPr>
          </a:lstStyle>
          <a:p>
            <a:endParaRPr lang="lv-LV"/>
          </a:p>
        </p:txBody>
      </p:sp>
      <p:sp>
        <p:nvSpPr>
          <p:cNvPr id="3" name="Date Placeholder 2">
            <a:extLst>
              <a:ext uri="{FF2B5EF4-FFF2-40B4-BE49-F238E27FC236}">
                <a16:creationId xmlns:a16="http://schemas.microsoft.com/office/drawing/2014/main" id="{0967F962-2AE8-4E5A-8B64-B3DCC5330657}"/>
              </a:ext>
            </a:extLst>
          </p:cNvPr>
          <p:cNvSpPr>
            <a:spLocks noGrp="1"/>
          </p:cNvSpPr>
          <p:nvPr>
            <p:ph type="dt" sz="quarter" idx="1"/>
          </p:nvPr>
        </p:nvSpPr>
        <p:spPr>
          <a:xfrm>
            <a:off x="3818359" y="4"/>
            <a:ext cx="2921111" cy="2822767"/>
          </a:xfrm>
          <a:prstGeom prst="rect">
            <a:avLst/>
          </a:prstGeom>
        </p:spPr>
        <p:txBody>
          <a:bodyPr vert="horz" lIns="177650" tIns="88825" rIns="177650" bIns="88825" rtlCol="0"/>
          <a:lstStyle>
            <a:lvl1pPr algn="r">
              <a:defRPr sz="2300"/>
            </a:lvl1pPr>
          </a:lstStyle>
          <a:p>
            <a:fld id="{BBB473CA-45EA-461D-A870-2591655BD307}" type="datetimeFigureOut">
              <a:rPr lang="lv-LV" smtClean="0"/>
              <a:t>10.09.2019</a:t>
            </a:fld>
            <a:endParaRPr lang="lv-LV"/>
          </a:p>
        </p:txBody>
      </p:sp>
      <p:sp>
        <p:nvSpPr>
          <p:cNvPr id="4" name="Footer Placeholder 3">
            <a:extLst>
              <a:ext uri="{FF2B5EF4-FFF2-40B4-BE49-F238E27FC236}">
                <a16:creationId xmlns:a16="http://schemas.microsoft.com/office/drawing/2014/main" id="{7FE93A05-E7F7-4C59-A3B6-C9D02372C847}"/>
              </a:ext>
            </a:extLst>
          </p:cNvPr>
          <p:cNvSpPr>
            <a:spLocks noGrp="1"/>
          </p:cNvSpPr>
          <p:nvPr>
            <p:ph type="ftr" sz="quarter" idx="2"/>
          </p:nvPr>
        </p:nvSpPr>
        <p:spPr>
          <a:xfrm>
            <a:off x="2" y="53437194"/>
            <a:ext cx="2921111" cy="2822761"/>
          </a:xfrm>
          <a:prstGeom prst="rect">
            <a:avLst/>
          </a:prstGeom>
        </p:spPr>
        <p:txBody>
          <a:bodyPr vert="horz" lIns="177650" tIns="88825" rIns="177650" bIns="88825" rtlCol="0" anchor="b"/>
          <a:lstStyle>
            <a:lvl1pPr algn="l">
              <a:defRPr sz="2300"/>
            </a:lvl1pPr>
          </a:lstStyle>
          <a:p>
            <a:endParaRPr lang="lv-LV"/>
          </a:p>
        </p:txBody>
      </p:sp>
      <p:sp>
        <p:nvSpPr>
          <p:cNvPr id="5" name="Slide Number Placeholder 4">
            <a:extLst>
              <a:ext uri="{FF2B5EF4-FFF2-40B4-BE49-F238E27FC236}">
                <a16:creationId xmlns:a16="http://schemas.microsoft.com/office/drawing/2014/main" id="{B58F1906-C4A5-48F1-8C39-BFFBD5953C8D}"/>
              </a:ext>
            </a:extLst>
          </p:cNvPr>
          <p:cNvSpPr>
            <a:spLocks noGrp="1"/>
          </p:cNvSpPr>
          <p:nvPr>
            <p:ph type="sldNum" sz="quarter" idx="3"/>
          </p:nvPr>
        </p:nvSpPr>
        <p:spPr>
          <a:xfrm>
            <a:off x="3818359" y="53437194"/>
            <a:ext cx="2921111" cy="2822761"/>
          </a:xfrm>
          <a:prstGeom prst="rect">
            <a:avLst/>
          </a:prstGeom>
        </p:spPr>
        <p:txBody>
          <a:bodyPr vert="horz" lIns="177650" tIns="88825" rIns="177650" bIns="88825" rtlCol="0" anchor="b"/>
          <a:lstStyle>
            <a:lvl1pPr algn="r">
              <a:defRPr sz="2300"/>
            </a:lvl1pPr>
          </a:lstStyle>
          <a:p>
            <a:fld id="{C9ECB601-F1EE-42DE-AF62-2367D74A6E31}" type="slidenum">
              <a:rPr lang="lv-LV" smtClean="0"/>
              <a:t>‹#›</a:t>
            </a:fld>
            <a:endParaRPr lang="lv-LV"/>
          </a:p>
        </p:txBody>
      </p:sp>
    </p:spTree>
    <p:extLst>
      <p:ext uri="{BB962C8B-B14F-4D97-AF65-F5344CB8AC3E}">
        <p14:creationId xmlns:p14="http://schemas.microsoft.com/office/powerpoint/2010/main" val="19271177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2921111" cy="2822767"/>
          </a:xfrm>
          <a:prstGeom prst="rect">
            <a:avLst/>
          </a:prstGeom>
        </p:spPr>
        <p:txBody>
          <a:bodyPr vert="horz" lIns="177650" tIns="88825" rIns="177650" bIns="88825" rtlCol="0"/>
          <a:lstStyle>
            <a:lvl1pPr algn="l">
              <a:defRPr sz="2300"/>
            </a:lvl1pPr>
          </a:lstStyle>
          <a:p>
            <a:endParaRPr lang="en-US"/>
          </a:p>
        </p:txBody>
      </p:sp>
      <p:sp>
        <p:nvSpPr>
          <p:cNvPr id="3" name="Date Placeholder 2"/>
          <p:cNvSpPr>
            <a:spLocks noGrp="1"/>
          </p:cNvSpPr>
          <p:nvPr>
            <p:ph type="dt" idx="1"/>
          </p:nvPr>
        </p:nvSpPr>
        <p:spPr>
          <a:xfrm>
            <a:off x="3818359" y="4"/>
            <a:ext cx="2921111" cy="2822767"/>
          </a:xfrm>
          <a:prstGeom prst="rect">
            <a:avLst/>
          </a:prstGeom>
        </p:spPr>
        <p:txBody>
          <a:bodyPr vert="horz" lIns="177650" tIns="88825" rIns="177650" bIns="88825" rtlCol="0"/>
          <a:lstStyle>
            <a:lvl1pPr algn="r">
              <a:defRPr sz="2300"/>
            </a:lvl1pPr>
          </a:lstStyle>
          <a:p>
            <a:fld id="{82F8BB53-5DA8-6D44-B0E9-C71E3B560133}" type="datetimeFigureOut">
              <a:rPr lang="en-US" smtClean="0"/>
              <a:t>9/10/2019</a:t>
            </a:fld>
            <a:endParaRPr lang="en-US"/>
          </a:p>
        </p:txBody>
      </p:sp>
      <p:sp>
        <p:nvSpPr>
          <p:cNvPr id="4" name="Slide Image Placeholder 3"/>
          <p:cNvSpPr>
            <a:spLocks noGrp="1" noRot="1" noChangeAspect="1"/>
          </p:cNvSpPr>
          <p:nvPr>
            <p:ph type="sldImg" idx="2"/>
          </p:nvPr>
        </p:nvSpPr>
        <p:spPr>
          <a:xfrm>
            <a:off x="-13503275" y="7034213"/>
            <a:ext cx="33750250" cy="18984912"/>
          </a:xfrm>
          <a:prstGeom prst="rect">
            <a:avLst/>
          </a:prstGeom>
          <a:noFill/>
          <a:ln w="12700">
            <a:solidFill>
              <a:prstClr val="black"/>
            </a:solidFill>
          </a:ln>
        </p:spPr>
        <p:txBody>
          <a:bodyPr vert="horz" lIns="177650" tIns="88825" rIns="177650" bIns="88825" rtlCol="0" anchor="ctr"/>
          <a:lstStyle/>
          <a:p>
            <a:endParaRPr lang="en-US"/>
          </a:p>
        </p:txBody>
      </p:sp>
      <p:sp>
        <p:nvSpPr>
          <p:cNvPr id="5" name="Notes Placeholder 4"/>
          <p:cNvSpPr>
            <a:spLocks noGrp="1"/>
          </p:cNvSpPr>
          <p:nvPr>
            <p:ph type="body" sz="quarter" idx="3"/>
          </p:nvPr>
        </p:nvSpPr>
        <p:spPr>
          <a:xfrm>
            <a:off x="674105" y="27075097"/>
            <a:ext cx="5392821" cy="22152356"/>
          </a:xfrm>
          <a:prstGeom prst="rect">
            <a:avLst/>
          </a:prstGeom>
        </p:spPr>
        <p:txBody>
          <a:bodyPr vert="horz" lIns="177650" tIns="88825" rIns="177650" bIns="8882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53437194"/>
            <a:ext cx="2921111" cy="2822761"/>
          </a:xfrm>
          <a:prstGeom prst="rect">
            <a:avLst/>
          </a:prstGeom>
        </p:spPr>
        <p:txBody>
          <a:bodyPr vert="horz" lIns="177650" tIns="88825" rIns="177650" bIns="88825" rtlCol="0" anchor="b"/>
          <a:lstStyle>
            <a:lvl1pPr algn="l">
              <a:defRPr sz="2300"/>
            </a:lvl1pPr>
          </a:lstStyle>
          <a:p>
            <a:endParaRPr lang="en-US"/>
          </a:p>
        </p:txBody>
      </p:sp>
      <p:sp>
        <p:nvSpPr>
          <p:cNvPr id="7" name="Slide Number Placeholder 6"/>
          <p:cNvSpPr>
            <a:spLocks noGrp="1"/>
          </p:cNvSpPr>
          <p:nvPr>
            <p:ph type="sldNum" sz="quarter" idx="5"/>
          </p:nvPr>
        </p:nvSpPr>
        <p:spPr>
          <a:xfrm>
            <a:off x="3818359" y="53437194"/>
            <a:ext cx="2921111" cy="2822761"/>
          </a:xfrm>
          <a:prstGeom prst="rect">
            <a:avLst/>
          </a:prstGeom>
        </p:spPr>
        <p:txBody>
          <a:bodyPr vert="horz" lIns="177650" tIns="88825" rIns="177650" bIns="88825" rtlCol="0" anchor="b"/>
          <a:lstStyle>
            <a:lvl1pPr algn="r">
              <a:defRPr sz="2300"/>
            </a:lvl1pPr>
          </a:lstStyle>
          <a:p>
            <a:fld id="{3801FDC6-FAE9-314F-81DE-E828FEA1E451}" type="slidenum">
              <a:rPr lang="en-US" smtClean="0"/>
              <a:t>‹#›</a:t>
            </a:fld>
            <a:endParaRPr lang="en-US"/>
          </a:p>
        </p:txBody>
      </p:sp>
    </p:spTree>
    <p:extLst>
      <p:ext uri="{BB962C8B-B14F-4D97-AF65-F5344CB8AC3E}">
        <p14:creationId xmlns:p14="http://schemas.microsoft.com/office/powerpoint/2010/main" val="645438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sz="2400" i="1" kern="1200" dirty="0">
              <a:solidFill>
                <a:schemeClr val="tx1"/>
              </a:solidFill>
              <a:latin typeface="Gotham Book" panose="02000604040000020004" pitchFamily="50" charset="0"/>
              <a:ea typeface="+mn-ea"/>
              <a:cs typeface="+mn-cs"/>
            </a:endParaRPr>
          </a:p>
        </p:txBody>
      </p:sp>
      <p:sp>
        <p:nvSpPr>
          <p:cNvPr id="4" name="Slide Number Placeholder 3"/>
          <p:cNvSpPr>
            <a:spLocks noGrp="1"/>
          </p:cNvSpPr>
          <p:nvPr>
            <p:ph type="sldNum" sz="quarter" idx="5"/>
          </p:nvPr>
        </p:nvSpPr>
        <p:spPr/>
        <p:txBody>
          <a:bodyPr/>
          <a:lstStyle/>
          <a:p>
            <a:fld id="{3801FDC6-FAE9-314F-81DE-E828FEA1E451}" type="slidenum">
              <a:rPr lang="en-US" smtClean="0"/>
              <a:t>3</a:t>
            </a:fld>
            <a:endParaRPr lang="en-US"/>
          </a:p>
        </p:txBody>
      </p:sp>
    </p:spTree>
    <p:extLst>
      <p:ext uri="{BB962C8B-B14F-4D97-AF65-F5344CB8AC3E}">
        <p14:creationId xmlns:p14="http://schemas.microsoft.com/office/powerpoint/2010/main" val="13459437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Sakuma slaids gais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A4E44-7B93-438C-BDBE-4F1D78612911}"/>
              </a:ext>
            </a:extLst>
          </p:cNvPr>
          <p:cNvSpPr>
            <a:spLocks noGrp="1"/>
          </p:cNvSpPr>
          <p:nvPr>
            <p:ph type="title" hasCustomPrompt="1"/>
          </p:nvPr>
        </p:nvSpPr>
        <p:spPr>
          <a:xfrm>
            <a:off x="381000" y="1752600"/>
            <a:ext cx="10515600" cy="2232965"/>
          </a:xfrm>
        </p:spPr>
        <p:txBody>
          <a:bodyPr vert="horz" lIns="91440" tIns="45720" rIns="91440" bIns="45720" rtlCol="0" anchor="ctr">
            <a:normAutofit/>
          </a:bodyPr>
          <a:lstStyle>
            <a:lvl1pPr algn="l">
              <a:defRPr lang="lv-LV" sz="5000" b="0">
                <a:solidFill>
                  <a:srgbClr val="00B0BA"/>
                </a:solidFill>
                <a:latin typeface="Gotham Bold" pitchFamily="50" charset="0"/>
              </a:defRPr>
            </a:lvl1pPr>
          </a:lstStyle>
          <a:p>
            <a:pPr marL="0" lvl="0">
              <a:lnSpc>
                <a:spcPct val="100000"/>
              </a:lnSpc>
            </a:pPr>
            <a:r>
              <a:rPr lang="lv-LV"/>
              <a:t>Nosaukums</a:t>
            </a:r>
          </a:p>
        </p:txBody>
      </p:sp>
      <p:pic>
        <p:nvPicPr>
          <p:cNvPr id="7" name="Graphic 6">
            <a:extLst>
              <a:ext uri="{FF2B5EF4-FFF2-40B4-BE49-F238E27FC236}">
                <a16:creationId xmlns:a16="http://schemas.microsoft.com/office/drawing/2014/main" id="{C64FC841-881D-4AAF-A9AF-F82ED7DD9ED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pic>
        <p:nvPicPr>
          <p:cNvPr id="8" name="Graphic 7">
            <a:extLst>
              <a:ext uri="{FF2B5EF4-FFF2-40B4-BE49-F238E27FC236}">
                <a16:creationId xmlns:a16="http://schemas.microsoft.com/office/drawing/2014/main" id="{29CB657B-E458-4D1B-93D0-4CA5D8D31CCC}"/>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77256" y="469321"/>
            <a:ext cx="3076575" cy="733425"/>
          </a:xfrm>
          <a:prstGeom prst="rect">
            <a:avLst/>
          </a:prstGeom>
        </p:spPr>
      </p:pic>
      <p:sp>
        <p:nvSpPr>
          <p:cNvPr id="10" name="TextBox 9" hidden="1">
            <a:extLst>
              <a:ext uri="{FF2B5EF4-FFF2-40B4-BE49-F238E27FC236}">
                <a16:creationId xmlns:a16="http://schemas.microsoft.com/office/drawing/2014/main" id="{FFE5860C-CF01-40A1-811A-2C492A944F1D}"/>
              </a:ext>
            </a:extLst>
          </p:cNvPr>
          <p:cNvSpPr txBox="1"/>
          <p:nvPr userDrawn="1"/>
        </p:nvSpPr>
        <p:spPr>
          <a:xfrm>
            <a:off x="1576142" y="4275427"/>
            <a:ext cx="1528011" cy="615553"/>
          </a:xfrm>
          <a:prstGeom prst="rect">
            <a:avLst/>
          </a:prstGeom>
          <a:noFill/>
        </p:spPr>
        <p:txBody>
          <a:bodyPr wrap="square" rtlCol="0">
            <a:spAutoFit/>
          </a:bodyPr>
          <a:lstStyle/>
          <a:p>
            <a:r>
              <a:rPr lang="lv-LV" sz="1700">
                <a:solidFill>
                  <a:srgbClr val="B2E7EA"/>
                </a:solidFill>
                <a:latin typeface="Gotham Bold" pitchFamily="50" charset="0"/>
              </a:rPr>
              <a:t>BAIBA</a:t>
            </a:r>
          </a:p>
          <a:p>
            <a:r>
              <a:rPr lang="lv-LV" sz="1700">
                <a:solidFill>
                  <a:srgbClr val="B2E7EA"/>
                </a:solidFill>
                <a:latin typeface="Gotham Bold" pitchFamily="50" charset="0"/>
              </a:rPr>
              <a:t>FROMANE</a:t>
            </a:r>
          </a:p>
        </p:txBody>
      </p:sp>
      <p:sp>
        <p:nvSpPr>
          <p:cNvPr id="19" name="Portrets">
            <a:extLst>
              <a:ext uri="{FF2B5EF4-FFF2-40B4-BE49-F238E27FC236}">
                <a16:creationId xmlns:a16="http://schemas.microsoft.com/office/drawing/2014/main" id="{561C4F72-FA50-49EA-804B-4A8BF861F6E7}"/>
              </a:ext>
            </a:extLst>
          </p:cNvPr>
          <p:cNvSpPr>
            <a:spLocks noGrp="1" noChangeAspect="1"/>
          </p:cNvSpPr>
          <p:nvPr>
            <p:ph type="pic" sz="quarter" idx="13" hasCustomPrompt="1"/>
          </p:nvPr>
        </p:nvSpPr>
        <p:spPr>
          <a:xfrm>
            <a:off x="465224" y="4073215"/>
            <a:ext cx="1050839" cy="1050757"/>
          </a:xfrm>
          <a:prstGeom prst="ellipse">
            <a:avLst/>
          </a:prstGeom>
        </p:spPr>
        <p:txBody>
          <a:bodyPr>
            <a:normAutofit/>
          </a:bodyPr>
          <a:lstStyle>
            <a:lvl1pPr marL="0" indent="0" algn="ctr">
              <a:buNone/>
              <a:defRPr sz="1200">
                <a:solidFill>
                  <a:schemeClr val="bg1"/>
                </a:solidFill>
              </a:defRPr>
            </a:lvl1pPr>
          </a:lstStyle>
          <a:p>
            <a:r>
              <a:rPr lang="lv-LV"/>
              <a:t>Portrets</a:t>
            </a:r>
          </a:p>
        </p:txBody>
      </p:sp>
      <p:sp>
        <p:nvSpPr>
          <p:cNvPr id="21" name="Text Placeholder 20">
            <a:extLst>
              <a:ext uri="{FF2B5EF4-FFF2-40B4-BE49-F238E27FC236}">
                <a16:creationId xmlns:a16="http://schemas.microsoft.com/office/drawing/2014/main" id="{3A0CB106-FBCE-4A07-A51F-8148842149A4}"/>
              </a:ext>
            </a:extLst>
          </p:cNvPr>
          <p:cNvSpPr>
            <a:spLocks noGrp="1"/>
          </p:cNvSpPr>
          <p:nvPr>
            <p:ph type="body" sz="quarter" idx="14" hasCustomPrompt="1"/>
          </p:nvPr>
        </p:nvSpPr>
        <p:spPr>
          <a:xfrm>
            <a:off x="1592263" y="4279900"/>
            <a:ext cx="1595437" cy="327782"/>
          </a:xfrm>
          <a:noFill/>
        </p:spPr>
        <p:txBody>
          <a:bodyPr wrap="square" rtlCol="0">
            <a:spAutoFit/>
          </a:bodyPr>
          <a:lstStyle>
            <a:lvl1pPr marL="0" indent="0">
              <a:spcBef>
                <a:spcPts val="0"/>
              </a:spcBef>
              <a:buNone/>
              <a:defRPr lang="en-US" sz="1700" smtClean="0">
                <a:solidFill>
                  <a:srgbClr val="00B0BA"/>
                </a:solidFill>
                <a:latin typeface="Gotham Bold" pitchFamily="50" charset="0"/>
              </a:defRPr>
            </a:lvl1pPr>
            <a:lvl2pPr>
              <a:defRPr lang="en-US" sz="1800" smtClean="0">
                <a:latin typeface="+mn-lt"/>
              </a:defRPr>
            </a:lvl2pPr>
            <a:lvl3pPr>
              <a:defRPr lang="en-US" sz="1800" smtClean="0">
                <a:latin typeface="+mn-lt"/>
              </a:defRPr>
            </a:lvl3pPr>
            <a:lvl4pPr>
              <a:defRPr lang="en-US" smtClean="0">
                <a:latin typeface="+mn-lt"/>
              </a:defRPr>
            </a:lvl4pPr>
            <a:lvl5pPr>
              <a:defRPr lang="lv-LV">
                <a:latin typeface="+mn-lt"/>
              </a:defRPr>
            </a:lvl5pPr>
          </a:lstStyle>
          <a:p>
            <a:pPr marL="0" lvl="0"/>
            <a:r>
              <a:rPr lang="lv-LV"/>
              <a:t>Autors</a:t>
            </a:r>
          </a:p>
        </p:txBody>
      </p:sp>
    </p:spTree>
    <p:extLst>
      <p:ext uri="{BB962C8B-B14F-4D97-AF65-F5344CB8AC3E}">
        <p14:creationId xmlns:p14="http://schemas.microsoft.com/office/powerpoint/2010/main" val="3502144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Balts starpslaids">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sz="1400" b="0" i="0">
                <a:latin typeface="Gotham Light" charset="0"/>
                <a:ea typeface="Gotham Light" charset="0"/>
                <a:cs typeface="Gotham Light" charset="0"/>
              </a:defRPr>
            </a:lvl1pPr>
          </a:lstStyle>
          <a:p>
            <a:fld id="{96B3591F-EEDA-470F-89C0-50ED514FF2D9}" type="datetimeFigureOut">
              <a:rPr lang="lv-LV" smtClean="0"/>
              <a:pPr/>
              <a:t>10.09.2019</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sz="1400" b="0" i="0">
                <a:latin typeface="Gotham Light" charset="0"/>
                <a:ea typeface="Gotham Light" charset="0"/>
                <a:cs typeface="Gotham Light" charset="0"/>
              </a:defRPr>
            </a:lvl1p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sz="1400" b="0" i="0">
                <a:latin typeface="Gotham Light" charset="0"/>
                <a:ea typeface="Gotham Light" charset="0"/>
                <a:cs typeface="Gotham Light" charset="0"/>
              </a:defRPr>
            </a:lvl1pPr>
          </a:lstStyle>
          <a:p>
            <a:fld id="{7921D16B-E1CB-4D91-8C89-6296DAF468FD}" type="slidenum">
              <a:rPr lang="lv-LV" smtClean="0"/>
              <a:pPr/>
              <a:t>‹#›</a:t>
            </a:fld>
            <a:endParaRPr lang="lv-LV"/>
          </a:p>
        </p:txBody>
      </p:sp>
    </p:spTree>
    <p:extLst>
      <p:ext uri="{BB962C8B-B14F-4D97-AF65-F5344CB8AC3E}">
        <p14:creationId xmlns:p14="http://schemas.microsoft.com/office/powerpoint/2010/main" val="244095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Divas kolonn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marL="0" indent="0">
              <a:buNone/>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lvl1pPr marL="0" indent="0">
              <a:buNone/>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lang="lv-LV" sz="1400" b="0" i="0" smtClean="0">
                <a:latin typeface="Gotham Light" charset="0"/>
                <a:ea typeface="Gotham Light" charset="0"/>
                <a:cs typeface="Gotham Light" charset="0"/>
              </a:defRPr>
            </a:lvl1pPr>
          </a:lstStyle>
          <a:p>
            <a:fld id="{96B3591F-EEDA-470F-89C0-50ED514FF2D9}" type="datetimeFigureOut">
              <a:rPr lang="hr-HR" smtClean="0"/>
              <a:pPr/>
              <a:t>10.9.2019.</a:t>
            </a:fld>
            <a:endParaRPr lang="hr-HR"/>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lang="lv-LV" sz="1400" b="0" i="0">
                <a:latin typeface="Gotham Light" charset="0"/>
                <a:ea typeface="Gotham Light" charset="0"/>
                <a:cs typeface="Gotham Light" charset="0"/>
              </a:defRPr>
            </a:lvl1p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lang="lv-LV" sz="1400" b="0" i="0" smtClean="0">
                <a:latin typeface="Gotham Light" charset="0"/>
                <a:ea typeface="Gotham Light" charset="0"/>
                <a:cs typeface="Gotham Light" charset="0"/>
              </a:defRPr>
            </a:lvl1pPr>
          </a:lstStyle>
          <a:p>
            <a:fld id="{7921D16B-E1CB-4D91-8C89-6296DAF468FD}" type="slidenum">
              <a:rPr lang="uk-UA" smtClean="0"/>
              <a:pPr/>
              <a:t>‹#›</a:t>
            </a:fld>
            <a:endParaRPr lang="uk-UA"/>
          </a:p>
        </p:txBody>
      </p:sp>
    </p:spTree>
    <p:extLst>
      <p:ext uri="{BB962C8B-B14F-4D97-AF65-F5344CB8AC3E}">
        <p14:creationId xmlns:p14="http://schemas.microsoft.com/office/powerpoint/2010/main" val="2363187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Salidzinajum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lvl1pPr marL="0" indent="0">
              <a:buNone/>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lvl1pPr marL="0" indent="0">
              <a:buNone/>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lvl1pPr>
              <a:defRPr lang="lv-LV" sz="1400" b="0" i="0" smtClean="0">
                <a:latin typeface="Gotham Light" charset="0"/>
                <a:ea typeface="Gotham Light" charset="0"/>
                <a:cs typeface="Gotham Light" charset="0"/>
              </a:defRPr>
            </a:lvl1pPr>
          </a:lstStyle>
          <a:p>
            <a:fld id="{96B3591F-EEDA-470F-89C0-50ED514FF2D9}" type="datetimeFigureOut">
              <a:rPr lang="hr-HR" smtClean="0"/>
              <a:pPr/>
              <a:t>10.9.2019.</a:t>
            </a:fld>
            <a:endParaRPr lang="hr-HR"/>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lvl1pPr>
              <a:defRPr lang="lv-LV" sz="1400" b="0" i="0">
                <a:latin typeface="Gotham Light" charset="0"/>
                <a:ea typeface="Gotham Light" charset="0"/>
                <a:cs typeface="Gotham Light" charset="0"/>
              </a:defRPr>
            </a:lvl1pPr>
          </a:lstStyle>
          <a:p>
            <a:endParaRPr lang="lv-LV"/>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lvl1pPr>
              <a:defRPr lang="lv-LV" sz="1400" b="0" i="0" smtClean="0">
                <a:latin typeface="Gotham Light" charset="0"/>
                <a:ea typeface="Gotham Light" charset="0"/>
                <a:cs typeface="Gotham Light" charset="0"/>
              </a:defRPr>
            </a:lvl1pPr>
          </a:lstStyle>
          <a:p>
            <a:fld id="{7921D16B-E1CB-4D91-8C89-6296DAF468FD}" type="slidenum">
              <a:rPr lang="uk-UA" smtClean="0"/>
              <a:pPr/>
              <a:t>‹#›</a:t>
            </a:fld>
            <a:endParaRPr lang="uk-UA"/>
          </a:p>
        </p:txBody>
      </p:sp>
    </p:spTree>
    <p:extLst>
      <p:ext uri="{BB962C8B-B14F-4D97-AF65-F5344CB8AC3E}">
        <p14:creationId xmlns:p14="http://schemas.microsoft.com/office/powerpoint/2010/main" val="8896572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marL="0" indent="0">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lang="lv-LV" sz="1400" b="0" i="0" smtClean="0">
                <a:latin typeface="Gotham Light" charset="0"/>
                <a:ea typeface="Gotham Light" charset="0"/>
                <a:cs typeface="Gotham Light" charset="0"/>
              </a:defRPr>
            </a:lvl1pPr>
          </a:lstStyle>
          <a:p>
            <a:fld id="{96B3591F-EEDA-470F-89C0-50ED514FF2D9}" type="datetimeFigureOut">
              <a:rPr lang="hr-HR" smtClean="0"/>
              <a:pPr/>
              <a:t>10.9.2019.</a:t>
            </a:fld>
            <a:endParaRPr lang="hr-HR"/>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lang="lv-LV" sz="1400" b="0" i="0">
                <a:latin typeface="Gotham Light" charset="0"/>
                <a:ea typeface="Gotham Light" charset="0"/>
                <a:cs typeface="Gotham Light" charset="0"/>
              </a:defRPr>
            </a:lvl1p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lang="lv-LV" sz="1400" b="0" i="0" smtClean="0">
                <a:latin typeface="Gotham Light" charset="0"/>
                <a:ea typeface="Gotham Light" charset="0"/>
                <a:cs typeface="Gotham Light" charset="0"/>
              </a:defRPr>
            </a:lvl1pPr>
          </a:lstStyle>
          <a:p>
            <a:fld id="{7921D16B-E1CB-4D91-8C89-6296DAF468FD}" type="slidenum">
              <a:rPr lang="uk-UA" smtClean="0"/>
              <a:pPr/>
              <a:t>‹#›</a:t>
            </a:fld>
            <a:endParaRPr lang="uk-UA"/>
          </a:p>
        </p:txBody>
      </p:sp>
    </p:spTree>
    <p:extLst>
      <p:ext uri="{BB962C8B-B14F-4D97-AF65-F5344CB8AC3E}">
        <p14:creationId xmlns:p14="http://schemas.microsoft.com/office/powerpoint/2010/main" val="32331080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rsraksts un Saturs">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0"/>
          </p:nvPr>
        </p:nvSpPr>
        <p:spPr>
          <a:xfrm>
            <a:off x="838200" y="1825625"/>
            <a:ext cx="10515600" cy="4351338"/>
          </a:xfrm>
        </p:spPr>
        <p:txBody>
          <a:bodyPr/>
          <a:lstStyle>
            <a:lvl1pPr marL="0" inden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5819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tarpslaids">
    <p:bg>
      <p:bgPr>
        <a:solidFill>
          <a:srgbClr val="00B0BA"/>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22D6A76F-1BCD-459B-9BFE-F5448A91E50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
        <p:nvSpPr>
          <p:cNvPr id="2" name="Title 1">
            <a:extLst>
              <a:ext uri="{FF2B5EF4-FFF2-40B4-BE49-F238E27FC236}">
                <a16:creationId xmlns:a16="http://schemas.microsoft.com/office/drawing/2014/main" id="{F7649E1B-6AF1-4CD5-99B8-7C870D574991}"/>
              </a:ext>
            </a:extLst>
          </p:cNvPr>
          <p:cNvSpPr>
            <a:spLocks noGrp="1"/>
          </p:cNvSpPr>
          <p:nvPr>
            <p:ph type="title" hasCustomPrompt="1"/>
          </p:nvPr>
        </p:nvSpPr>
        <p:spPr>
          <a:xfrm>
            <a:off x="1055178" y="1992449"/>
            <a:ext cx="10515600" cy="1325563"/>
          </a:xfrm>
        </p:spPr>
        <p:txBody>
          <a:bodyPr vert="horz" lIns="91440" tIns="45720" rIns="91440" bIns="45720" rtlCol="0" anchor="t">
            <a:normAutofit/>
          </a:bodyPr>
          <a:lstStyle>
            <a:lvl1pPr>
              <a:defRPr lang="lv-LV" sz="5400">
                <a:solidFill>
                  <a:schemeClr val="bg1"/>
                </a:solidFill>
                <a:latin typeface="Gotham Black" panose="02000604040000020004" pitchFamily="50" charset="0"/>
              </a:defRPr>
            </a:lvl1pPr>
          </a:lstStyle>
          <a:p>
            <a:pPr marL="0" lvl="0"/>
            <a:r>
              <a:rPr lang="lv-LV"/>
              <a:t>Virsraksts</a:t>
            </a:r>
          </a:p>
        </p:txBody>
      </p:sp>
      <p:sp>
        <p:nvSpPr>
          <p:cNvPr id="10" name="Text Placeholder 9">
            <a:extLst>
              <a:ext uri="{FF2B5EF4-FFF2-40B4-BE49-F238E27FC236}">
                <a16:creationId xmlns:a16="http://schemas.microsoft.com/office/drawing/2014/main" id="{749F37D5-2649-42FF-9F7B-925DEDF7CF9F}"/>
              </a:ext>
            </a:extLst>
          </p:cNvPr>
          <p:cNvSpPr>
            <a:spLocks noGrp="1"/>
          </p:cNvSpPr>
          <p:nvPr>
            <p:ph type="body" sz="quarter" idx="13" hasCustomPrompt="1"/>
          </p:nvPr>
        </p:nvSpPr>
        <p:spPr>
          <a:xfrm>
            <a:off x="1063705" y="1069043"/>
            <a:ext cx="4143570" cy="840230"/>
          </a:xfrm>
          <a:noFill/>
        </p:spPr>
        <p:txBody>
          <a:bodyPr wrap="none" rtlCol="0">
            <a:spAutoFit/>
          </a:bodyPr>
          <a:lstStyle>
            <a:lvl1pPr marL="0" indent="0">
              <a:buNone/>
              <a:defRPr lang="lv-LV" sz="5400" dirty="0">
                <a:solidFill>
                  <a:schemeClr val="bg1"/>
                </a:solidFill>
                <a:latin typeface="Gotham Light" pitchFamily="50" charset="0"/>
              </a:defRPr>
            </a:lvl1pPr>
          </a:lstStyle>
          <a:p>
            <a:pPr marL="0" lvl="0"/>
            <a:r>
              <a:rPr lang="lv-LV"/>
              <a:t>Skaitlis, ja ir</a:t>
            </a:r>
          </a:p>
        </p:txBody>
      </p:sp>
    </p:spTree>
    <p:extLst>
      <p:ext uri="{BB962C8B-B14F-4D97-AF65-F5344CB8AC3E}">
        <p14:creationId xmlns:p14="http://schemas.microsoft.com/office/powerpoint/2010/main" val="1701109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osaukums un Saturs">
    <p:spTree>
      <p:nvGrpSpPr>
        <p:cNvPr id="1" name=""/>
        <p:cNvGrpSpPr/>
        <p:nvPr/>
      </p:nvGrpSpPr>
      <p:grpSpPr>
        <a:xfrm>
          <a:off x="0" y="0"/>
          <a:ext cx="0" cy="0"/>
          <a:chOff x="0" y="0"/>
          <a:chExt cx="0" cy="0"/>
        </a:xfrm>
      </p:grpSpPr>
      <p:sp>
        <p:nvSpPr>
          <p:cNvPr id="7" name="Zala linija">
            <a:extLst>
              <a:ext uri="{FF2B5EF4-FFF2-40B4-BE49-F238E27FC236}">
                <a16:creationId xmlns:a16="http://schemas.microsoft.com/office/drawing/2014/main" id="{E322F7C0-9820-4416-922A-F4D7E3FECF08}"/>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itle 1"/>
          <p:cNvSpPr>
            <a:spLocks noGrp="1"/>
          </p:cNvSpPr>
          <p:nvPr>
            <p:ph type="title"/>
          </p:nvPr>
        </p:nvSpPr>
        <p:spPr>
          <a:xfrm>
            <a:off x="1163054" y="25913"/>
            <a:ext cx="10515600" cy="1325563"/>
          </a:xfrm>
        </p:spPr>
        <p:txBody>
          <a:bodyPr/>
          <a:lstStyle>
            <a:lvl1pPr>
              <a:defRPr>
                <a:solidFill>
                  <a:schemeClr val="bg1"/>
                </a:solidFill>
                <a:latin typeface="Gotham Book" panose="02000604040000020004" pitchFamily="50" charset="0"/>
              </a:defRPr>
            </a:lvl1pPr>
          </a:lstStyle>
          <a:p>
            <a:r>
              <a:rPr lang="en-US"/>
              <a:t>Click to edit Master title style</a:t>
            </a:r>
          </a:p>
        </p:txBody>
      </p:sp>
      <p:sp>
        <p:nvSpPr>
          <p:cNvPr id="3" name="Content Placeholder 2"/>
          <p:cNvSpPr>
            <a:spLocks noGrp="1"/>
          </p:cNvSpPr>
          <p:nvPr>
            <p:ph idx="1"/>
          </p:nvPr>
        </p:nvSpPr>
        <p:spPr>
          <a:xfrm>
            <a:off x="838200" y="1825625"/>
            <a:ext cx="10515600" cy="4243050"/>
          </a:xfrm>
        </p:spPr>
        <p:txBody>
          <a:bodyPr/>
          <a:lstStyle>
            <a:lvl1pPr marL="0" indent="0">
              <a:buNone/>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Graphic 7">
            <a:extLst>
              <a:ext uri="{FF2B5EF4-FFF2-40B4-BE49-F238E27FC236}">
                <a16:creationId xmlns:a16="http://schemas.microsoft.com/office/drawing/2014/main" id="{B4C39840-838D-4EC8-912C-1F6C53DEAC2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2616857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rsraksts tikai">
    <p:spTree>
      <p:nvGrpSpPr>
        <p:cNvPr id="1" name=""/>
        <p:cNvGrpSpPr/>
        <p:nvPr/>
      </p:nvGrpSpPr>
      <p:grpSpPr>
        <a:xfrm>
          <a:off x="0" y="0"/>
          <a:ext cx="0" cy="0"/>
          <a:chOff x="0" y="0"/>
          <a:chExt cx="0" cy="0"/>
        </a:xfrm>
      </p:grpSpPr>
      <p:sp>
        <p:nvSpPr>
          <p:cNvPr id="6" name="Zala linija">
            <a:extLst>
              <a:ext uri="{FF2B5EF4-FFF2-40B4-BE49-F238E27FC236}">
                <a16:creationId xmlns:a16="http://schemas.microsoft.com/office/drawing/2014/main" id="{9B8218FE-4C6B-4CF9-98F8-4F2DDDB2DE71}"/>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solidFill>
                <a:schemeClr val="bg1"/>
              </a:solidFill>
              <a:latin typeface="Gotham Bold" pitchFamily="50" charset="0"/>
            </a:endParaRPr>
          </a:p>
        </p:txBody>
      </p:sp>
      <p:pic>
        <p:nvPicPr>
          <p:cNvPr id="7" name="Graphic 6">
            <a:extLst>
              <a:ext uri="{FF2B5EF4-FFF2-40B4-BE49-F238E27FC236}">
                <a16:creationId xmlns:a16="http://schemas.microsoft.com/office/drawing/2014/main" id="{01976D5A-D84B-4D83-A68B-24279D76CD1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
        <p:nvSpPr>
          <p:cNvPr id="9" name="itle 8">
            <a:extLst>
              <a:ext uri="{FF2B5EF4-FFF2-40B4-BE49-F238E27FC236}">
                <a16:creationId xmlns:a16="http://schemas.microsoft.com/office/drawing/2014/main" id="{F8378C65-70AD-41A4-9CB6-F2820CD2101C}"/>
              </a:ext>
            </a:extLst>
          </p:cNvPr>
          <p:cNvSpPr>
            <a:spLocks noGrp="1"/>
          </p:cNvSpPr>
          <p:nvPr>
            <p:ph type="title"/>
          </p:nvPr>
        </p:nvSpPr>
        <p:spPr>
          <a:xfrm>
            <a:off x="1151020" y="28237"/>
            <a:ext cx="10515600" cy="1325563"/>
          </a:xfrm>
        </p:spPr>
        <p:txBody>
          <a:bodyPr vert="horz" lIns="91440" tIns="45720" rIns="91440" bIns="45720" rtlCol="0" anchor="ctr">
            <a:normAutofit/>
          </a:bodyPr>
          <a:lstStyle>
            <a:lvl1pPr>
              <a:defRPr lang="lv-LV" sz="4600" dirty="0">
                <a:solidFill>
                  <a:schemeClr val="bg1"/>
                </a:solidFill>
                <a:latin typeface="Gotham Book" panose="02000604040000020004" pitchFamily="50" charset="0"/>
              </a:defRPr>
            </a:lvl1pPr>
          </a:lstStyle>
          <a:p>
            <a:pPr marL="0" lvl="0"/>
            <a:r>
              <a:rPr lang="en-US"/>
              <a:t>Click to edit Master title style</a:t>
            </a:r>
            <a:endParaRPr lang="lv-LV"/>
          </a:p>
        </p:txBody>
      </p:sp>
    </p:spTree>
    <p:extLst>
      <p:ext uri="{BB962C8B-B14F-4D97-AF65-F5344CB8AC3E}">
        <p14:creationId xmlns:p14="http://schemas.microsoft.com/office/powerpoint/2010/main" val="1349228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rsraksts tikai Bold">
    <p:spTree>
      <p:nvGrpSpPr>
        <p:cNvPr id="1" name=""/>
        <p:cNvGrpSpPr/>
        <p:nvPr/>
      </p:nvGrpSpPr>
      <p:grpSpPr>
        <a:xfrm>
          <a:off x="0" y="0"/>
          <a:ext cx="0" cy="0"/>
          <a:chOff x="0" y="0"/>
          <a:chExt cx="0" cy="0"/>
        </a:xfrm>
      </p:grpSpPr>
      <p:sp>
        <p:nvSpPr>
          <p:cNvPr id="7" name="Zala linija">
            <a:extLst>
              <a:ext uri="{FF2B5EF4-FFF2-40B4-BE49-F238E27FC236}">
                <a16:creationId xmlns:a16="http://schemas.microsoft.com/office/drawing/2014/main" id="{8DDEC282-FFD8-4942-916F-8CFDC7C3F046}"/>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Title 1">
            <a:extLst>
              <a:ext uri="{FF2B5EF4-FFF2-40B4-BE49-F238E27FC236}">
                <a16:creationId xmlns:a16="http://schemas.microsoft.com/office/drawing/2014/main" id="{B803B44F-7DDF-4F24-A108-4BD4E3FAC03E}"/>
              </a:ext>
            </a:extLst>
          </p:cNvPr>
          <p:cNvSpPr>
            <a:spLocks noGrp="1"/>
          </p:cNvSpPr>
          <p:nvPr>
            <p:ph type="title"/>
          </p:nvPr>
        </p:nvSpPr>
        <p:spPr>
          <a:xfrm>
            <a:off x="1146874" y="1"/>
            <a:ext cx="10578402" cy="1365218"/>
          </a:xfrm>
        </p:spPr>
        <p:txBody>
          <a:bodyPr vert="horz" lIns="91440" tIns="45720" rIns="91440" bIns="45720" rtlCol="0" anchor="ctr">
            <a:normAutofit/>
          </a:bodyPr>
          <a:lstStyle>
            <a:lvl1pPr>
              <a:defRPr lang="lv-LV" sz="4600">
                <a:solidFill>
                  <a:schemeClr val="bg1"/>
                </a:solidFill>
              </a:defRPr>
            </a:lvl1pPr>
          </a:lstStyle>
          <a:p>
            <a:pPr marL="0" lvl="0"/>
            <a:r>
              <a:rPr lang="en-US"/>
              <a:t>Click to edit Master title style</a:t>
            </a:r>
            <a:endParaRPr lang="lv-LV"/>
          </a:p>
        </p:txBody>
      </p:sp>
      <p:pic>
        <p:nvPicPr>
          <p:cNvPr id="9" name="Graphic 8">
            <a:extLst>
              <a:ext uri="{FF2B5EF4-FFF2-40B4-BE49-F238E27FC236}">
                <a16:creationId xmlns:a16="http://schemas.microsoft.com/office/drawing/2014/main" id="{C4CFB96F-8570-4CC3-A9A1-94414147F63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1269826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e 1 un saturs">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F04ACB3-372E-4169-8ADC-D06C7F27EAC1}"/>
              </a:ext>
            </a:extLst>
          </p:cNvPr>
          <p:cNvSpPr/>
          <p:nvPr userDrawn="1"/>
        </p:nvSpPr>
        <p:spPr>
          <a:xfrm>
            <a:off x="8153400" y="465221"/>
            <a:ext cx="3509212" cy="5133892"/>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Title 1">
            <a:extLst>
              <a:ext uri="{FF2B5EF4-FFF2-40B4-BE49-F238E27FC236}">
                <a16:creationId xmlns:a16="http://schemas.microsoft.com/office/drawing/2014/main" id="{6B93DD1E-1D82-4FDE-9DDD-44C2ED135B2E}"/>
              </a:ext>
            </a:extLst>
          </p:cNvPr>
          <p:cNvSpPr>
            <a:spLocks noGrp="1"/>
          </p:cNvSpPr>
          <p:nvPr>
            <p:ph type="title"/>
          </p:nvPr>
        </p:nvSpPr>
        <p:spPr>
          <a:xfrm>
            <a:off x="8345906" y="857909"/>
            <a:ext cx="3131991" cy="817715"/>
          </a:xfrm>
        </p:spPr>
        <p:txBody>
          <a:bodyPr anchor="b">
            <a:noAutofit/>
          </a:bodyPr>
          <a:lstStyle>
            <a:lvl1pPr>
              <a:defRPr sz="2800">
                <a:solidFill>
                  <a:schemeClr val="bg1"/>
                </a:solidFill>
                <a:latin typeface="Gotham Bold" pitchFamily="50" charset="0"/>
              </a:defRPr>
            </a:lvl1pPr>
          </a:lstStyle>
          <a:p>
            <a:endParaRPr lang="lv-LV"/>
          </a:p>
        </p:txBody>
      </p:sp>
      <p:sp>
        <p:nvSpPr>
          <p:cNvPr id="12" name="Text Placeholder 11">
            <a:extLst>
              <a:ext uri="{FF2B5EF4-FFF2-40B4-BE49-F238E27FC236}">
                <a16:creationId xmlns:a16="http://schemas.microsoft.com/office/drawing/2014/main" id="{E9B7BFA0-EBB7-41CF-9F8C-B3D6DA5EDC71}"/>
              </a:ext>
            </a:extLst>
          </p:cNvPr>
          <p:cNvSpPr>
            <a:spLocks noGrp="1"/>
          </p:cNvSpPr>
          <p:nvPr>
            <p:ph type="body" sz="quarter" idx="14"/>
          </p:nvPr>
        </p:nvSpPr>
        <p:spPr>
          <a:xfrm>
            <a:off x="8345488" y="1776550"/>
            <a:ext cx="3132409" cy="3822564"/>
          </a:xfrm>
        </p:spPr>
        <p:txBody>
          <a:bodyPr>
            <a:normAutofit/>
          </a:bodyPr>
          <a:lstStyle>
            <a:lvl1pPr marL="0" indent="0">
              <a:buNone/>
              <a:defRPr sz="1600">
                <a:solidFill>
                  <a:schemeClr val="bg1"/>
                </a:solidFill>
                <a:latin typeface="Gotham Book" panose="02000604040000020004" pitchFamily="50" charset="0"/>
              </a:defRPr>
            </a:lvl1pPr>
            <a:lvl2pPr marL="457200" indent="0">
              <a:buNone/>
              <a:defRPr/>
            </a:lvl2pPr>
          </a:lstStyle>
          <a:p>
            <a:pPr lvl="0"/>
            <a:r>
              <a:rPr lang="en-US"/>
              <a:t>Edit Master text styles</a:t>
            </a:r>
          </a:p>
        </p:txBody>
      </p:sp>
      <p:pic>
        <p:nvPicPr>
          <p:cNvPr id="13" name="Graphic 12">
            <a:extLst>
              <a:ext uri="{FF2B5EF4-FFF2-40B4-BE49-F238E27FC236}">
                <a16:creationId xmlns:a16="http://schemas.microsoft.com/office/drawing/2014/main" id="{7CFB91DA-E4E7-4665-843A-EA82932A655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
        <p:nvSpPr>
          <p:cNvPr id="7" name="Content Placeholder 6">
            <a:extLst>
              <a:ext uri="{FF2B5EF4-FFF2-40B4-BE49-F238E27FC236}">
                <a16:creationId xmlns:a16="http://schemas.microsoft.com/office/drawing/2014/main" id="{04E75E97-40BC-44C1-9277-E0DA78208518}"/>
              </a:ext>
            </a:extLst>
          </p:cNvPr>
          <p:cNvSpPr>
            <a:spLocks noGrp="1"/>
          </p:cNvSpPr>
          <p:nvPr>
            <p:ph sz="quarter" idx="15"/>
          </p:nvPr>
        </p:nvSpPr>
        <p:spPr>
          <a:xfrm>
            <a:off x="412750" y="465138"/>
            <a:ext cx="7748588" cy="51339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Tree>
    <p:extLst>
      <p:ext uri="{BB962C8B-B14F-4D97-AF65-F5344CB8AC3E}">
        <p14:creationId xmlns:p14="http://schemas.microsoft.com/office/powerpoint/2010/main" val="835602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umurets Saturs">
    <p:spTree>
      <p:nvGrpSpPr>
        <p:cNvPr id="1" name=""/>
        <p:cNvGrpSpPr/>
        <p:nvPr/>
      </p:nvGrpSpPr>
      <p:grpSpPr>
        <a:xfrm>
          <a:off x="0" y="0"/>
          <a:ext cx="0" cy="0"/>
          <a:chOff x="0" y="0"/>
          <a:chExt cx="0" cy="0"/>
        </a:xfrm>
      </p:grpSpPr>
      <p:sp>
        <p:nvSpPr>
          <p:cNvPr id="7" name="Zala linija">
            <a:extLst>
              <a:ext uri="{FF2B5EF4-FFF2-40B4-BE49-F238E27FC236}">
                <a16:creationId xmlns:a16="http://schemas.microsoft.com/office/drawing/2014/main" id="{8DDEC282-FFD8-4942-916F-8CFDC7C3F046}"/>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Title 1">
            <a:extLst>
              <a:ext uri="{FF2B5EF4-FFF2-40B4-BE49-F238E27FC236}">
                <a16:creationId xmlns:a16="http://schemas.microsoft.com/office/drawing/2014/main" id="{B803B44F-7DDF-4F24-A108-4BD4E3FAC03E}"/>
              </a:ext>
            </a:extLst>
          </p:cNvPr>
          <p:cNvSpPr>
            <a:spLocks noGrp="1"/>
          </p:cNvSpPr>
          <p:nvPr>
            <p:ph type="title"/>
          </p:nvPr>
        </p:nvSpPr>
        <p:spPr>
          <a:xfrm>
            <a:off x="1146874" y="1"/>
            <a:ext cx="10578402" cy="1365218"/>
          </a:xfrm>
        </p:spPr>
        <p:txBody>
          <a:bodyPr vert="horz" lIns="91440" tIns="45720" rIns="91440" bIns="45720" rtlCol="0" anchor="ctr">
            <a:normAutofit/>
          </a:bodyPr>
          <a:lstStyle>
            <a:lvl1pPr>
              <a:defRPr lang="lv-LV" sz="4600">
                <a:solidFill>
                  <a:schemeClr val="bg1"/>
                </a:solidFill>
              </a:defRPr>
            </a:lvl1pPr>
          </a:lstStyle>
          <a:p>
            <a:pPr marL="0" lvl="0"/>
            <a:r>
              <a:rPr lang="en-US"/>
              <a:t>Click to edit Master title style</a:t>
            </a:r>
            <a:endParaRPr lang="lv-LV"/>
          </a:p>
        </p:txBody>
      </p:sp>
      <p:sp>
        <p:nvSpPr>
          <p:cNvPr id="3" name="Content Placeholder 2">
            <a:extLst>
              <a:ext uri="{FF2B5EF4-FFF2-40B4-BE49-F238E27FC236}">
                <a16:creationId xmlns:a16="http://schemas.microsoft.com/office/drawing/2014/main" id="{5294D8E5-BAAC-4B8E-8FA0-8C00D9AC4F82}"/>
              </a:ext>
            </a:extLst>
          </p:cNvPr>
          <p:cNvSpPr>
            <a:spLocks noGrp="1"/>
          </p:cNvSpPr>
          <p:nvPr>
            <p:ph idx="1"/>
          </p:nvPr>
        </p:nvSpPr>
        <p:spPr>
          <a:xfrm>
            <a:off x="1332854" y="1693090"/>
            <a:ext cx="10392422" cy="4250510"/>
          </a:xfrm>
        </p:spPr>
        <p:txBody>
          <a:bodyPr vert="horz" lIns="91440" tIns="45720" rIns="91440" bIns="45720" rtlCol="0">
            <a:normAutofit/>
          </a:bodyPr>
          <a:lstStyle>
            <a:lvl1pPr>
              <a:spcBef>
                <a:spcPts val="1800"/>
              </a:spcBef>
              <a:defRPr lang="en-US" dirty="0">
                <a:solidFill>
                  <a:srgbClr val="00B0BA"/>
                </a:solidFill>
              </a:defRPr>
            </a:lvl1pPr>
            <a:lvl2pPr>
              <a:defRPr lang="en-US" dirty="0">
                <a:solidFill>
                  <a:srgbClr val="00B0BA"/>
                </a:solidFill>
              </a:defRPr>
            </a:lvl2pPr>
            <a:lvl3pPr>
              <a:defRPr lang="en-US" dirty="0">
                <a:solidFill>
                  <a:srgbClr val="00B0BA"/>
                </a:solidFill>
              </a:defRPr>
            </a:lvl3pPr>
            <a:lvl4pPr>
              <a:defRPr lang="en-US" dirty="0">
                <a:solidFill>
                  <a:srgbClr val="00B0BA"/>
                </a:solidFill>
              </a:defRPr>
            </a:lvl4pPr>
            <a:lvl5pPr>
              <a:defRPr lang="lv-LV" dirty="0">
                <a:solidFill>
                  <a:srgbClr val="00B0BA"/>
                </a:solidFill>
              </a:defRPr>
            </a:lvl5pPr>
          </a:lstStyle>
          <a:p>
            <a:pPr marL="514350" lvl="0" indent="-514350">
              <a:lnSpc>
                <a:spcPct val="100000"/>
              </a:lnSpc>
              <a:spcBef>
                <a:spcPts val="1700"/>
              </a:spcBef>
              <a:buFont typeface="+mj-lt"/>
              <a:buAutoNum type="arabicPeriod"/>
            </a:pPr>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pic>
        <p:nvPicPr>
          <p:cNvPr id="9" name="Graphic 8">
            <a:extLst>
              <a:ext uri="{FF2B5EF4-FFF2-40B4-BE49-F238E27FC236}">
                <a16:creationId xmlns:a16="http://schemas.microsoft.com/office/drawing/2014/main" id="{C4CFB96F-8570-4CC3-A9A1-94414147F63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1317458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aturs gaisai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3B44F-7DDF-4F24-A108-4BD4E3FAC03E}"/>
              </a:ext>
            </a:extLst>
          </p:cNvPr>
          <p:cNvSpPr>
            <a:spLocks noGrp="1"/>
          </p:cNvSpPr>
          <p:nvPr>
            <p:ph type="title"/>
          </p:nvPr>
        </p:nvSpPr>
        <p:spPr>
          <a:xfrm>
            <a:off x="1146874" y="1"/>
            <a:ext cx="10578402" cy="1365218"/>
          </a:xfrm>
          <a:solidFill>
            <a:schemeClr val="bg1"/>
          </a:solidFill>
        </p:spPr>
        <p:txBody>
          <a:bodyPr vert="horz" lIns="91440" tIns="45720" rIns="91440" bIns="45720" rtlCol="0" anchor="ctr">
            <a:normAutofit/>
          </a:bodyPr>
          <a:lstStyle>
            <a:lvl1pPr>
              <a:defRPr lang="lv-LV" sz="4600">
                <a:solidFill>
                  <a:srgbClr val="00B0BA"/>
                </a:solidFill>
              </a:defRPr>
            </a:lvl1pPr>
          </a:lstStyle>
          <a:p>
            <a:pPr marL="0" lvl="0"/>
            <a:r>
              <a:rPr lang="en-US"/>
              <a:t>Click to edit Master title style</a:t>
            </a:r>
            <a:endParaRPr lang="lv-LV"/>
          </a:p>
        </p:txBody>
      </p:sp>
      <p:sp>
        <p:nvSpPr>
          <p:cNvPr id="3" name="Content Placeholder 2">
            <a:extLst>
              <a:ext uri="{FF2B5EF4-FFF2-40B4-BE49-F238E27FC236}">
                <a16:creationId xmlns:a16="http://schemas.microsoft.com/office/drawing/2014/main" id="{5294D8E5-BAAC-4B8E-8FA0-8C00D9AC4F82}"/>
              </a:ext>
            </a:extLst>
          </p:cNvPr>
          <p:cNvSpPr>
            <a:spLocks noGrp="1"/>
          </p:cNvSpPr>
          <p:nvPr>
            <p:ph idx="1"/>
          </p:nvPr>
        </p:nvSpPr>
        <p:spPr>
          <a:xfrm>
            <a:off x="1146874" y="1716536"/>
            <a:ext cx="10578402" cy="4227064"/>
          </a:xfrm>
        </p:spPr>
        <p:txBody>
          <a:bodyPr vert="horz" lIns="91440" tIns="45720" rIns="91440" bIns="45720" rtlCol="0">
            <a:normAutofit/>
          </a:bodyPr>
          <a:lstStyle>
            <a:lvl1pPr marL="0" indent="0">
              <a:spcBef>
                <a:spcPts val="1800"/>
              </a:spcBef>
              <a:buNone/>
              <a:defRPr lang="en-US" dirty="0">
                <a:solidFill>
                  <a:srgbClr val="00B0BA"/>
                </a:solidFill>
              </a:defRPr>
            </a:lvl1pPr>
            <a:lvl2pPr>
              <a:defRPr lang="en-US" dirty="0">
                <a:solidFill>
                  <a:srgbClr val="00B0BA"/>
                </a:solidFill>
              </a:defRPr>
            </a:lvl2pPr>
            <a:lvl3pPr>
              <a:defRPr lang="en-US" dirty="0">
                <a:solidFill>
                  <a:srgbClr val="00B0BA"/>
                </a:solidFill>
              </a:defRPr>
            </a:lvl3pPr>
            <a:lvl4pPr>
              <a:defRPr lang="en-US" dirty="0">
                <a:solidFill>
                  <a:srgbClr val="00B0BA"/>
                </a:solidFill>
              </a:defRPr>
            </a:lvl4pPr>
            <a:lvl5pPr>
              <a:defRPr lang="lv-LV" dirty="0">
                <a:solidFill>
                  <a:srgbClr val="00B0BA"/>
                </a:solidFill>
              </a:defRPr>
            </a:lvl5pPr>
          </a:lstStyle>
          <a:p>
            <a:pPr marL="228600" lvl="0" indent="-228600">
              <a:lnSpc>
                <a:spcPct val="100000"/>
              </a:lnSpc>
              <a:spcBef>
                <a:spcPts val="1700"/>
              </a:spcBef>
            </a:pPr>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pic>
        <p:nvPicPr>
          <p:cNvPr id="9" name="Graphic 8">
            <a:extLst>
              <a:ext uri="{FF2B5EF4-FFF2-40B4-BE49-F238E27FC236}">
                <a16:creationId xmlns:a16="http://schemas.microsoft.com/office/drawing/2014/main" id="{C4CFB96F-8570-4CC3-A9A1-94414147F63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3494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ukss">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085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4671219"/>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77" r:id="rId3"/>
    <p:sldLayoutId id="2147483681" r:id="rId4"/>
    <p:sldLayoutId id="2147483666" r:id="rId5"/>
    <p:sldLayoutId id="2147483700" r:id="rId6"/>
    <p:sldLayoutId id="2147483650" r:id="rId7"/>
    <p:sldLayoutId id="2147483667" r:id="rId8"/>
    <p:sldLayoutId id="2147483682" r:id="rId9"/>
    <p:sldLayoutId id="2147483678" r:id="rId10"/>
    <p:sldLayoutId id="2147483679" r:id="rId11"/>
    <p:sldLayoutId id="2147483680" r:id="rId12"/>
    <p:sldLayoutId id="2147483683" r:id="rId13"/>
    <p:sldLayoutId id="2147483685" r:id="rId14"/>
  </p:sldLayoutIdLst>
  <p:txStyles>
    <p:titleStyle>
      <a:lvl1pPr algn="l" defTabSz="914400" rtl="0" eaLnBrk="1" latinLnBrk="0" hangingPunct="1">
        <a:lnSpc>
          <a:spcPct val="90000"/>
        </a:lnSpc>
        <a:spcBef>
          <a:spcPct val="0"/>
        </a:spcBef>
        <a:buNone/>
        <a:defRPr sz="4400" kern="1200">
          <a:solidFill>
            <a:schemeClr val="tx1"/>
          </a:solidFill>
          <a:latin typeface="Gotham Bold" pitchFamily="50" charset="0"/>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Gotham Book" panose="0200060404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otham Book" panose="0200060404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otham Book" panose="0200060404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otham Book" panose="0200060404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otham Book" panose="0200060404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svg"/><Relationship Id="rId7"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Layout" Target="../slideLayouts/slideLayout3.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image" Target="../media/image19.svg"/><Relationship Id="rId2" Type="http://schemas.openxmlformats.org/officeDocument/2006/relationships/image" Target="../media/image14.png"/><Relationship Id="rId1" Type="http://schemas.openxmlformats.org/officeDocument/2006/relationships/slideLayout" Target="../slideLayouts/slideLayout3.xml"/><Relationship Id="rId6" Type="http://schemas.openxmlformats.org/officeDocument/2006/relationships/image" Target="../media/image18.png"/><Relationship Id="rId5" Type="http://schemas.openxmlformats.org/officeDocument/2006/relationships/image" Target="../media/image17.svg"/><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3.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3.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3.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1.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svg"/><Relationship Id="rId7" Type="http://schemas.openxmlformats.org/officeDocument/2006/relationships/image" Target="../media/image25.svg"/><Relationship Id="rId2" Type="http://schemas.openxmlformats.org/officeDocument/2006/relationships/image" Target="../media/image20.png"/><Relationship Id="rId1" Type="http://schemas.openxmlformats.org/officeDocument/2006/relationships/slideLayout" Target="../slideLayouts/slideLayout4.xml"/><Relationship Id="rId6" Type="http://schemas.openxmlformats.org/officeDocument/2006/relationships/image" Target="../media/image24.png"/><Relationship Id="rId11" Type="http://schemas.openxmlformats.org/officeDocument/2006/relationships/image" Target="../media/image29.svg"/><Relationship Id="rId5" Type="http://schemas.openxmlformats.org/officeDocument/2006/relationships/image" Target="../media/image23.svg"/><Relationship Id="rId10" Type="http://schemas.openxmlformats.org/officeDocument/2006/relationships/image" Target="../media/image28.png"/><Relationship Id="rId4" Type="http://schemas.openxmlformats.org/officeDocument/2006/relationships/image" Target="../media/image22.png"/><Relationship Id="rId9" Type="http://schemas.openxmlformats.org/officeDocument/2006/relationships/image" Target="../media/image27.svg"/></Relationships>
</file>

<file path=ppt/slides/_rels/slide2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F28E20F-BEB7-4BAA-B46F-6221E32A2FD7}"/>
              </a:ext>
            </a:extLst>
          </p:cNvPr>
          <p:cNvSpPr>
            <a:spLocks noGrp="1"/>
          </p:cNvSpPr>
          <p:nvPr>
            <p:ph type="title"/>
          </p:nvPr>
        </p:nvSpPr>
        <p:spPr/>
        <p:txBody>
          <a:bodyPr/>
          <a:lstStyle/>
          <a:p>
            <a:r>
              <a:rPr lang="lv-LV" dirty="0"/>
              <a:t>Būvniecības procesa dalībnieku atbildība</a:t>
            </a:r>
          </a:p>
        </p:txBody>
      </p:sp>
      <p:pic>
        <p:nvPicPr>
          <p:cNvPr id="5" name="Picture Placeholder 7">
            <a:extLst>
              <a:ext uri="{FF2B5EF4-FFF2-40B4-BE49-F238E27FC236}">
                <a16:creationId xmlns:a16="http://schemas.microsoft.com/office/drawing/2014/main" id="{652902BC-3481-4A54-B006-B75271A27C15}"/>
              </a:ext>
            </a:extLst>
          </p:cNvPr>
          <p:cNvPicPr>
            <a:picLocks noChangeAspect="1"/>
          </p:cNvPicPr>
          <p:nvPr/>
        </p:nvPicPr>
        <p:blipFill>
          <a:blip r:embed="rId2">
            <a:extLst>
              <a:ext uri="{28A0092B-C50C-407E-A947-70E740481C1C}">
                <a14:useLocalDpi xmlns:a14="http://schemas.microsoft.com/office/drawing/2010/main" val="0"/>
              </a:ext>
            </a:extLst>
          </a:blip>
          <a:srcRect l="16525" r="16525"/>
          <a:stretch>
            <a:fillRect/>
          </a:stretch>
        </p:blipFill>
        <p:spPr>
          <a:xfrm>
            <a:off x="503238" y="4082219"/>
            <a:ext cx="1050925" cy="1050925"/>
          </a:xfrm>
          <a:prstGeom prst="ellipse">
            <a:avLst/>
          </a:prstGeom>
        </p:spPr>
      </p:pic>
      <p:sp>
        <p:nvSpPr>
          <p:cNvPr id="10" name="Text Placeholder 10">
            <a:extLst>
              <a:ext uri="{FF2B5EF4-FFF2-40B4-BE49-F238E27FC236}">
                <a16:creationId xmlns:a16="http://schemas.microsoft.com/office/drawing/2014/main" id="{3B7D4171-B25B-4160-862D-E85CEF3D8BE7}"/>
              </a:ext>
            </a:extLst>
          </p:cNvPr>
          <p:cNvSpPr>
            <a:spLocks noGrp="1"/>
          </p:cNvSpPr>
          <p:nvPr>
            <p:ph type="body" sz="quarter" idx="14"/>
          </p:nvPr>
        </p:nvSpPr>
        <p:spPr>
          <a:xfrm>
            <a:off x="1592263" y="4279900"/>
            <a:ext cx="9538192" cy="853244"/>
          </a:xfrm>
        </p:spPr>
        <p:txBody>
          <a:bodyPr/>
          <a:lstStyle/>
          <a:p>
            <a:r>
              <a:rPr lang="lv-LV" dirty="0"/>
              <a:t>ANNA UPENA</a:t>
            </a:r>
          </a:p>
          <a:p>
            <a:r>
              <a:rPr lang="lv-LV" i="1" dirty="0"/>
              <a:t>Latvijas Būvuzņēmēju partnerības vadītājas vietniece</a:t>
            </a:r>
            <a:endParaRPr lang="lv-LV" dirty="0"/>
          </a:p>
          <a:p>
            <a:endParaRPr lang="lv-LV" dirty="0"/>
          </a:p>
        </p:txBody>
      </p:sp>
    </p:spTree>
    <p:extLst>
      <p:ext uri="{BB962C8B-B14F-4D97-AF65-F5344CB8AC3E}">
        <p14:creationId xmlns:p14="http://schemas.microsoft.com/office/powerpoint/2010/main" val="4105182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01DC1E7-9B25-4004-AC96-DFE76E5F4914}"/>
              </a:ext>
            </a:extLst>
          </p:cNvPr>
          <p:cNvSpPr>
            <a:spLocks noGrp="1"/>
          </p:cNvSpPr>
          <p:nvPr>
            <p:ph type="title"/>
          </p:nvPr>
        </p:nvSpPr>
        <p:spPr>
          <a:xfrm>
            <a:off x="1163054" y="0"/>
            <a:ext cx="10515600" cy="1325563"/>
          </a:xfrm>
        </p:spPr>
        <p:txBody>
          <a:bodyPr/>
          <a:lstStyle/>
          <a:p>
            <a:r>
              <a:rPr lang="lv-LV"/>
              <a:t>Neefektīva apdrošināšanas sistēma </a:t>
            </a:r>
          </a:p>
        </p:txBody>
      </p:sp>
      <p:sp>
        <p:nvSpPr>
          <p:cNvPr id="2" name="Rectangle 1">
            <a:extLst>
              <a:ext uri="{FF2B5EF4-FFF2-40B4-BE49-F238E27FC236}">
                <a16:creationId xmlns:a16="http://schemas.microsoft.com/office/drawing/2014/main" id="{637EED80-11F2-4866-AF8E-FAF469159F30}"/>
              </a:ext>
            </a:extLst>
          </p:cNvPr>
          <p:cNvSpPr/>
          <p:nvPr/>
        </p:nvSpPr>
        <p:spPr>
          <a:xfrm>
            <a:off x="1163054" y="2057455"/>
            <a:ext cx="10222701" cy="1200329"/>
          </a:xfrm>
          <a:prstGeom prst="rect">
            <a:avLst/>
          </a:prstGeom>
        </p:spPr>
        <p:txBody>
          <a:bodyPr wrap="square">
            <a:spAutoFit/>
          </a:bodyPr>
          <a:lstStyle/>
          <a:p>
            <a:pPr algn="just"/>
            <a:r>
              <a:rPr lang="lv-LV" sz="2400" dirty="0">
                <a:latin typeface="Gotham Book" panose="02000604040000020004" pitchFamily="50" charset="0"/>
              </a:rPr>
              <a:t>Obligātās apdrošināšanas ietvaros līguma dalībnieki var brīvi vienoties par līguma noteikumiem, tai skaitā par apdrošināmiem riskiem, izņēmumiem un citiem noteikumiem</a:t>
            </a:r>
          </a:p>
        </p:txBody>
      </p:sp>
      <p:pic>
        <p:nvPicPr>
          <p:cNvPr id="5" name="Graphic 4">
            <a:extLst>
              <a:ext uri="{FF2B5EF4-FFF2-40B4-BE49-F238E27FC236}">
                <a16:creationId xmlns:a16="http://schemas.microsoft.com/office/drawing/2014/main" id="{298B1199-AA59-41F7-A35A-015A25F5160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48074" y="2267095"/>
            <a:ext cx="390525" cy="390525"/>
          </a:xfrm>
          <a:prstGeom prst="rect">
            <a:avLst/>
          </a:prstGeom>
        </p:spPr>
      </p:pic>
      <p:pic>
        <p:nvPicPr>
          <p:cNvPr id="8" name="Graphic 7">
            <a:extLst>
              <a:ext uri="{FF2B5EF4-FFF2-40B4-BE49-F238E27FC236}">
                <a16:creationId xmlns:a16="http://schemas.microsoft.com/office/drawing/2014/main" id="{0BD169D0-AFD7-496F-B772-B7CA2B505AC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31360" y="3938908"/>
            <a:ext cx="390525" cy="390525"/>
          </a:xfrm>
          <a:prstGeom prst="rect">
            <a:avLst/>
          </a:prstGeom>
        </p:spPr>
      </p:pic>
      <p:pic>
        <p:nvPicPr>
          <p:cNvPr id="9" name="Graphic 8">
            <a:extLst>
              <a:ext uri="{FF2B5EF4-FFF2-40B4-BE49-F238E27FC236}">
                <a16:creationId xmlns:a16="http://schemas.microsoft.com/office/drawing/2014/main" id="{246C1C04-D7DD-46F0-8024-9E7FDF6E1A1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48074" y="5606044"/>
            <a:ext cx="390525" cy="390525"/>
          </a:xfrm>
          <a:prstGeom prst="rect">
            <a:avLst/>
          </a:prstGeom>
        </p:spPr>
      </p:pic>
      <p:sp>
        <p:nvSpPr>
          <p:cNvPr id="3" name="Rectangle 2">
            <a:extLst>
              <a:ext uri="{FF2B5EF4-FFF2-40B4-BE49-F238E27FC236}">
                <a16:creationId xmlns:a16="http://schemas.microsoft.com/office/drawing/2014/main" id="{57923F5A-607D-46CF-8F9E-A28A8C17BC55}"/>
              </a:ext>
            </a:extLst>
          </p:cNvPr>
          <p:cNvSpPr/>
          <p:nvPr/>
        </p:nvSpPr>
        <p:spPr>
          <a:xfrm>
            <a:off x="1163053" y="3729268"/>
            <a:ext cx="10222701" cy="1569660"/>
          </a:xfrm>
          <a:prstGeom prst="rect">
            <a:avLst/>
          </a:prstGeom>
        </p:spPr>
        <p:txBody>
          <a:bodyPr wrap="square">
            <a:spAutoFit/>
          </a:bodyPr>
          <a:lstStyle/>
          <a:p>
            <a:pPr algn="just"/>
            <a:r>
              <a:rPr lang="lv-LV" sz="2400" dirty="0">
                <a:latin typeface="Gotham Book" panose="02000604040000020004" pitchFamily="50" charset="0"/>
              </a:rPr>
              <a:t>Nav paredzēta obligāta apdrošināšana visiem būvniecības procesa dalībniekiem (būvprojekta izstrādātājam, autoruzraudzības veicējam, būvprojekta ekspertīzes veicējam un būvuzraudzības veicējam)</a:t>
            </a:r>
          </a:p>
        </p:txBody>
      </p:sp>
      <p:sp>
        <p:nvSpPr>
          <p:cNvPr id="4" name="Rectangle 3">
            <a:extLst>
              <a:ext uri="{FF2B5EF4-FFF2-40B4-BE49-F238E27FC236}">
                <a16:creationId xmlns:a16="http://schemas.microsoft.com/office/drawing/2014/main" id="{9CF85881-5C86-435A-9F4C-49C7FFF3BE5C}"/>
              </a:ext>
            </a:extLst>
          </p:cNvPr>
          <p:cNvSpPr/>
          <p:nvPr/>
        </p:nvSpPr>
        <p:spPr>
          <a:xfrm>
            <a:off x="1163053" y="5518322"/>
            <a:ext cx="10222701" cy="830997"/>
          </a:xfrm>
          <a:prstGeom prst="rect">
            <a:avLst/>
          </a:prstGeom>
        </p:spPr>
        <p:txBody>
          <a:bodyPr wrap="square">
            <a:spAutoFit/>
          </a:bodyPr>
          <a:lstStyle/>
          <a:p>
            <a:pPr algn="just"/>
            <a:r>
              <a:rPr lang="en-US" sz="2400" dirty="0" err="1">
                <a:latin typeface="Gotham Book" panose="02000604040000020004" pitchFamily="50" charset="0"/>
              </a:rPr>
              <a:t>Cietušai</a:t>
            </a:r>
            <a:r>
              <a:rPr lang="en-US" sz="2400" dirty="0">
                <a:latin typeface="Gotham Book" panose="02000604040000020004" pitchFamily="50" charset="0"/>
              </a:rPr>
              <a:t> </a:t>
            </a:r>
            <a:r>
              <a:rPr lang="en-US" sz="2400" dirty="0" err="1">
                <a:latin typeface="Gotham Book" panose="02000604040000020004" pitchFamily="50" charset="0"/>
              </a:rPr>
              <a:t>personai</a:t>
            </a:r>
            <a:r>
              <a:rPr lang="en-US" sz="2400" dirty="0">
                <a:latin typeface="Gotham Book" panose="02000604040000020004" pitchFamily="50" charset="0"/>
              </a:rPr>
              <a:t> nav </a:t>
            </a:r>
            <a:r>
              <a:rPr lang="en-US" sz="2400" dirty="0" err="1">
                <a:latin typeface="Gotham Book" panose="02000604040000020004" pitchFamily="50" charset="0"/>
              </a:rPr>
              <a:t>tiesības</a:t>
            </a:r>
            <a:r>
              <a:rPr lang="en-US" sz="2400" dirty="0">
                <a:latin typeface="Gotham Book" panose="02000604040000020004" pitchFamily="50" charset="0"/>
              </a:rPr>
              <a:t> </a:t>
            </a:r>
            <a:r>
              <a:rPr lang="en-US" sz="2400" dirty="0" err="1">
                <a:latin typeface="Gotham Book" panose="02000604040000020004" pitchFamily="50" charset="0"/>
              </a:rPr>
              <a:t>vērsties</a:t>
            </a:r>
            <a:r>
              <a:rPr lang="en-US" sz="2400" dirty="0">
                <a:latin typeface="Gotham Book" panose="02000604040000020004" pitchFamily="50" charset="0"/>
              </a:rPr>
              <a:t> </a:t>
            </a:r>
            <a:r>
              <a:rPr lang="lv-LV" sz="2400" dirty="0">
                <a:latin typeface="Gotham Book" panose="02000604040000020004" pitchFamily="50" charset="0"/>
              </a:rPr>
              <a:t>pret apdrošinātāju - zaudējumu atlīdzināšanu padara atkarīgu no vainīgās personas</a:t>
            </a:r>
          </a:p>
        </p:txBody>
      </p:sp>
    </p:spTree>
    <p:extLst>
      <p:ext uri="{BB962C8B-B14F-4D97-AF65-F5344CB8AC3E}">
        <p14:creationId xmlns:p14="http://schemas.microsoft.com/office/powerpoint/2010/main" val="37502575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01DC1E7-9B25-4004-AC96-DFE76E5F4914}"/>
              </a:ext>
            </a:extLst>
          </p:cNvPr>
          <p:cNvSpPr>
            <a:spLocks noGrp="1"/>
          </p:cNvSpPr>
          <p:nvPr>
            <p:ph type="title"/>
          </p:nvPr>
        </p:nvSpPr>
        <p:spPr>
          <a:xfrm>
            <a:off x="1163054" y="0"/>
            <a:ext cx="10515600" cy="1325563"/>
          </a:xfrm>
        </p:spPr>
        <p:txBody>
          <a:bodyPr/>
          <a:lstStyle/>
          <a:p>
            <a:r>
              <a:rPr lang="lv-LV"/>
              <a:t>Neefektīva apdrošināšanas sistēma </a:t>
            </a:r>
          </a:p>
        </p:txBody>
      </p:sp>
      <p:sp>
        <p:nvSpPr>
          <p:cNvPr id="4" name="Rectangle 3">
            <a:extLst>
              <a:ext uri="{FF2B5EF4-FFF2-40B4-BE49-F238E27FC236}">
                <a16:creationId xmlns:a16="http://schemas.microsoft.com/office/drawing/2014/main" id="{E1764A2C-F540-4505-AD84-F389BB566827}"/>
              </a:ext>
            </a:extLst>
          </p:cNvPr>
          <p:cNvSpPr/>
          <p:nvPr/>
        </p:nvSpPr>
        <p:spPr>
          <a:xfrm>
            <a:off x="1283804" y="1898398"/>
            <a:ext cx="9294237" cy="830997"/>
          </a:xfrm>
          <a:prstGeom prst="rect">
            <a:avLst/>
          </a:prstGeom>
        </p:spPr>
        <p:txBody>
          <a:bodyPr wrap="square">
            <a:spAutoFit/>
          </a:bodyPr>
          <a:lstStyle/>
          <a:p>
            <a:pPr algn="just"/>
            <a:r>
              <a:rPr lang="lv-LV" sz="2400" dirty="0">
                <a:latin typeface="Gotham Book" panose="02000604040000020004" pitchFamily="50" charset="0"/>
              </a:rPr>
              <a:t>Dalīta līgumu struktūra ļauj samazināt minimālo </a:t>
            </a:r>
            <a:r>
              <a:rPr lang="en-US" sz="2400" dirty="0" err="1">
                <a:latin typeface="Gotham Book" panose="02000604040000020004" pitchFamily="50" charset="0"/>
              </a:rPr>
              <a:t>atlīdzības</a:t>
            </a:r>
            <a:r>
              <a:rPr lang="en-US" sz="2400" dirty="0">
                <a:latin typeface="Gotham Book" panose="02000604040000020004" pitchFamily="50" charset="0"/>
              </a:rPr>
              <a:t> </a:t>
            </a:r>
            <a:r>
              <a:rPr lang="en-US" sz="2400" dirty="0" err="1">
                <a:latin typeface="Gotham Book" panose="02000604040000020004" pitchFamily="50" charset="0"/>
              </a:rPr>
              <a:t>apmēru</a:t>
            </a:r>
            <a:endParaRPr lang="lv-LV" sz="2400" dirty="0">
              <a:latin typeface="Gotham Book" panose="02000604040000020004" pitchFamily="50" charset="0"/>
            </a:endParaRPr>
          </a:p>
        </p:txBody>
      </p:sp>
      <p:sp>
        <p:nvSpPr>
          <p:cNvPr id="5" name="Rectangle 4">
            <a:extLst>
              <a:ext uri="{FF2B5EF4-FFF2-40B4-BE49-F238E27FC236}">
                <a16:creationId xmlns:a16="http://schemas.microsoft.com/office/drawing/2014/main" id="{CF9F01E8-0412-4DFD-82D6-9C163402D868}"/>
              </a:ext>
            </a:extLst>
          </p:cNvPr>
          <p:cNvSpPr/>
          <p:nvPr/>
        </p:nvSpPr>
        <p:spPr>
          <a:xfrm>
            <a:off x="1283804" y="3220621"/>
            <a:ext cx="10009238" cy="830997"/>
          </a:xfrm>
          <a:prstGeom prst="rect">
            <a:avLst/>
          </a:prstGeom>
        </p:spPr>
        <p:txBody>
          <a:bodyPr wrap="square">
            <a:spAutoFit/>
          </a:bodyPr>
          <a:lstStyle/>
          <a:p>
            <a:pPr algn="just"/>
            <a:r>
              <a:rPr lang="lv-LV" sz="2400" dirty="0">
                <a:latin typeface="Gotham Book" panose="02000604040000020004" pitchFamily="50" charset="0"/>
              </a:rPr>
              <a:t>Netiek kontrolēta apdrošināšanas līgumu spēkā esamība </a:t>
            </a:r>
            <a:r>
              <a:rPr lang="en-US" sz="2400" dirty="0">
                <a:latin typeface="Gotham Book" panose="02000604040000020004" pitchFamily="50" charset="0"/>
              </a:rPr>
              <a:t>vis</a:t>
            </a:r>
            <a:r>
              <a:rPr lang="lv-LV" sz="2400" dirty="0">
                <a:latin typeface="Gotham Book" panose="02000604040000020004" pitchFamily="50" charset="0"/>
              </a:rPr>
              <a:t>ā</a:t>
            </a:r>
            <a:r>
              <a:rPr lang="en-US" sz="2400" dirty="0">
                <a:latin typeface="Gotham Book" panose="02000604040000020004" pitchFamily="50" charset="0"/>
              </a:rPr>
              <a:t> </a:t>
            </a:r>
            <a:r>
              <a:rPr lang="en-US" sz="2400" dirty="0" err="1">
                <a:latin typeface="Gotham Book" panose="02000604040000020004" pitchFamily="50" charset="0"/>
              </a:rPr>
              <a:t>būvniecības</a:t>
            </a:r>
            <a:r>
              <a:rPr lang="en-US" sz="2400" dirty="0">
                <a:latin typeface="Gotham Book" panose="02000604040000020004" pitchFamily="50" charset="0"/>
              </a:rPr>
              <a:t> </a:t>
            </a:r>
            <a:r>
              <a:rPr lang="en-US" sz="2400" dirty="0" err="1">
                <a:latin typeface="Gotham Book" panose="02000604040000020004" pitchFamily="50" charset="0"/>
              </a:rPr>
              <a:t>procesā</a:t>
            </a:r>
            <a:endParaRPr lang="lv-LV" sz="2400" dirty="0">
              <a:latin typeface="Gotham Book" panose="02000604040000020004" pitchFamily="50" charset="0"/>
            </a:endParaRPr>
          </a:p>
        </p:txBody>
      </p:sp>
      <p:sp>
        <p:nvSpPr>
          <p:cNvPr id="8" name="Rectangle 7">
            <a:extLst>
              <a:ext uri="{FF2B5EF4-FFF2-40B4-BE49-F238E27FC236}">
                <a16:creationId xmlns:a16="http://schemas.microsoft.com/office/drawing/2014/main" id="{2504E5C2-17E5-4E11-8441-9A2339C08193}"/>
              </a:ext>
            </a:extLst>
          </p:cNvPr>
          <p:cNvSpPr/>
          <p:nvPr/>
        </p:nvSpPr>
        <p:spPr>
          <a:xfrm>
            <a:off x="1347020" y="4542844"/>
            <a:ext cx="10331634" cy="830997"/>
          </a:xfrm>
          <a:prstGeom prst="rect">
            <a:avLst/>
          </a:prstGeom>
        </p:spPr>
        <p:txBody>
          <a:bodyPr wrap="square">
            <a:spAutoFit/>
          </a:bodyPr>
          <a:lstStyle/>
          <a:p>
            <a:pPr algn="just"/>
            <a:r>
              <a:rPr lang="lv-LV" sz="2400" dirty="0">
                <a:latin typeface="Gotham Book" panose="02000604040000020004" pitchFamily="50" charset="0"/>
              </a:rPr>
              <a:t>Netiek uzkrāta būvniecības procesa dalībnieku pieredze par apdrošināšanas gadījuma iestāšanos</a:t>
            </a:r>
            <a:endParaRPr lang="lv-LV" sz="1600" dirty="0">
              <a:highlight>
                <a:srgbClr val="FFFF00"/>
              </a:highlight>
              <a:latin typeface="Gotham Book" panose="02000604040000020004" pitchFamily="50" charset="0"/>
            </a:endParaRPr>
          </a:p>
        </p:txBody>
      </p:sp>
      <p:pic>
        <p:nvPicPr>
          <p:cNvPr id="9" name="Graphic 8">
            <a:extLst>
              <a:ext uri="{FF2B5EF4-FFF2-40B4-BE49-F238E27FC236}">
                <a16:creationId xmlns:a16="http://schemas.microsoft.com/office/drawing/2014/main" id="{363324B0-D5A7-49CF-B2E3-0D1C63A7C22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2526" y="2109432"/>
            <a:ext cx="390525" cy="390525"/>
          </a:xfrm>
          <a:prstGeom prst="rect">
            <a:avLst/>
          </a:prstGeom>
        </p:spPr>
      </p:pic>
      <p:pic>
        <p:nvPicPr>
          <p:cNvPr id="10" name="Graphic 9">
            <a:extLst>
              <a:ext uri="{FF2B5EF4-FFF2-40B4-BE49-F238E27FC236}">
                <a16:creationId xmlns:a16="http://schemas.microsoft.com/office/drawing/2014/main" id="{3E04AABA-9749-4083-9BE9-FD0BBC0CC4D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72526" y="3412207"/>
            <a:ext cx="390525" cy="390525"/>
          </a:xfrm>
          <a:prstGeom prst="rect">
            <a:avLst/>
          </a:prstGeom>
        </p:spPr>
      </p:pic>
      <p:pic>
        <p:nvPicPr>
          <p:cNvPr id="11" name="Graphic 10">
            <a:extLst>
              <a:ext uri="{FF2B5EF4-FFF2-40B4-BE49-F238E27FC236}">
                <a16:creationId xmlns:a16="http://schemas.microsoft.com/office/drawing/2014/main" id="{3231AB4C-A109-4E55-8730-4D453B5DF82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72525" y="4745976"/>
            <a:ext cx="390525" cy="390525"/>
          </a:xfrm>
          <a:prstGeom prst="rect">
            <a:avLst/>
          </a:prstGeom>
        </p:spPr>
      </p:pic>
    </p:spTree>
    <p:extLst>
      <p:ext uri="{BB962C8B-B14F-4D97-AF65-F5344CB8AC3E}">
        <p14:creationId xmlns:p14="http://schemas.microsoft.com/office/powerpoint/2010/main" val="975601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28B33-0D36-485A-91C4-3714BE91FBED}"/>
              </a:ext>
            </a:extLst>
          </p:cNvPr>
          <p:cNvSpPr>
            <a:spLocks noGrp="1"/>
          </p:cNvSpPr>
          <p:nvPr>
            <p:ph type="title"/>
          </p:nvPr>
        </p:nvSpPr>
        <p:spPr/>
        <p:txBody>
          <a:bodyPr/>
          <a:lstStyle/>
          <a:p>
            <a:r>
              <a:rPr lang="lv-LV" dirty="0"/>
              <a:t>Trešo personu aizsardzība</a:t>
            </a:r>
          </a:p>
        </p:txBody>
      </p:sp>
      <p:graphicFrame>
        <p:nvGraphicFramePr>
          <p:cNvPr id="6" name="Diagram 5">
            <a:extLst>
              <a:ext uri="{FF2B5EF4-FFF2-40B4-BE49-F238E27FC236}">
                <a16:creationId xmlns:a16="http://schemas.microsoft.com/office/drawing/2014/main" id="{23881CB1-49D6-4369-AD5A-2923CEC2E2CB}"/>
              </a:ext>
            </a:extLst>
          </p:cNvPr>
          <p:cNvGraphicFramePr/>
          <p:nvPr>
            <p:extLst>
              <p:ext uri="{D42A27DB-BD31-4B8C-83A1-F6EECF244321}">
                <p14:modId xmlns:p14="http://schemas.microsoft.com/office/powerpoint/2010/main" val="2385214754"/>
              </p:ext>
            </p:extLst>
          </p:nvPr>
        </p:nvGraphicFramePr>
        <p:xfrm>
          <a:off x="693563" y="1587453"/>
          <a:ext cx="11454581" cy="5118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3845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28B33-0D36-485A-91C4-3714BE91FBED}"/>
              </a:ext>
            </a:extLst>
          </p:cNvPr>
          <p:cNvSpPr>
            <a:spLocks noGrp="1"/>
          </p:cNvSpPr>
          <p:nvPr>
            <p:ph type="title"/>
          </p:nvPr>
        </p:nvSpPr>
        <p:spPr/>
        <p:txBody>
          <a:bodyPr/>
          <a:lstStyle/>
          <a:p>
            <a:r>
              <a:rPr lang="lv-LV" dirty="0"/>
              <a:t>Trešo personu aizsardzība</a:t>
            </a:r>
          </a:p>
        </p:txBody>
      </p:sp>
      <p:graphicFrame>
        <p:nvGraphicFramePr>
          <p:cNvPr id="6" name="Diagram 5">
            <a:extLst>
              <a:ext uri="{FF2B5EF4-FFF2-40B4-BE49-F238E27FC236}">
                <a16:creationId xmlns:a16="http://schemas.microsoft.com/office/drawing/2014/main" id="{23881CB1-49D6-4369-AD5A-2923CEC2E2CB}"/>
              </a:ext>
            </a:extLst>
          </p:cNvPr>
          <p:cNvGraphicFramePr/>
          <p:nvPr>
            <p:extLst>
              <p:ext uri="{D42A27DB-BD31-4B8C-83A1-F6EECF244321}">
                <p14:modId xmlns:p14="http://schemas.microsoft.com/office/powerpoint/2010/main" val="1972144919"/>
              </p:ext>
            </p:extLst>
          </p:nvPr>
        </p:nvGraphicFramePr>
        <p:xfrm>
          <a:off x="353963" y="1435511"/>
          <a:ext cx="11462344" cy="5317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2240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B20A4-5824-4EC9-BBF4-FCB725EB1BB9}"/>
              </a:ext>
            </a:extLst>
          </p:cNvPr>
          <p:cNvSpPr>
            <a:spLocks noGrp="1"/>
          </p:cNvSpPr>
          <p:nvPr>
            <p:ph type="title"/>
          </p:nvPr>
        </p:nvSpPr>
        <p:spPr/>
        <p:txBody>
          <a:bodyPr/>
          <a:lstStyle/>
          <a:p>
            <a:r>
              <a:rPr lang="lv-LV" dirty="0"/>
              <a:t>Ietekme </a:t>
            </a:r>
            <a:r>
              <a:rPr lang="en-US" dirty="0" err="1"/>
              <a:t>uz</a:t>
            </a:r>
            <a:r>
              <a:rPr lang="en-US" dirty="0"/>
              <a:t> </a:t>
            </a:r>
            <a:r>
              <a:rPr lang="lv-LV" dirty="0"/>
              <a:t>būvniecības procesu kopumā</a:t>
            </a:r>
          </a:p>
        </p:txBody>
      </p:sp>
      <p:graphicFrame>
        <p:nvGraphicFramePr>
          <p:cNvPr id="6" name="Content Placeholder 5">
            <a:extLst>
              <a:ext uri="{FF2B5EF4-FFF2-40B4-BE49-F238E27FC236}">
                <a16:creationId xmlns:a16="http://schemas.microsoft.com/office/drawing/2014/main" id="{8D7601A3-85C0-436A-A7E1-C4BC618F75B5}"/>
              </a:ext>
            </a:extLst>
          </p:cNvPr>
          <p:cNvGraphicFramePr>
            <a:graphicFrameLocks noGrp="1"/>
          </p:cNvGraphicFramePr>
          <p:nvPr>
            <p:ph idx="1"/>
            <p:extLst>
              <p:ext uri="{D42A27DB-BD31-4B8C-83A1-F6EECF244321}">
                <p14:modId xmlns:p14="http://schemas.microsoft.com/office/powerpoint/2010/main" val="4230863706"/>
              </p:ext>
            </p:extLst>
          </p:nvPr>
        </p:nvGraphicFramePr>
        <p:xfrm>
          <a:off x="260554" y="1599483"/>
          <a:ext cx="11670891" cy="52326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41340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E31F0-D37D-40F4-8801-A251405A627E}"/>
              </a:ext>
            </a:extLst>
          </p:cNvPr>
          <p:cNvSpPr>
            <a:spLocks noGrp="1"/>
          </p:cNvSpPr>
          <p:nvPr>
            <p:ph type="title"/>
          </p:nvPr>
        </p:nvSpPr>
        <p:spPr>
          <a:xfrm>
            <a:off x="221673" y="25913"/>
            <a:ext cx="11456981" cy="1325563"/>
          </a:xfrm>
        </p:spPr>
        <p:txBody>
          <a:bodyPr/>
          <a:lstStyle/>
          <a:p>
            <a:r>
              <a:rPr lang="lv-LV" dirty="0"/>
              <a:t>Grozījumi Būvniecības likumā (VSS-698)</a:t>
            </a:r>
            <a:endParaRPr lang="en-GB" dirty="0"/>
          </a:p>
        </p:txBody>
      </p:sp>
      <p:graphicFrame>
        <p:nvGraphicFramePr>
          <p:cNvPr id="6" name="Diagram 5">
            <a:extLst>
              <a:ext uri="{FF2B5EF4-FFF2-40B4-BE49-F238E27FC236}">
                <a16:creationId xmlns:a16="http://schemas.microsoft.com/office/drawing/2014/main" id="{5DECD806-548C-45E6-8E0A-BAAE1DB3E728}"/>
              </a:ext>
            </a:extLst>
          </p:cNvPr>
          <p:cNvGraphicFramePr/>
          <p:nvPr>
            <p:extLst>
              <p:ext uri="{D42A27DB-BD31-4B8C-83A1-F6EECF244321}">
                <p14:modId xmlns:p14="http://schemas.microsoft.com/office/powerpoint/2010/main" val="2254051756"/>
              </p:ext>
            </p:extLst>
          </p:nvPr>
        </p:nvGraphicFramePr>
        <p:xfrm>
          <a:off x="1006168" y="1439333"/>
          <a:ext cx="9747045"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9756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BE6A0A6-EEE2-4317-8E9B-5DF3FD1F2C68}"/>
              </a:ext>
            </a:extLst>
          </p:cNvPr>
          <p:cNvSpPr>
            <a:spLocks noGrp="1"/>
          </p:cNvSpPr>
          <p:nvPr>
            <p:ph type="title"/>
          </p:nvPr>
        </p:nvSpPr>
        <p:spPr>
          <a:xfrm>
            <a:off x="1055178" y="2021945"/>
            <a:ext cx="10515600" cy="1325563"/>
          </a:xfrm>
        </p:spPr>
        <p:txBody>
          <a:bodyPr/>
          <a:lstStyle/>
          <a:p>
            <a:r>
              <a:rPr lang="lv-LV" dirty="0"/>
              <a:t>Citu valstu regulējums</a:t>
            </a:r>
          </a:p>
        </p:txBody>
      </p:sp>
      <p:sp>
        <p:nvSpPr>
          <p:cNvPr id="4" name="Text Placeholder 3">
            <a:extLst>
              <a:ext uri="{FF2B5EF4-FFF2-40B4-BE49-F238E27FC236}">
                <a16:creationId xmlns:a16="http://schemas.microsoft.com/office/drawing/2014/main" id="{2107C0D7-D127-4F0F-A205-4AC1571E8634}"/>
              </a:ext>
            </a:extLst>
          </p:cNvPr>
          <p:cNvSpPr>
            <a:spLocks noGrp="1"/>
          </p:cNvSpPr>
          <p:nvPr>
            <p:ph type="body" sz="quarter" idx="13"/>
          </p:nvPr>
        </p:nvSpPr>
        <p:spPr>
          <a:xfrm>
            <a:off x="1063705" y="1069043"/>
            <a:ext cx="886781" cy="1716367"/>
          </a:xfrm>
        </p:spPr>
        <p:txBody>
          <a:bodyPr/>
          <a:lstStyle/>
          <a:p>
            <a:r>
              <a:rPr lang="lv-LV" dirty="0"/>
              <a:t>04</a:t>
            </a:r>
          </a:p>
          <a:p>
            <a:endParaRPr lang="lv-LV" dirty="0"/>
          </a:p>
        </p:txBody>
      </p:sp>
    </p:spTree>
    <p:extLst>
      <p:ext uri="{BB962C8B-B14F-4D97-AF65-F5344CB8AC3E}">
        <p14:creationId xmlns:p14="http://schemas.microsoft.com/office/powerpoint/2010/main" val="29930708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B20A4-5824-4EC9-BBF4-FCB725EB1BB9}"/>
              </a:ext>
            </a:extLst>
          </p:cNvPr>
          <p:cNvSpPr>
            <a:spLocks noGrp="1"/>
          </p:cNvSpPr>
          <p:nvPr>
            <p:ph type="title"/>
          </p:nvPr>
        </p:nvSpPr>
        <p:spPr/>
        <p:txBody>
          <a:bodyPr/>
          <a:lstStyle/>
          <a:p>
            <a:r>
              <a:rPr lang="lv-LV" dirty="0"/>
              <a:t>ES dalībvalstu pieredze un ekspertu viedoklis</a:t>
            </a:r>
          </a:p>
        </p:txBody>
      </p:sp>
      <p:graphicFrame>
        <p:nvGraphicFramePr>
          <p:cNvPr id="6" name="Diagram 5">
            <a:extLst>
              <a:ext uri="{FF2B5EF4-FFF2-40B4-BE49-F238E27FC236}">
                <a16:creationId xmlns:a16="http://schemas.microsoft.com/office/drawing/2014/main" id="{33A243B7-7E85-4A0F-8B63-27F2C3F3E30B}"/>
              </a:ext>
            </a:extLst>
          </p:cNvPr>
          <p:cNvGraphicFramePr/>
          <p:nvPr>
            <p:extLst>
              <p:ext uri="{D42A27DB-BD31-4B8C-83A1-F6EECF244321}">
                <p14:modId xmlns:p14="http://schemas.microsoft.com/office/powerpoint/2010/main" val="1087767858"/>
              </p:ext>
            </p:extLst>
          </p:nvPr>
        </p:nvGraphicFramePr>
        <p:xfrm>
          <a:off x="773470" y="1675308"/>
          <a:ext cx="10592619" cy="49319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450972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D1930-1565-4722-AECF-343C8D642499}"/>
              </a:ext>
            </a:extLst>
          </p:cNvPr>
          <p:cNvSpPr>
            <a:spLocks noGrp="1"/>
          </p:cNvSpPr>
          <p:nvPr>
            <p:ph type="title"/>
          </p:nvPr>
        </p:nvSpPr>
        <p:spPr>
          <a:noFill/>
        </p:spPr>
        <p:txBody>
          <a:bodyPr/>
          <a:lstStyle/>
          <a:p>
            <a:r>
              <a:rPr lang="en-US" dirty="0" err="1"/>
              <a:t>Citu</a:t>
            </a:r>
            <a:r>
              <a:rPr lang="en-US" dirty="0"/>
              <a:t> </a:t>
            </a:r>
            <a:r>
              <a:rPr lang="en-US" dirty="0" err="1"/>
              <a:t>valstu</a:t>
            </a:r>
            <a:r>
              <a:rPr lang="en-US" dirty="0"/>
              <a:t> </a:t>
            </a:r>
            <a:r>
              <a:rPr lang="en-US" dirty="0" err="1"/>
              <a:t>piemēri</a:t>
            </a:r>
            <a:endParaRPr lang="lv-LV" dirty="0"/>
          </a:p>
        </p:txBody>
      </p:sp>
      <p:sp>
        <p:nvSpPr>
          <p:cNvPr id="3" name="Content Placeholder 2">
            <a:extLst>
              <a:ext uri="{FF2B5EF4-FFF2-40B4-BE49-F238E27FC236}">
                <a16:creationId xmlns:a16="http://schemas.microsoft.com/office/drawing/2014/main" id="{01476982-D282-4284-BD1D-D5226DD7421F}"/>
              </a:ext>
            </a:extLst>
          </p:cNvPr>
          <p:cNvSpPr>
            <a:spLocks noGrp="1"/>
          </p:cNvSpPr>
          <p:nvPr>
            <p:ph idx="1"/>
          </p:nvPr>
        </p:nvSpPr>
        <p:spPr>
          <a:xfrm>
            <a:off x="838199" y="1825624"/>
            <a:ext cx="10921181" cy="4614505"/>
          </a:xfrm>
          <a:solidFill>
            <a:schemeClr val="bg1"/>
          </a:solidFill>
        </p:spPr>
        <p:txBody>
          <a:bodyPr>
            <a:normAutofit fontScale="70000" lnSpcReduction="20000"/>
          </a:bodyPr>
          <a:lstStyle/>
          <a:p>
            <a:r>
              <a:rPr lang="lv-LV" sz="3400" dirty="0"/>
              <a:t>1.    Lietuvas Civilkodeksa 6.266. panta pirmajā daļa nosaka, ka:  </a:t>
            </a:r>
          </a:p>
          <a:p>
            <a:pPr marL="514350" indent="26988"/>
            <a:r>
              <a:rPr lang="lv-LV" sz="3400" dirty="0"/>
              <a:t>Ēkas, būves vai citas konstrukcijas īpašnieks (valdītājs) ir atbildīgs par kaitējumu, kas ir radies ēkas sagruvuma dēļ, būvniecības darbu dēļ, dažādu būvju un citu struktūru (t.sk. ceļu) dēļ, kā arī ja kaitējumu ir radījis defekts jebkurā no iepriekš minētajiem objektiem.</a:t>
            </a:r>
          </a:p>
          <a:p>
            <a:pPr marL="452438" indent="-354013"/>
            <a:endParaRPr lang="lv-LV" sz="3400" dirty="0"/>
          </a:p>
          <a:p>
            <a:pPr marL="530225" indent="-530225">
              <a:buAutoNum type="arabicPeriod" startAt="2"/>
            </a:pPr>
            <a:r>
              <a:rPr lang="lv-LV" sz="3400" dirty="0"/>
              <a:t>Igaunijas Būvniecības kodeksa 19. panta pirmā daļa nosaka, ka īpašniekam ir pienākums nodrošināt būves, būvdarbu un būves lietošanas atbilstība normatīvo aktu prasībām.</a:t>
            </a:r>
          </a:p>
          <a:p>
            <a:endParaRPr lang="lv-LV" sz="3400" dirty="0"/>
          </a:p>
          <a:p>
            <a:pPr marL="514350" indent="26988"/>
            <a:r>
              <a:rPr lang="lv-LV" sz="3400" dirty="0"/>
              <a:t>Igaunijas Saistību tiesību likuma 1059.pants: ja personai kaitējumu ir izraisījis būves sabrukums vai arī no būves atdalījušies vai nokrituši objekti, tad par kaitējumu atbildība iestājas personai, kurai pieder zem būves esošais zemes gabals</a:t>
            </a:r>
          </a:p>
          <a:p>
            <a:pPr marL="457200" indent="-457200">
              <a:buFont typeface="Arial" panose="020B0604020202020204" pitchFamily="34" charset="0"/>
              <a:buChar char="•"/>
            </a:pPr>
            <a:endParaRPr lang="lv-LV" dirty="0">
              <a:highlight>
                <a:srgbClr val="FFFF00"/>
              </a:highlight>
            </a:endParaRPr>
          </a:p>
        </p:txBody>
      </p:sp>
    </p:spTree>
    <p:extLst>
      <p:ext uri="{BB962C8B-B14F-4D97-AF65-F5344CB8AC3E}">
        <p14:creationId xmlns:p14="http://schemas.microsoft.com/office/powerpoint/2010/main" val="35066091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BE6A0A6-EEE2-4317-8E9B-5DF3FD1F2C68}"/>
              </a:ext>
            </a:extLst>
          </p:cNvPr>
          <p:cNvSpPr>
            <a:spLocks noGrp="1"/>
          </p:cNvSpPr>
          <p:nvPr>
            <p:ph type="title"/>
          </p:nvPr>
        </p:nvSpPr>
        <p:spPr>
          <a:xfrm>
            <a:off x="1055178" y="2021945"/>
            <a:ext cx="10515600" cy="1325563"/>
          </a:xfrm>
        </p:spPr>
        <p:txBody>
          <a:bodyPr/>
          <a:lstStyle/>
          <a:p>
            <a:r>
              <a:rPr lang="lv-LV" dirty="0"/>
              <a:t>Piedāvājums</a:t>
            </a:r>
          </a:p>
        </p:txBody>
      </p:sp>
      <p:sp>
        <p:nvSpPr>
          <p:cNvPr id="4" name="Text Placeholder 3">
            <a:extLst>
              <a:ext uri="{FF2B5EF4-FFF2-40B4-BE49-F238E27FC236}">
                <a16:creationId xmlns:a16="http://schemas.microsoft.com/office/drawing/2014/main" id="{2107C0D7-D127-4F0F-A205-4AC1571E8634}"/>
              </a:ext>
            </a:extLst>
          </p:cNvPr>
          <p:cNvSpPr>
            <a:spLocks noGrp="1"/>
          </p:cNvSpPr>
          <p:nvPr>
            <p:ph type="body" sz="quarter" idx="13"/>
          </p:nvPr>
        </p:nvSpPr>
        <p:spPr>
          <a:xfrm>
            <a:off x="1063705" y="1069043"/>
            <a:ext cx="886781" cy="1716367"/>
          </a:xfrm>
        </p:spPr>
        <p:txBody>
          <a:bodyPr/>
          <a:lstStyle/>
          <a:p>
            <a:r>
              <a:rPr lang="lv-LV"/>
              <a:t>05</a:t>
            </a:r>
          </a:p>
          <a:p>
            <a:endParaRPr lang="lv-LV"/>
          </a:p>
        </p:txBody>
      </p:sp>
    </p:spTree>
    <p:extLst>
      <p:ext uri="{BB962C8B-B14F-4D97-AF65-F5344CB8AC3E}">
        <p14:creationId xmlns:p14="http://schemas.microsoft.com/office/powerpoint/2010/main" val="3371755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BE6A0A6-EEE2-4317-8E9B-5DF3FD1F2C68}"/>
              </a:ext>
            </a:extLst>
          </p:cNvPr>
          <p:cNvSpPr>
            <a:spLocks noGrp="1"/>
          </p:cNvSpPr>
          <p:nvPr>
            <p:ph type="title"/>
          </p:nvPr>
        </p:nvSpPr>
        <p:spPr>
          <a:xfrm>
            <a:off x="1055178" y="2228422"/>
            <a:ext cx="11136822" cy="1325563"/>
          </a:xfrm>
        </p:spPr>
        <p:txBody>
          <a:bodyPr>
            <a:normAutofit fontScale="90000"/>
          </a:bodyPr>
          <a:lstStyle/>
          <a:p>
            <a:r>
              <a:rPr lang="lv-LV" dirty="0"/>
              <a:t>Būvniecības padomes prioritātes</a:t>
            </a:r>
          </a:p>
        </p:txBody>
      </p:sp>
      <p:sp>
        <p:nvSpPr>
          <p:cNvPr id="4" name="Text Placeholder 3">
            <a:extLst>
              <a:ext uri="{FF2B5EF4-FFF2-40B4-BE49-F238E27FC236}">
                <a16:creationId xmlns:a16="http://schemas.microsoft.com/office/drawing/2014/main" id="{2107C0D7-D127-4F0F-A205-4AC1571E8634}"/>
              </a:ext>
            </a:extLst>
          </p:cNvPr>
          <p:cNvSpPr>
            <a:spLocks noGrp="1"/>
          </p:cNvSpPr>
          <p:nvPr>
            <p:ph type="body" sz="quarter" idx="13"/>
          </p:nvPr>
        </p:nvSpPr>
        <p:spPr>
          <a:xfrm>
            <a:off x="1063705" y="1069043"/>
            <a:ext cx="886781" cy="1716367"/>
          </a:xfrm>
        </p:spPr>
        <p:txBody>
          <a:bodyPr/>
          <a:lstStyle/>
          <a:p>
            <a:r>
              <a:rPr lang="lv-LV" dirty="0"/>
              <a:t>01</a:t>
            </a:r>
          </a:p>
          <a:p>
            <a:endParaRPr lang="lv-LV" dirty="0"/>
          </a:p>
        </p:txBody>
      </p:sp>
    </p:spTree>
    <p:extLst>
      <p:ext uri="{BB962C8B-B14F-4D97-AF65-F5344CB8AC3E}">
        <p14:creationId xmlns:p14="http://schemas.microsoft.com/office/powerpoint/2010/main" val="2749497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B20A4-5824-4EC9-BBF4-FCB725EB1BB9}"/>
              </a:ext>
            </a:extLst>
          </p:cNvPr>
          <p:cNvSpPr>
            <a:spLocks noGrp="1"/>
          </p:cNvSpPr>
          <p:nvPr>
            <p:ph type="title"/>
          </p:nvPr>
        </p:nvSpPr>
        <p:spPr/>
        <p:txBody>
          <a:bodyPr/>
          <a:lstStyle/>
          <a:p>
            <a:r>
              <a:rPr lang="lv-LV"/>
              <a:t>Būvniecības nozares piedāvājums</a:t>
            </a:r>
          </a:p>
        </p:txBody>
      </p:sp>
      <p:graphicFrame>
        <p:nvGraphicFramePr>
          <p:cNvPr id="6" name="Diagram 5">
            <a:extLst>
              <a:ext uri="{FF2B5EF4-FFF2-40B4-BE49-F238E27FC236}">
                <a16:creationId xmlns:a16="http://schemas.microsoft.com/office/drawing/2014/main" id="{11A91EAB-368F-4209-A19D-499E9BF50623}"/>
              </a:ext>
            </a:extLst>
          </p:cNvPr>
          <p:cNvGraphicFramePr/>
          <p:nvPr>
            <p:extLst>
              <p:ext uri="{D42A27DB-BD31-4B8C-83A1-F6EECF244321}">
                <p14:modId xmlns:p14="http://schemas.microsoft.com/office/powerpoint/2010/main" val="3086062659"/>
              </p:ext>
            </p:extLst>
          </p:nvPr>
        </p:nvGraphicFramePr>
        <p:xfrm>
          <a:off x="1440425" y="1514167"/>
          <a:ext cx="10515600" cy="52363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96816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58712DD-0D00-4C04-8BB3-81B0980B0061}"/>
              </a:ext>
            </a:extLst>
          </p:cNvPr>
          <p:cNvSpPr>
            <a:spLocks noGrp="1"/>
          </p:cNvSpPr>
          <p:nvPr>
            <p:ph type="title"/>
          </p:nvPr>
        </p:nvSpPr>
        <p:spPr/>
        <p:txBody>
          <a:bodyPr/>
          <a:lstStyle/>
          <a:p>
            <a:r>
              <a:rPr lang="lv-LV"/>
              <a:t>Kontakti</a:t>
            </a:r>
          </a:p>
        </p:txBody>
      </p:sp>
      <p:sp>
        <p:nvSpPr>
          <p:cNvPr id="7" name="TextBox 6">
            <a:extLst>
              <a:ext uri="{FF2B5EF4-FFF2-40B4-BE49-F238E27FC236}">
                <a16:creationId xmlns:a16="http://schemas.microsoft.com/office/drawing/2014/main" id="{01CB78E2-086E-4537-9B2E-ABF414D0D2EA}"/>
              </a:ext>
            </a:extLst>
          </p:cNvPr>
          <p:cNvSpPr txBox="1"/>
          <p:nvPr/>
        </p:nvSpPr>
        <p:spPr>
          <a:xfrm>
            <a:off x="1796717" y="1973179"/>
            <a:ext cx="6821804" cy="523220"/>
          </a:xfrm>
          <a:prstGeom prst="rect">
            <a:avLst/>
          </a:prstGeom>
          <a:noFill/>
        </p:spPr>
        <p:txBody>
          <a:bodyPr wrap="none" rtlCol="0">
            <a:spAutoFit/>
          </a:bodyPr>
          <a:lstStyle/>
          <a:p>
            <a:r>
              <a:rPr lang="pt-BR" sz="2800">
                <a:solidFill>
                  <a:srgbClr val="00B0BA"/>
                </a:solidFill>
                <a:latin typeface="Gotham Book" panose="02000604040000020004" pitchFamily="50" charset="0"/>
              </a:rPr>
              <a:t>Elizabetes iela 85 A / 1 (3.stāvs), Rīga</a:t>
            </a:r>
            <a:endParaRPr lang="lv-LV" sz="2800">
              <a:solidFill>
                <a:srgbClr val="00B0BA"/>
              </a:solidFill>
              <a:latin typeface="Gotham Book" panose="02000604040000020004" pitchFamily="50" charset="0"/>
            </a:endParaRPr>
          </a:p>
        </p:txBody>
      </p:sp>
      <p:sp>
        <p:nvSpPr>
          <p:cNvPr id="8" name="TextBox 7">
            <a:extLst>
              <a:ext uri="{FF2B5EF4-FFF2-40B4-BE49-F238E27FC236}">
                <a16:creationId xmlns:a16="http://schemas.microsoft.com/office/drawing/2014/main" id="{CB5A4DF9-8207-4B5C-B120-2E852CDD2668}"/>
              </a:ext>
            </a:extLst>
          </p:cNvPr>
          <p:cNvSpPr txBox="1"/>
          <p:nvPr/>
        </p:nvSpPr>
        <p:spPr>
          <a:xfrm>
            <a:off x="1796717" y="2574757"/>
            <a:ext cx="4637744" cy="523220"/>
          </a:xfrm>
          <a:prstGeom prst="rect">
            <a:avLst/>
          </a:prstGeom>
          <a:noFill/>
        </p:spPr>
        <p:txBody>
          <a:bodyPr wrap="none" rtlCol="0">
            <a:spAutoFit/>
          </a:bodyPr>
          <a:lstStyle/>
          <a:p>
            <a:r>
              <a:rPr lang="pt-BR" sz="2800">
                <a:solidFill>
                  <a:srgbClr val="00B0BA"/>
                </a:solidFill>
                <a:latin typeface="Gotham Book" panose="02000604040000020004" pitchFamily="50" charset="0"/>
              </a:rPr>
              <a:t>birojs@latvijasbuvnieki.lv</a:t>
            </a:r>
            <a:endParaRPr lang="lv-LV" sz="2800">
              <a:solidFill>
                <a:srgbClr val="00B0BA"/>
              </a:solidFill>
              <a:latin typeface="Gotham Book" panose="02000604040000020004" pitchFamily="50" charset="0"/>
            </a:endParaRPr>
          </a:p>
        </p:txBody>
      </p:sp>
      <p:sp>
        <p:nvSpPr>
          <p:cNvPr id="9" name="TextBox 8">
            <a:extLst>
              <a:ext uri="{FF2B5EF4-FFF2-40B4-BE49-F238E27FC236}">
                <a16:creationId xmlns:a16="http://schemas.microsoft.com/office/drawing/2014/main" id="{81DCF10C-9A4B-4A36-95EF-AC008C31BF1F}"/>
              </a:ext>
            </a:extLst>
          </p:cNvPr>
          <p:cNvSpPr txBox="1"/>
          <p:nvPr/>
        </p:nvSpPr>
        <p:spPr>
          <a:xfrm>
            <a:off x="1796717" y="3176334"/>
            <a:ext cx="2630400" cy="523220"/>
          </a:xfrm>
          <a:prstGeom prst="rect">
            <a:avLst/>
          </a:prstGeom>
          <a:noFill/>
        </p:spPr>
        <p:txBody>
          <a:bodyPr wrap="none" rtlCol="0">
            <a:spAutoFit/>
          </a:bodyPr>
          <a:lstStyle/>
          <a:p>
            <a:r>
              <a:rPr lang="pt-BR" sz="2800">
                <a:solidFill>
                  <a:srgbClr val="00B0BA"/>
                </a:solidFill>
                <a:latin typeface="Gotham Book" panose="02000604040000020004" pitchFamily="50" charset="0"/>
              </a:rPr>
              <a:t>+371 2345678</a:t>
            </a:r>
            <a:endParaRPr lang="lv-LV" sz="2800">
              <a:solidFill>
                <a:srgbClr val="00B0BA"/>
              </a:solidFill>
              <a:latin typeface="Gotham Book" panose="02000604040000020004" pitchFamily="50" charset="0"/>
            </a:endParaRPr>
          </a:p>
        </p:txBody>
      </p:sp>
      <p:pic>
        <p:nvPicPr>
          <p:cNvPr id="11" name="Graphic 10">
            <a:extLst>
              <a:ext uri="{FF2B5EF4-FFF2-40B4-BE49-F238E27FC236}">
                <a16:creationId xmlns:a16="http://schemas.microsoft.com/office/drawing/2014/main" id="{4282F250-9E97-4CAA-AD57-239D774750B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38002" y="2041208"/>
            <a:ext cx="400050" cy="400050"/>
          </a:xfrm>
          <a:prstGeom prst="rect">
            <a:avLst/>
          </a:prstGeom>
        </p:spPr>
      </p:pic>
      <p:pic>
        <p:nvPicPr>
          <p:cNvPr id="13" name="Graphic 12">
            <a:extLst>
              <a:ext uri="{FF2B5EF4-FFF2-40B4-BE49-F238E27FC236}">
                <a16:creationId xmlns:a16="http://schemas.microsoft.com/office/drawing/2014/main" id="{90A1B33F-C217-4724-8784-ED32BDC5E5E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70086" y="2707310"/>
            <a:ext cx="333375" cy="333375"/>
          </a:xfrm>
          <a:prstGeom prst="rect">
            <a:avLst/>
          </a:prstGeom>
        </p:spPr>
      </p:pic>
      <p:pic>
        <p:nvPicPr>
          <p:cNvPr id="15" name="Graphic 14">
            <a:extLst>
              <a:ext uri="{FF2B5EF4-FFF2-40B4-BE49-F238E27FC236}">
                <a16:creationId xmlns:a16="http://schemas.microsoft.com/office/drawing/2014/main" id="{0311CB5A-40DE-4297-9DFC-C6F032D1C3C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254044" y="3290700"/>
            <a:ext cx="352425" cy="342900"/>
          </a:xfrm>
          <a:prstGeom prst="rect">
            <a:avLst/>
          </a:prstGeom>
        </p:spPr>
      </p:pic>
      <p:pic>
        <p:nvPicPr>
          <p:cNvPr id="17" name="Graphic 16">
            <a:extLst>
              <a:ext uri="{FF2B5EF4-FFF2-40B4-BE49-F238E27FC236}">
                <a16:creationId xmlns:a16="http://schemas.microsoft.com/office/drawing/2014/main" id="{FBC953EE-6467-4454-9CF8-8FC2D2003D9A}"/>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215944" y="4624419"/>
            <a:ext cx="371475" cy="371475"/>
          </a:xfrm>
          <a:prstGeom prst="rect">
            <a:avLst/>
          </a:prstGeom>
        </p:spPr>
      </p:pic>
      <p:pic>
        <p:nvPicPr>
          <p:cNvPr id="19" name="Graphic 18">
            <a:extLst>
              <a:ext uri="{FF2B5EF4-FFF2-40B4-BE49-F238E27FC236}">
                <a16:creationId xmlns:a16="http://schemas.microsoft.com/office/drawing/2014/main" id="{C62F79E3-C71B-4AA8-9D17-2F4A200FE61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83860" y="5274340"/>
            <a:ext cx="371475" cy="361950"/>
          </a:xfrm>
          <a:prstGeom prst="rect">
            <a:avLst/>
          </a:prstGeom>
        </p:spPr>
      </p:pic>
      <p:sp>
        <p:nvSpPr>
          <p:cNvPr id="22" name="TextBox 21">
            <a:extLst>
              <a:ext uri="{FF2B5EF4-FFF2-40B4-BE49-F238E27FC236}">
                <a16:creationId xmlns:a16="http://schemas.microsoft.com/office/drawing/2014/main" id="{1F5AF086-04F6-4118-A770-AA32F4004BE0}"/>
              </a:ext>
            </a:extLst>
          </p:cNvPr>
          <p:cNvSpPr txBox="1"/>
          <p:nvPr/>
        </p:nvSpPr>
        <p:spPr>
          <a:xfrm>
            <a:off x="1796717" y="4555957"/>
            <a:ext cx="4637744" cy="523220"/>
          </a:xfrm>
          <a:prstGeom prst="rect">
            <a:avLst/>
          </a:prstGeom>
          <a:noFill/>
        </p:spPr>
        <p:txBody>
          <a:bodyPr wrap="none" rtlCol="0">
            <a:spAutoFit/>
          </a:bodyPr>
          <a:lstStyle/>
          <a:p>
            <a:r>
              <a:rPr lang="pt-BR" sz="2800">
                <a:solidFill>
                  <a:srgbClr val="00B0BA"/>
                </a:solidFill>
                <a:latin typeface="Gotham Book" panose="02000604040000020004" pitchFamily="50" charset="0"/>
              </a:rPr>
              <a:t>/BuvuznemejuPartneriba</a:t>
            </a:r>
            <a:endParaRPr lang="lv-LV" sz="2800">
              <a:solidFill>
                <a:srgbClr val="00B0BA"/>
              </a:solidFill>
              <a:latin typeface="Gotham Book" panose="02000604040000020004" pitchFamily="50" charset="0"/>
            </a:endParaRPr>
          </a:p>
        </p:txBody>
      </p:sp>
      <p:sp>
        <p:nvSpPr>
          <p:cNvPr id="23" name="TextBox 22">
            <a:extLst>
              <a:ext uri="{FF2B5EF4-FFF2-40B4-BE49-F238E27FC236}">
                <a16:creationId xmlns:a16="http://schemas.microsoft.com/office/drawing/2014/main" id="{A486A691-6714-4FFD-B816-3C35E16E28C2}"/>
              </a:ext>
            </a:extLst>
          </p:cNvPr>
          <p:cNvSpPr txBox="1"/>
          <p:nvPr/>
        </p:nvSpPr>
        <p:spPr>
          <a:xfrm>
            <a:off x="1796717" y="5157534"/>
            <a:ext cx="2828018" cy="523220"/>
          </a:xfrm>
          <a:prstGeom prst="rect">
            <a:avLst/>
          </a:prstGeom>
          <a:noFill/>
        </p:spPr>
        <p:txBody>
          <a:bodyPr wrap="none" rtlCol="0">
            <a:spAutoFit/>
          </a:bodyPr>
          <a:lstStyle/>
          <a:p>
            <a:r>
              <a:rPr lang="pt-BR" sz="2800">
                <a:solidFill>
                  <a:srgbClr val="00B0BA"/>
                </a:solidFill>
                <a:latin typeface="Gotham Book" panose="02000604040000020004" pitchFamily="50" charset="0"/>
              </a:rPr>
              <a:t>@Buvuznemeji</a:t>
            </a:r>
            <a:endParaRPr lang="lv-LV" sz="2800">
              <a:solidFill>
                <a:srgbClr val="00B0BA"/>
              </a:solidFill>
              <a:latin typeface="Gotham Book" panose="02000604040000020004" pitchFamily="50" charset="0"/>
            </a:endParaRPr>
          </a:p>
        </p:txBody>
      </p:sp>
    </p:spTree>
    <p:extLst>
      <p:ext uri="{BB962C8B-B14F-4D97-AF65-F5344CB8AC3E}">
        <p14:creationId xmlns:p14="http://schemas.microsoft.com/office/powerpoint/2010/main" val="33782830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F28E20F-BEB7-4BAA-B46F-6221E32A2FD7}"/>
              </a:ext>
            </a:extLst>
          </p:cNvPr>
          <p:cNvSpPr>
            <a:spLocks noGrp="1"/>
          </p:cNvSpPr>
          <p:nvPr>
            <p:ph type="title"/>
          </p:nvPr>
        </p:nvSpPr>
        <p:spPr/>
        <p:txBody>
          <a:bodyPr/>
          <a:lstStyle/>
          <a:p>
            <a:r>
              <a:rPr lang="lv-LV"/>
              <a:t>Būvniecības procesa dalībnieku atbildība</a:t>
            </a:r>
          </a:p>
        </p:txBody>
      </p:sp>
      <p:pic>
        <p:nvPicPr>
          <p:cNvPr id="5" name="Picture Placeholder 7">
            <a:extLst>
              <a:ext uri="{FF2B5EF4-FFF2-40B4-BE49-F238E27FC236}">
                <a16:creationId xmlns:a16="http://schemas.microsoft.com/office/drawing/2014/main" id="{652902BC-3481-4A54-B006-B75271A27C15}"/>
              </a:ext>
            </a:extLst>
          </p:cNvPr>
          <p:cNvPicPr>
            <a:picLocks noChangeAspect="1"/>
          </p:cNvPicPr>
          <p:nvPr/>
        </p:nvPicPr>
        <p:blipFill>
          <a:blip r:embed="rId2">
            <a:extLst>
              <a:ext uri="{28A0092B-C50C-407E-A947-70E740481C1C}">
                <a14:useLocalDpi xmlns:a14="http://schemas.microsoft.com/office/drawing/2010/main" val="0"/>
              </a:ext>
            </a:extLst>
          </a:blip>
          <a:srcRect l="16525" r="16525"/>
          <a:stretch>
            <a:fillRect/>
          </a:stretch>
        </p:blipFill>
        <p:spPr>
          <a:xfrm>
            <a:off x="503238" y="4082219"/>
            <a:ext cx="1050925" cy="1050925"/>
          </a:xfrm>
          <a:prstGeom prst="ellipse">
            <a:avLst/>
          </a:prstGeom>
        </p:spPr>
      </p:pic>
      <p:sp>
        <p:nvSpPr>
          <p:cNvPr id="10" name="Text Placeholder 10">
            <a:extLst>
              <a:ext uri="{FF2B5EF4-FFF2-40B4-BE49-F238E27FC236}">
                <a16:creationId xmlns:a16="http://schemas.microsoft.com/office/drawing/2014/main" id="{3B7D4171-B25B-4160-862D-E85CEF3D8BE7}"/>
              </a:ext>
            </a:extLst>
          </p:cNvPr>
          <p:cNvSpPr>
            <a:spLocks noGrp="1"/>
          </p:cNvSpPr>
          <p:nvPr>
            <p:ph type="body" sz="quarter" idx="14"/>
          </p:nvPr>
        </p:nvSpPr>
        <p:spPr>
          <a:xfrm>
            <a:off x="1592263" y="4279900"/>
            <a:ext cx="9538192" cy="853244"/>
          </a:xfrm>
        </p:spPr>
        <p:txBody>
          <a:bodyPr/>
          <a:lstStyle/>
          <a:p>
            <a:r>
              <a:rPr lang="lv-LV"/>
              <a:t>ANNA UPENA</a:t>
            </a:r>
          </a:p>
          <a:p>
            <a:r>
              <a:rPr lang="lv-LV" i="1"/>
              <a:t>Latvijas Būvuzņēmēju partnerības vadītājas vietniece</a:t>
            </a:r>
            <a:endParaRPr lang="lv-LV"/>
          </a:p>
          <a:p>
            <a:endParaRPr lang="lv-LV"/>
          </a:p>
        </p:txBody>
      </p:sp>
    </p:spTree>
    <p:extLst>
      <p:ext uri="{BB962C8B-B14F-4D97-AF65-F5344CB8AC3E}">
        <p14:creationId xmlns:p14="http://schemas.microsoft.com/office/powerpoint/2010/main" val="2405395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E2AD6C1-06C6-4925-9400-9612CA86B6F8}"/>
              </a:ext>
            </a:extLst>
          </p:cNvPr>
          <p:cNvSpPr>
            <a:spLocks noGrp="1"/>
          </p:cNvSpPr>
          <p:nvPr>
            <p:ph type="title"/>
          </p:nvPr>
        </p:nvSpPr>
        <p:spPr/>
        <p:txBody>
          <a:bodyPr>
            <a:normAutofit/>
          </a:bodyPr>
          <a:lstStyle/>
          <a:p>
            <a:r>
              <a:rPr lang="lv-LV" sz="4800" dirty="0">
                <a:latin typeface="Gotham Black"/>
              </a:rPr>
              <a:t>2019. gada </a:t>
            </a:r>
            <a:r>
              <a:rPr lang="lv-LV" sz="4800" dirty="0"/>
              <a:t>prioritāte</a:t>
            </a:r>
            <a:r>
              <a:rPr lang="lv-LV" sz="4800" dirty="0">
                <a:latin typeface="Gotham Black"/>
              </a:rPr>
              <a:t> Nr.1</a:t>
            </a:r>
            <a:endParaRPr lang="lv-LV" dirty="0"/>
          </a:p>
        </p:txBody>
      </p:sp>
      <p:sp>
        <p:nvSpPr>
          <p:cNvPr id="5" name="Content Placeholder 4">
            <a:extLst>
              <a:ext uri="{FF2B5EF4-FFF2-40B4-BE49-F238E27FC236}">
                <a16:creationId xmlns:a16="http://schemas.microsoft.com/office/drawing/2014/main" id="{62E44CBB-3986-47C2-B3E9-DA3313CD847C}"/>
              </a:ext>
            </a:extLst>
          </p:cNvPr>
          <p:cNvSpPr>
            <a:spLocks noGrp="1"/>
          </p:cNvSpPr>
          <p:nvPr>
            <p:ph idx="1"/>
          </p:nvPr>
        </p:nvSpPr>
        <p:spPr>
          <a:xfrm>
            <a:off x="695400" y="1693090"/>
            <a:ext cx="11029876" cy="4845362"/>
          </a:xfrm>
        </p:spPr>
        <p:txBody>
          <a:bodyPr>
            <a:normAutofit/>
          </a:bodyPr>
          <a:lstStyle/>
          <a:p>
            <a:pPr marL="457200" indent="-457200" algn="just">
              <a:buFont typeface="Wingdings" panose="05000000000000000000" pitchFamily="2" charset="2"/>
              <a:buChar char="§"/>
            </a:pPr>
            <a:r>
              <a:rPr lang="lv-LV" sz="2600" b="1" dirty="0">
                <a:solidFill>
                  <a:schemeClr val="tx1"/>
                </a:solidFill>
              </a:rPr>
              <a:t>Noteikt skaidru būvniecības procesu dalībnieku atbildības sadalījumu Būvniecības likumā. </a:t>
            </a:r>
          </a:p>
          <a:p>
            <a:pPr lvl="1" indent="0" algn="just">
              <a:lnSpc>
                <a:spcPct val="100000"/>
              </a:lnSpc>
              <a:buNone/>
            </a:pPr>
            <a:r>
              <a:rPr lang="en-US" sz="2600" dirty="0" err="1">
                <a:solidFill>
                  <a:schemeClr val="tx1"/>
                </a:solidFill>
              </a:rPr>
              <a:t>Ar</a:t>
            </a:r>
            <a:r>
              <a:rPr lang="lv-LV" sz="2600" dirty="0">
                <a:solidFill>
                  <a:schemeClr val="tx1"/>
                </a:solidFill>
              </a:rPr>
              <a:t> Grozījumi</a:t>
            </a:r>
            <a:r>
              <a:rPr lang="en-US" sz="2600" dirty="0" err="1">
                <a:solidFill>
                  <a:schemeClr val="tx1"/>
                </a:solidFill>
              </a:rPr>
              <a:t>em</a:t>
            </a:r>
            <a:r>
              <a:rPr lang="lv-LV" sz="2600" dirty="0">
                <a:solidFill>
                  <a:schemeClr val="tx1"/>
                </a:solidFill>
              </a:rPr>
              <a:t> Būvniecības likumā </a:t>
            </a:r>
            <a:r>
              <a:rPr lang="en-US" sz="2600" dirty="0" err="1">
                <a:solidFill>
                  <a:schemeClr val="tx1"/>
                </a:solidFill>
              </a:rPr>
              <a:t>jā</a:t>
            </a:r>
            <a:r>
              <a:rPr lang="lv-LV" sz="2600" dirty="0" err="1">
                <a:solidFill>
                  <a:schemeClr val="tx1"/>
                </a:solidFill>
              </a:rPr>
              <a:t>nosak</a:t>
            </a:r>
            <a:r>
              <a:rPr lang="en-US" sz="2600" dirty="0">
                <a:solidFill>
                  <a:schemeClr val="tx1"/>
                </a:solidFill>
              </a:rPr>
              <a:t>a</a:t>
            </a:r>
            <a:r>
              <a:rPr lang="lv-LV" sz="2600" dirty="0">
                <a:solidFill>
                  <a:schemeClr val="tx1"/>
                </a:solidFill>
              </a:rPr>
              <a:t> </a:t>
            </a:r>
            <a:r>
              <a:rPr lang="lv-LV" sz="2600" dirty="0" err="1">
                <a:solidFill>
                  <a:schemeClr val="tx1"/>
                </a:solidFill>
              </a:rPr>
              <a:t>skaidr</a:t>
            </a:r>
            <a:r>
              <a:rPr lang="en-US" sz="2600" dirty="0">
                <a:solidFill>
                  <a:schemeClr val="tx1"/>
                </a:solidFill>
              </a:rPr>
              <a:t>s:</a:t>
            </a:r>
          </a:p>
          <a:p>
            <a:pPr marL="1200150" lvl="1" indent="-514350" algn="just">
              <a:lnSpc>
                <a:spcPct val="100000"/>
              </a:lnSpc>
              <a:buFont typeface="+mj-lt"/>
              <a:buAutoNum type="arabicPeriod"/>
            </a:pPr>
            <a:r>
              <a:rPr lang="lv-LV" sz="2600" i="1" dirty="0">
                <a:solidFill>
                  <a:schemeClr val="tx1"/>
                </a:solidFill>
              </a:rPr>
              <a:t>atbildības sadalījums starp būvniecības dalībniekiem.</a:t>
            </a:r>
            <a:endParaRPr lang="en-US" sz="2600" i="1" dirty="0">
              <a:solidFill>
                <a:schemeClr val="tx1"/>
              </a:solidFill>
            </a:endParaRPr>
          </a:p>
          <a:p>
            <a:pPr marL="1200150" lvl="1" indent="-514350" algn="just">
              <a:lnSpc>
                <a:spcPct val="100000"/>
              </a:lnSpc>
              <a:buFont typeface="+mj-lt"/>
              <a:buAutoNum type="arabicPeriod"/>
            </a:pPr>
            <a:r>
              <a:rPr lang="lv-LV" sz="2600" i="1" dirty="0">
                <a:solidFill>
                  <a:schemeClr val="tx1"/>
                </a:solidFill>
              </a:rPr>
              <a:t>zaudējumu piedzīšanas mehānisms</a:t>
            </a:r>
            <a:r>
              <a:rPr lang="en-US" sz="2600" i="1" dirty="0">
                <a:solidFill>
                  <a:schemeClr val="tx1"/>
                </a:solidFill>
              </a:rPr>
              <a:t>, </a:t>
            </a:r>
            <a:r>
              <a:rPr lang="lv-LV" sz="2600" i="1" dirty="0">
                <a:solidFill>
                  <a:schemeClr val="tx1"/>
                </a:solidFill>
              </a:rPr>
              <a:t>kad nodarīts kaitējums trešajām personām</a:t>
            </a:r>
            <a:r>
              <a:rPr lang="en-US" sz="2600" i="1" dirty="0">
                <a:solidFill>
                  <a:schemeClr val="tx1"/>
                </a:solidFill>
              </a:rPr>
              <a:t>.</a:t>
            </a:r>
            <a:endParaRPr lang="lv-LV" sz="2600" i="1" dirty="0">
              <a:solidFill>
                <a:schemeClr val="tx1"/>
              </a:solidFill>
            </a:endParaRPr>
          </a:p>
          <a:p>
            <a:pPr marL="457200" indent="-457200" algn="just">
              <a:buFont typeface="Wingdings" panose="05000000000000000000" pitchFamily="2" charset="2"/>
              <a:buChar char="§"/>
            </a:pPr>
            <a:r>
              <a:rPr lang="lv-LV" sz="2600" b="1" dirty="0">
                <a:solidFill>
                  <a:schemeClr val="tx1"/>
                </a:solidFill>
              </a:rPr>
              <a:t>Izstrādāt jaunu visu risku apdrošināšanas likumu. </a:t>
            </a:r>
          </a:p>
          <a:p>
            <a:pPr lvl="1" indent="0" algn="just">
              <a:buNone/>
            </a:pPr>
            <a:r>
              <a:rPr lang="lv-LV" sz="2600" i="1" dirty="0">
                <a:solidFill>
                  <a:schemeClr val="tx1"/>
                </a:solidFill>
              </a:rPr>
              <a:t>Jauns būvniecības nozarei specifisks likums, </a:t>
            </a:r>
            <a:r>
              <a:rPr lang="en-US" sz="2600" i="1" dirty="0" err="1">
                <a:solidFill>
                  <a:schemeClr val="tx1"/>
                </a:solidFill>
              </a:rPr>
              <a:t>kurā</a:t>
            </a:r>
            <a:r>
              <a:rPr lang="en-US" sz="2600" i="1" dirty="0">
                <a:solidFill>
                  <a:schemeClr val="tx1"/>
                </a:solidFill>
              </a:rPr>
              <a:t> </a:t>
            </a:r>
            <a:r>
              <a:rPr lang="en-US" sz="2600" i="1" dirty="0" err="1">
                <a:solidFill>
                  <a:schemeClr val="tx1"/>
                </a:solidFill>
              </a:rPr>
              <a:t>noteikta</a:t>
            </a:r>
            <a:r>
              <a:rPr lang="lv-LV" sz="2600" i="1" dirty="0">
                <a:solidFill>
                  <a:schemeClr val="tx1"/>
                </a:solidFill>
              </a:rPr>
              <a:t> </a:t>
            </a:r>
            <a:r>
              <a:rPr lang="lv-LV" sz="2600" i="1" dirty="0" err="1">
                <a:solidFill>
                  <a:schemeClr val="tx1"/>
                </a:solidFill>
              </a:rPr>
              <a:t>efektīv</a:t>
            </a:r>
            <a:r>
              <a:rPr lang="en-US" sz="2600" i="1" dirty="0">
                <a:solidFill>
                  <a:schemeClr val="tx1"/>
                </a:solidFill>
              </a:rPr>
              <a:t>a</a:t>
            </a:r>
            <a:r>
              <a:rPr lang="lv-LV" sz="2600" i="1" dirty="0">
                <a:solidFill>
                  <a:schemeClr val="tx1"/>
                </a:solidFill>
              </a:rPr>
              <a:t> visu risku apdrošināšanas sistēma pēc OCTA principa, kas uzkrāj un ņem vērā apdrošināmā pieredzi</a:t>
            </a:r>
            <a:endParaRPr lang="lv-LV" dirty="0"/>
          </a:p>
        </p:txBody>
      </p:sp>
    </p:spTree>
    <p:extLst>
      <p:ext uri="{BB962C8B-B14F-4D97-AF65-F5344CB8AC3E}">
        <p14:creationId xmlns:p14="http://schemas.microsoft.com/office/powerpoint/2010/main" val="1616887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2848FB4-A0B7-4E12-B9D8-A0F5F77D973D}"/>
              </a:ext>
            </a:extLst>
          </p:cNvPr>
          <p:cNvSpPr>
            <a:spLocks noGrp="1"/>
          </p:cNvSpPr>
          <p:nvPr>
            <p:ph type="title"/>
          </p:nvPr>
        </p:nvSpPr>
        <p:spPr>
          <a:xfrm>
            <a:off x="1055178" y="2041609"/>
            <a:ext cx="10515600" cy="1325563"/>
          </a:xfrm>
        </p:spPr>
        <p:txBody>
          <a:bodyPr/>
          <a:lstStyle/>
          <a:p>
            <a:r>
              <a:rPr lang="lv-LV" dirty="0"/>
              <a:t>Esošais regulējums</a:t>
            </a:r>
          </a:p>
        </p:txBody>
      </p:sp>
      <p:sp>
        <p:nvSpPr>
          <p:cNvPr id="5" name="Text Placeholder 4">
            <a:extLst>
              <a:ext uri="{FF2B5EF4-FFF2-40B4-BE49-F238E27FC236}">
                <a16:creationId xmlns:a16="http://schemas.microsoft.com/office/drawing/2014/main" id="{2BE34CD1-518B-4823-881E-069E4E69A293}"/>
              </a:ext>
            </a:extLst>
          </p:cNvPr>
          <p:cNvSpPr>
            <a:spLocks noGrp="1"/>
          </p:cNvSpPr>
          <p:nvPr>
            <p:ph type="body" sz="quarter" idx="13"/>
          </p:nvPr>
        </p:nvSpPr>
        <p:spPr/>
        <p:txBody>
          <a:bodyPr/>
          <a:lstStyle/>
          <a:p>
            <a:r>
              <a:rPr lang="lv-LV"/>
              <a:t>02</a:t>
            </a:r>
          </a:p>
        </p:txBody>
      </p:sp>
    </p:spTree>
    <p:extLst>
      <p:ext uri="{BB962C8B-B14F-4D97-AF65-F5344CB8AC3E}">
        <p14:creationId xmlns:p14="http://schemas.microsoft.com/office/powerpoint/2010/main" val="2066890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DDDBF-8053-42BF-995B-5629489DC858}"/>
              </a:ext>
            </a:extLst>
          </p:cNvPr>
          <p:cNvSpPr>
            <a:spLocks noGrp="1"/>
          </p:cNvSpPr>
          <p:nvPr>
            <p:ph type="title"/>
          </p:nvPr>
        </p:nvSpPr>
        <p:spPr/>
        <p:txBody>
          <a:bodyPr/>
          <a:lstStyle/>
          <a:p>
            <a:r>
              <a:rPr lang="lv-LV" dirty="0"/>
              <a:t>Atbildības sadalījums</a:t>
            </a:r>
          </a:p>
        </p:txBody>
      </p:sp>
      <p:graphicFrame>
        <p:nvGraphicFramePr>
          <p:cNvPr id="4" name="Diagram 3">
            <a:extLst>
              <a:ext uri="{FF2B5EF4-FFF2-40B4-BE49-F238E27FC236}">
                <a16:creationId xmlns:a16="http://schemas.microsoft.com/office/drawing/2014/main" id="{BBDFBEE7-A334-499D-90D7-BC0257979587}"/>
              </a:ext>
            </a:extLst>
          </p:cNvPr>
          <p:cNvGraphicFramePr/>
          <p:nvPr>
            <p:extLst>
              <p:ext uri="{D42A27DB-BD31-4B8C-83A1-F6EECF244321}">
                <p14:modId xmlns:p14="http://schemas.microsoft.com/office/powerpoint/2010/main" val="1076797786"/>
              </p:ext>
            </p:extLst>
          </p:nvPr>
        </p:nvGraphicFramePr>
        <p:xfrm>
          <a:off x="1163054" y="1565241"/>
          <a:ext cx="10242365" cy="50027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5758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DDDBF-8053-42BF-995B-5629489DC858}"/>
              </a:ext>
            </a:extLst>
          </p:cNvPr>
          <p:cNvSpPr>
            <a:spLocks noGrp="1"/>
          </p:cNvSpPr>
          <p:nvPr>
            <p:ph type="title"/>
          </p:nvPr>
        </p:nvSpPr>
        <p:spPr/>
        <p:txBody>
          <a:bodyPr/>
          <a:lstStyle/>
          <a:p>
            <a:r>
              <a:rPr lang="lv-LV"/>
              <a:t>Apdrošināšana</a:t>
            </a:r>
          </a:p>
        </p:txBody>
      </p:sp>
      <p:graphicFrame>
        <p:nvGraphicFramePr>
          <p:cNvPr id="6" name="Diagram 5">
            <a:extLst>
              <a:ext uri="{FF2B5EF4-FFF2-40B4-BE49-F238E27FC236}">
                <a16:creationId xmlns:a16="http://schemas.microsoft.com/office/drawing/2014/main" id="{2C7AEC2B-8D00-4FEF-AAA0-837F981C2993}"/>
              </a:ext>
            </a:extLst>
          </p:cNvPr>
          <p:cNvGraphicFramePr/>
          <p:nvPr>
            <p:extLst>
              <p:ext uri="{D42A27DB-BD31-4B8C-83A1-F6EECF244321}">
                <p14:modId xmlns:p14="http://schemas.microsoft.com/office/powerpoint/2010/main" val="3327479660"/>
              </p:ext>
            </p:extLst>
          </p:nvPr>
        </p:nvGraphicFramePr>
        <p:xfrm>
          <a:off x="-825911" y="1533830"/>
          <a:ext cx="12899924" cy="51409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7911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01DC1E7-9B25-4004-AC96-DFE76E5F4914}"/>
              </a:ext>
            </a:extLst>
          </p:cNvPr>
          <p:cNvSpPr>
            <a:spLocks noGrp="1"/>
          </p:cNvSpPr>
          <p:nvPr>
            <p:ph type="title"/>
          </p:nvPr>
        </p:nvSpPr>
        <p:spPr/>
        <p:txBody>
          <a:bodyPr/>
          <a:lstStyle/>
          <a:p>
            <a:r>
              <a:rPr lang="lv-LV" dirty="0"/>
              <a:t>Sadrumstalota līgumu struktūra</a:t>
            </a:r>
          </a:p>
        </p:txBody>
      </p:sp>
      <p:graphicFrame>
        <p:nvGraphicFramePr>
          <p:cNvPr id="2" name="Diagram 1">
            <a:extLst>
              <a:ext uri="{FF2B5EF4-FFF2-40B4-BE49-F238E27FC236}">
                <a16:creationId xmlns:a16="http://schemas.microsoft.com/office/drawing/2014/main" id="{EA129C6E-EA7D-403D-A524-831DEBD7A23E}"/>
              </a:ext>
            </a:extLst>
          </p:cNvPr>
          <p:cNvGraphicFramePr/>
          <p:nvPr>
            <p:extLst>
              <p:ext uri="{D42A27DB-BD31-4B8C-83A1-F6EECF244321}">
                <p14:modId xmlns:p14="http://schemas.microsoft.com/office/powerpoint/2010/main" val="3636858741"/>
              </p:ext>
            </p:extLst>
          </p:nvPr>
        </p:nvGraphicFramePr>
        <p:xfrm>
          <a:off x="401484" y="1130710"/>
          <a:ext cx="10876117" cy="49849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2850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FB26464-EDFC-4E58-BD6C-EE8185C56485}"/>
              </a:ext>
            </a:extLst>
          </p:cNvPr>
          <p:cNvSpPr>
            <a:spLocks noGrp="1"/>
          </p:cNvSpPr>
          <p:nvPr>
            <p:ph type="title"/>
          </p:nvPr>
        </p:nvSpPr>
        <p:spPr>
          <a:xfrm>
            <a:off x="1055178" y="2061273"/>
            <a:ext cx="10515600" cy="1325563"/>
          </a:xfrm>
        </p:spPr>
        <p:txBody>
          <a:bodyPr>
            <a:normAutofit fontScale="90000"/>
          </a:bodyPr>
          <a:lstStyle/>
          <a:p>
            <a:r>
              <a:rPr lang="lv-LV" sz="4800" dirty="0"/>
              <a:t>Pastāvošā regulējuma radītās sekas</a:t>
            </a:r>
          </a:p>
        </p:txBody>
      </p:sp>
      <p:sp>
        <p:nvSpPr>
          <p:cNvPr id="5" name="Text Placeholder 4">
            <a:extLst>
              <a:ext uri="{FF2B5EF4-FFF2-40B4-BE49-F238E27FC236}">
                <a16:creationId xmlns:a16="http://schemas.microsoft.com/office/drawing/2014/main" id="{8033730A-250C-4E26-A6F7-C8EA93B3555D}"/>
              </a:ext>
            </a:extLst>
          </p:cNvPr>
          <p:cNvSpPr>
            <a:spLocks noGrp="1"/>
          </p:cNvSpPr>
          <p:nvPr>
            <p:ph type="body" sz="quarter" idx="13"/>
          </p:nvPr>
        </p:nvSpPr>
        <p:spPr>
          <a:xfrm>
            <a:off x="1063705" y="1069043"/>
            <a:ext cx="886781" cy="840230"/>
          </a:xfrm>
        </p:spPr>
        <p:txBody>
          <a:bodyPr/>
          <a:lstStyle/>
          <a:p>
            <a:r>
              <a:rPr lang="lv-LV"/>
              <a:t>03</a:t>
            </a:r>
          </a:p>
        </p:txBody>
      </p:sp>
    </p:spTree>
    <p:extLst>
      <p:ext uri="{BB962C8B-B14F-4D97-AF65-F5344CB8AC3E}">
        <p14:creationId xmlns:p14="http://schemas.microsoft.com/office/powerpoint/2010/main" val="1313182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01DC1E7-9B25-4004-AC96-DFE76E5F4914}"/>
              </a:ext>
            </a:extLst>
          </p:cNvPr>
          <p:cNvSpPr>
            <a:spLocks noGrp="1"/>
          </p:cNvSpPr>
          <p:nvPr>
            <p:ph type="title"/>
          </p:nvPr>
        </p:nvSpPr>
        <p:spPr>
          <a:xfrm>
            <a:off x="1163054" y="46233"/>
            <a:ext cx="10515600" cy="1325563"/>
          </a:xfrm>
        </p:spPr>
        <p:txBody>
          <a:bodyPr/>
          <a:lstStyle/>
          <a:p>
            <a:r>
              <a:rPr lang="lv-LV"/>
              <a:t>Pamatproblēmas</a:t>
            </a:r>
          </a:p>
        </p:txBody>
      </p:sp>
      <p:graphicFrame>
        <p:nvGraphicFramePr>
          <p:cNvPr id="5" name="Diagram 4">
            <a:extLst>
              <a:ext uri="{FF2B5EF4-FFF2-40B4-BE49-F238E27FC236}">
                <a16:creationId xmlns:a16="http://schemas.microsoft.com/office/drawing/2014/main" id="{8B3455C8-AE6F-4D6C-844C-487D136F5914}"/>
              </a:ext>
            </a:extLst>
          </p:cNvPr>
          <p:cNvGraphicFramePr/>
          <p:nvPr>
            <p:extLst>
              <p:ext uri="{D42A27DB-BD31-4B8C-83A1-F6EECF244321}">
                <p14:modId xmlns:p14="http://schemas.microsoft.com/office/powerpoint/2010/main" val="3756424513"/>
              </p:ext>
            </p:extLst>
          </p:nvPr>
        </p:nvGraphicFramePr>
        <p:xfrm>
          <a:off x="513346" y="1390806"/>
          <a:ext cx="11462344"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77842580"/>
      </p:ext>
    </p:extLst>
  </p:cSld>
  <p:clrMapOvr>
    <a:masterClrMapping/>
  </p:clrMapOvr>
</p:sld>
</file>

<file path=ppt/theme/theme1.xml><?xml version="1.0" encoding="utf-8"?>
<a:theme xmlns:a="http://schemas.openxmlformats.org/drawingml/2006/main" name="Office Theme">
  <a:themeElements>
    <a:clrScheme name="Buvnieki">
      <a:dk1>
        <a:srgbClr val="838386"/>
      </a:dk1>
      <a:lt1>
        <a:sysClr val="window" lastClr="FFFFFF"/>
      </a:lt1>
      <a:dk2>
        <a:srgbClr val="44546A"/>
      </a:dk2>
      <a:lt2>
        <a:srgbClr val="E7E6E6"/>
      </a:lt2>
      <a:accent1>
        <a:srgbClr val="00B0BA"/>
      </a:accent1>
      <a:accent2>
        <a:srgbClr val="B29B07"/>
      </a:accent2>
      <a:accent3>
        <a:srgbClr val="B72973"/>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06833f44-7947-476f-a6fe-035a1cdcb744">
      <UserInfo>
        <DisplayName>Jēkabs Leiškalns</DisplayName>
        <AccountId>880</AccountId>
        <AccountType/>
      </UserInfo>
      <UserInfo>
        <DisplayName>Liene Mucina-Sima</DisplayName>
        <AccountId>6</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6D6DBDC6B1CCC42B41E74AA352C4FFD" ma:contentTypeVersion="10" ma:contentTypeDescription="Create a new document." ma:contentTypeScope="" ma:versionID="a3c59914ef99647ff130230d3972af5b">
  <xsd:schema xmlns:xsd="http://www.w3.org/2001/XMLSchema" xmlns:xs="http://www.w3.org/2001/XMLSchema" xmlns:p="http://schemas.microsoft.com/office/2006/metadata/properties" xmlns:ns2="b3057933-4081-480e-9a83-5555dccee947" xmlns:ns3="06833f44-7947-476f-a6fe-035a1cdcb744" targetNamespace="http://schemas.microsoft.com/office/2006/metadata/properties" ma:root="true" ma:fieldsID="6ec6fc4247ab89b9ec1144e2e4b2592a" ns2:_="" ns3:_="">
    <xsd:import namespace="b3057933-4081-480e-9a83-5555dccee947"/>
    <xsd:import namespace="06833f44-7947-476f-a6fe-035a1cdcb74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3:SharedWithUsers" minOccurs="0"/>
                <xsd:element ref="ns3:SharedWithDetail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057933-4081-480e-9a83-5555dccee947"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6833f44-7947-476f-a6fe-035a1cdcb744"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17F8E8E-2B97-478D-80FF-17F7275FEDCC}">
  <ds:schemaRefs>
    <ds:schemaRef ds:uri="http://schemas.microsoft.com/office/2006/metadata/properties"/>
    <ds:schemaRef ds:uri="http://purl.org/dc/terms/"/>
    <ds:schemaRef ds:uri="http://schemas.microsoft.com/office/2006/documentManagement/types"/>
    <ds:schemaRef ds:uri="http://schemas.openxmlformats.org/package/2006/metadata/core-properties"/>
    <ds:schemaRef ds:uri="http://purl.org/dc/elements/1.1/"/>
    <ds:schemaRef ds:uri="b3057933-4081-480e-9a83-5555dccee947"/>
    <ds:schemaRef ds:uri="http://schemas.microsoft.com/office/infopath/2007/PartnerControls"/>
    <ds:schemaRef ds:uri="06833f44-7947-476f-a6fe-035a1cdcb744"/>
    <ds:schemaRef ds:uri="http://www.w3.org/XML/1998/namespace"/>
    <ds:schemaRef ds:uri="http://purl.org/dc/dcmitype/"/>
  </ds:schemaRefs>
</ds:datastoreItem>
</file>

<file path=customXml/itemProps2.xml><?xml version="1.0" encoding="utf-8"?>
<ds:datastoreItem xmlns:ds="http://schemas.openxmlformats.org/officeDocument/2006/customXml" ds:itemID="{110A516C-AF05-4AEE-BCBB-11F396274B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057933-4081-480e-9a83-5555dccee947"/>
    <ds:schemaRef ds:uri="06833f44-7947-476f-a6fe-035a1cdcb7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C555C0-E4CF-4497-8A9F-2FBDBCF579A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196</TotalTime>
  <Words>1165</Words>
  <Application>Microsoft Office PowerPoint</Application>
  <PresentationFormat>Widescreen</PresentationFormat>
  <Paragraphs>100</Paragraphs>
  <Slides>22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Calibri</vt:lpstr>
      <vt:lpstr>Gotham Black</vt:lpstr>
      <vt:lpstr>Gotham Bold</vt:lpstr>
      <vt:lpstr>Gotham Book</vt:lpstr>
      <vt:lpstr>Gotham Light</vt:lpstr>
      <vt:lpstr>Wingdings</vt:lpstr>
      <vt:lpstr>Office Theme</vt:lpstr>
      <vt:lpstr>Būvniecības procesa dalībnieku atbildība</vt:lpstr>
      <vt:lpstr>Būvniecības padomes prioritātes</vt:lpstr>
      <vt:lpstr>2019. gada prioritāte Nr.1</vt:lpstr>
      <vt:lpstr>Esošais regulējums</vt:lpstr>
      <vt:lpstr>Atbildības sadalījums</vt:lpstr>
      <vt:lpstr>Apdrošināšana</vt:lpstr>
      <vt:lpstr>Sadrumstalota līgumu struktūra</vt:lpstr>
      <vt:lpstr>Pastāvošā regulējuma radītās sekas</vt:lpstr>
      <vt:lpstr>Pamatproblēmas</vt:lpstr>
      <vt:lpstr>Neefektīva apdrošināšanas sistēma </vt:lpstr>
      <vt:lpstr>Neefektīva apdrošināšanas sistēma </vt:lpstr>
      <vt:lpstr>Trešo personu aizsardzība</vt:lpstr>
      <vt:lpstr>Trešo personu aizsardzība</vt:lpstr>
      <vt:lpstr>Ietekme uz būvniecības procesu kopumā</vt:lpstr>
      <vt:lpstr>Grozījumi Būvniecības likumā (VSS-698)</vt:lpstr>
      <vt:lpstr>Citu valstu regulējums</vt:lpstr>
      <vt:lpstr>ES dalībvalstu pieredze un ekspertu viedoklis</vt:lpstr>
      <vt:lpstr>Citu valstu piemēri</vt:lpstr>
      <vt:lpstr>Piedāvājums</vt:lpstr>
      <vt:lpstr>Būvniecības nozares piedāvājums</vt:lpstr>
      <vt:lpstr>Kontakti</vt:lpstr>
      <vt:lpstr>Būvniecības procesa dalībnieku atbildība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peteris</dc:creator>
  <cp:lastModifiedBy>Inese Rostoka</cp:lastModifiedBy>
  <cp:revision>6</cp:revision>
  <cp:lastPrinted>2019-08-29T10:37:19Z</cp:lastPrinted>
  <dcterms:created xsi:type="dcterms:W3CDTF">2017-11-03T20:08:35Z</dcterms:created>
  <dcterms:modified xsi:type="dcterms:W3CDTF">2019-09-10T08:23:11Z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0x010100D6D6DBDC6B1CCC42B41E74AA352C4FFD</vt:lpwstr>
  </property>
</Properties>
</file>