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24"/>
  </p:notesMasterIdLst>
  <p:handoutMasterIdLst>
    <p:handoutMasterId r:id="rId25"/>
  </p:handoutMasterIdLst>
  <p:sldIdLst>
    <p:sldId id="266" r:id="rId5"/>
    <p:sldId id="326" r:id="rId6"/>
    <p:sldId id="363" r:id="rId7"/>
    <p:sldId id="361" r:id="rId8"/>
    <p:sldId id="362" r:id="rId9"/>
    <p:sldId id="352" r:id="rId10"/>
    <p:sldId id="364" r:id="rId11"/>
    <p:sldId id="365" r:id="rId12"/>
    <p:sldId id="338" r:id="rId13"/>
    <p:sldId id="348" r:id="rId14"/>
    <p:sldId id="268" r:id="rId15"/>
    <p:sldId id="347" r:id="rId16"/>
    <p:sldId id="355" r:id="rId17"/>
    <p:sldId id="356" r:id="rId18"/>
    <p:sldId id="360" r:id="rId19"/>
    <p:sldId id="359" r:id="rId20"/>
    <p:sldId id="357" r:id="rId21"/>
    <p:sldId id="358" r:id="rId22"/>
    <p:sldId id="297" r:id="rId23"/>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gars Paegle" initials="AP" lastIdx="3" clrIdx="0">
    <p:extLst>
      <p:ext uri="{19B8F6BF-5375-455C-9EA6-DF929625EA0E}">
        <p15:presenceInfo xmlns:p15="http://schemas.microsoft.com/office/powerpoint/2012/main" userId="Aigars Paeg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A"/>
    <a:srgbClr val="00B0BA"/>
    <a:srgbClr val="969699"/>
    <a:srgbClr val="B2E7EA"/>
    <a:srgbClr val="838386"/>
    <a:srgbClr val="B72973"/>
    <a:srgbClr val="B29B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0B16F1-1ED5-47B6-996B-14BA880835F7}" v="67" dt="2019-04-17T15:05:16.279"/>
    <p1510:client id="{022AACC9-461E-4E55-BBD5-9E11C847CA70}" v="35" dt="2019-04-18T07:48:38.123"/>
    <p1510:client id="{6EC1088A-CD26-4A19-BE74-368091AC049F}" v="674" dt="2019-04-18T09:56:39.743"/>
  </p1510:revLst>
</p1510:revInfo>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gars Paegle" userId="7992a68a-80f5-47cc-a65e-9da4779f1d9d" providerId="ADAL" clId="{02C9C69F-FAF6-4C86-B65B-FAFF8FD32263}"/>
    <pc:docChg chg="undo redo custSel addSld delSld modSld sldOrd">
      <pc:chgData name="Aigars Paegle" userId="7992a68a-80f5-47cc-a65e-9da4779f1d9d" providerId="ADAL" clId="{02C9C69F-FAF6-4C86-B65B-FAFF8FD32263}" dt="2019-04-17T15:05:34.316" v="2711" actId="14100"/>
      <pc:docMkLst>
        <pc:docMk/>
      </pc:docMkLst>
      <pc:sldChg chg="modSp">
        <pc:chgData name="Aigars Paegle" userId="7992a68a-80f5-47cc-a65e-9da4779f1d9d" providerId="ADAL" clId="{02C9C69F-FAF6-4C86-B65B-FAFF8FD32263}" dt="2019-04-17T14:50:16.098" v="2209" actId="2710"/>
        <pc:sldMkLst>
          <pc:docMk/>
          <pc:sldMk cId="1940701110" sldId="266"/>
        </pc:sldMkLst>
        <pc:spChg chg="mod">
          <ac:chgData name="Aigars Paegle" userId="7992a68a-80f5-47cc-a65e-9da4779f1d9d" providerId="ADAL" clId="{02C9C69F-FAF6-4C86-B65B-FAFF8FD32263}" dt="2019-04-17T14:50:16.098" v="2209" actId="2710"/>
          <ac:spMkLst>
            <pc:docMk/>
            <pc:sldMk cId="1940701110" sldId="266"/>
            <ac:spMk id="9" creationId="{2F28E20F-BEB7-4BAA-B46F-6221E32A2FD7}"/>
          </ac:spMkLst>
        </pc:spChg>
      </pc:sldChg>
      <pc:sldChg chg="modSp">
        <pc:chgData name="Aigars Paegle" userId="7992a68a-80f5-47cc-a65e-9da4779f1d9d" providerId="ADAL" clId="{02C9C69F-FAF6-4C86-B65B-FAFF8FD32263}" dt="2019-04-17T13:18:28.230" v="1481" actId="1076"/>
        <pc:sldMkLst>
          <pc:docMk/>
          <pc:sldMk cId="1270532241" sldId="268"/>
        </pc:sldMkLst>
        <pc:spChg chg="mod">
          <ac:chgData name="Aigars Paegle" userId="7992a68a-80f5-47cc-a65e-9da4779f1d9d" providerId="ADAL" clId="{02C9C69F-FAF6-4C86-B65B-FAFF8FD32263}" dt="2019-04-17T13:18:28.230" v="1481" actId="1076"/>
          <ac:spMkLst>
            <pc:docMk/>
            <pc:sldMk cId="1270532241" sldId="268"/>
            <ac:spMk id="3" creationId="{6BE6A0A6-EEE2-4317-8E9B-5DF3FD1F2C68}"/>
          </ac:spMkLst>
        </pc:spChg>
      </pc:sldChg>
      <pc:sldChg chg="modSp">
        <pc:chgData name="Aigars Paegle" userId="7992a68a-80f5-47cc-a65e-9da4779f1d9d" providerId="ADAL" clId="{02C9C69F-FAF6-4C86-B65B-FAFF8FD32263}" dt="2019-04-17T15:05:34.316" v="2711" actId="14100"/>
        <pc:sldMkLst>
          <pc:docMk/>
          <pc:sldMk cId="1051513605" sldId="297"/>
        </pc:sldMkLst>
        <pc:spChg chg="mod">
          <ac:chgData name="Aigars Paegle" userId="7992a68a-80f5-47cc-a65e-9da4779f1d9d" providerId="ADAL" clId="{02C9C69F-FAF6-4C86-B65B-FAFF8FD32263}" dt="2019-04-17T15:05:34.316" v="2711" actId="14100"/>
          <ac:spMkLst>
            <pc:docMk/>
            <pc:sldMk cId="1051513605" sldId="297"/>
            <ac:spMk id="9" creationId="{2F28E20F-BEB7-4BAA-B46F-6221E32A2FD7}"/>
          </ac:spMkLst>
        </pc:spChg>
      </pc:sldChg>
      <pc:sldChg chg="modSp">
        <pc:chgData name="Aigars Paegle" userId="7992a68a-80f5-47cc-a65e-9da4779f1d9d" providerId="ADAL" clId="{02C9C69F-FAF6-4C86-B65B-FAFF8FD32263}" dt="2019-04-17T14:43:59.337" v="2095"/>
        <pc:sldMkLst>
          <pc:docMk/>
          <pc:sldMk cId="4262767110" sldId="326"/>
        </pc:sldMkLst>
        <pc:spChg chg="mod">
          <ac:chgData name="Aigars Paegle" userId="7992a68a-80f5-47cc-a65e-9da4779f1d9d" providerId="ADAL" clId="{02C9C69F-FAF6-4C86-B65B-FAFF8FD32263}" dt="2019-04-17T10:20:52.809" v="83" actId="20577"/>
          <ac:spMkLst>
            <pc:docMk/>
            <pc:sldMk cId="4262767110" sldId="326"/>
            <ac:spMk id="2" creationId="{5CC984C7-1AC7-43D8-A1C8-D2DBF9EEC714}"/>
          </ac:spMkLst>
        </pc:spChg>
        <pc:graphicFrameChg chg="mod modGraphic">
          <ac:chgData name="Aigars Paegle" userId="7992a68a-80f5-47cc-a65e-9da4779f1d9d" providerId="ADAL" clId="{02C9C69F-FAF6-4C86-B65B-FAFF8FD32263}" dt="2019-04-17T14:43:59.337" v="2095"/>
          <ac:graphicFrameMkLst>
            <pc:docMk/>
            <pc:sldMk cId="4262767110" sldId="326"/>
            <ac:graphicFrameMk id="10" creationId="{892FF1DE-C0C8-41E1-AD25-A433EB7795A5}"/>
          </ac:graphicFrameMkLst>
        </pc:graphicFrameChg>
      </pc:sldChg>
      <pc:sldChg chg="modSp del">
        <pc:chgData name="Aigars Paegle" userId="7992a68a-80f5-47cc-a65e-9da4779f1d9d" providerId="ADAL" clId="{02C9C69F-FAF6-4C86-B65B-FAFF8FD32263}" dt="2019-04-17T14:44:13.008" v="2097" actId="2696"/>
        <pc:sldMkLst>
          <pc:docMk/>
          <pc:sldMk cId="4221037105" sldId="333"/>
        </pc:sldMkLst>
        <pc:spChg chg="mod">
          <ac:chgData name="Aigars Paegle" userId="7992a68a-80f5-47cc-a65e-9da4779f1d9d" providerId="ADAL" clId="{02C9C69F-FAF6-4C86-B65B-FAFF8FD32263}" dt="2019-04-17T13:20:09.552" v="1485" actId="1076"/>
          <ac:spMkLst>
            <pc:docMk/>
            <pc:sldMk cId="4221037105" sldId="333"/>
            <ac:spMk id="3" creationId="{6BE6A0A6-EEE2-4317-8E9B-5DF3FD1F2C68}"/>
          </ac:spMkLst>
        </pc:spChg>
      </pc:sldChg>
      <pc:sldChg chg="modSp">
        <pc:chgData name="Aigars Paegle" userId="7992a68a-80f5-47cc-a65e-9da4779f1d9d" providerId="ADAL" clId="{02C9C69F-FAF6-4C86-B65B-FAFF8FD32263}" dt="2019-04-17T13:18:41.094" v="1482" actId="1076"/>
        <pc:sldMkLst>
          <pc:docMk/>
          <pc:sldMk cId="2648259999" sldId="338"/>
        </pc:sldMkLst>
        <pc:spChg chg="mod">
          <ac:chgData name="Aigars Paegle" userId="7992a68a-80f5-47cc-a65e-9da4779f1d9d" providerId="ADAL" clId="{02C9C69F-FAF6-4C86-B65B-FAFF8FD32263}" dt="2019-04-17T13:18:41.094" v="1482" actId="1076"/>
          <ac:spMkLst>
            <pc:docMk/>
            <pc:sldMk cId="2648259999" sldId="338"/>
            <ac:spMk id="3" creationId="{6BE6A0A6-EEE2-4317-8E9B-5DF3FD1F2C68}"/>
          </ac:spMkLst>
        </pc:spChg>
      </pc:sldChg>
      <pc:sldChg chg="modSp">
        <pc:chgData name="Aigars Paegle" userId="7992a68a-80f5-47cc-a65e-9da4779f1d9d" providerId="ADAL" clId="{02C9C69F-FAF6-4C86-B65B-FAFF8FD32263}" dt="2019-04-17T14:49:12.244" v="2184" actId="27636"/>
        <pc:sldMkLst>
          <pc:docMk/>
          <pc:sldMk cId="3813544888" sldId="347"/>
        </pc:sldMkLst>
        <pc:spChg chg="mod">
          <ac:chgData name="Aigars Paegle" userId="7992a68a-80f5-47cc-a65e-9da4779f1d9d" providerId="ADAL" clId="{02C9C69F-FAF6-4C86-B65B-FAFF8FD32263}" dt="2019-04-17T14:47:37.893" v="2166" actId="122"/>
          <ac:spMkLst>
            <pc:docMk/>
            <pc:sldMk cId="3813544888" sldId="347"/>
            <ac:spMk id="5" creationId="{AB1AEC88-332E-43F1-BED1-329493F3EC5E}"/>
          </ac:spMkLst>
        </pc:spChg>
        <pc:spChg chg="mod">
          <ac:chgData name="Aigars Paegle" userId="7992a68a-80f5-47cc-a65e-9da4779f1d9d" providerId="ADAL" clId="{02C9C69F-FAF6-4C86-B65B-FAFF8FD32263}" dt="2019-04-17T14:49:12.244" v="2184" actId="27636"/>
          <ac:spMkLst>
            <pc:docMk/>
            <pc:sldMk cId="3813544888" sldId="347"/>
            <ac:spMk id="7" creationId="{D32E6A8B-FC4C-4CF0-9338-443DE41E967B}"/>
          </ac:spMkLst>
        </pc:spChg>
      </pc:sldChg>
      <pc:sldChg chg="modSp addCm delCm">
        <pc:chgData name="Aigars Paegle" userId="7992a68a-80f5-47cc-a65e-9da4779f1d9d" providerId="ADAL" clId="{02C9C69F-FAF6-4C86-B65B-FAFF8FD32263}" dt="2019-04-17T14:53:49.860" v="2262" actId="20577"/>
        <pc:sldMkLst>
          <pc:docMk/>
          <pc:sldMk cId="3116548245" sldId="348"/>
        </pc:sldMkLst>
        <pc:spChg chg="mod">
          <ac:chgData name="Aigars Paegle" userId="7992a68a-80f5-47cc-a65e-9da4779f1d9d" providerId="ADAL" clId="{02C9C69F-FAF6-4C86-B65B-FAFF8FD32263}" dt="2019-04-17T14:47:19.345" v="2160" actId="122"/>
          <ac:spMkLst>
            <pc:docMk/>
            <pc:sldMk cId="3116548245" sldId="348"/>
            <ac:spMk id="5" creationId="{AB1AEC88-332E-43F1-BED1-329493F3EC5E}"/>
          </ac:spMkLst>
        </pc:spChg>
        <pc:spChg chg="mod">
          <ac:chgData name="Aigars Paegle" userId="7992a68a-80f5-47cc-a65e-9da4779f1d9d" providerId="ADAL" clId="{02C9C69F-FAF6-4C86-B65B-FAFF8FD32263}" dt="2019-04-17T14:53:49.860" v="2262" actId="20577"/>
          <ac:spMkLst>
            <pc:docMk/>
            <pc:sldMk cId="3116548245" sldId="348"/>
            <ac:spMk id="7" creationId="{D32E6A8B-FC4C-4CF0-9338-443DE41E967B}"/>
          </ac:spMkLst>
        </pc:spChg>
      </pc:sldChg>
      <pc:sldChg chg="del">
        <pc:chgData name="Aigars Paegle" userId="7992a68a-80f5-47cc-a65e-9da4779f1d9d" providerId="ADAL" clId="{02C9C69F-FAF6-4C86-B65B-FAFF8FD32263}" dt="2019-04-17T14:43:34.701" v="2090" actId="2696"/>
        <pc:sldMkLst>
          <pc:docMk/>
          <pc:sldMk cId="628632252" sldId="349"/>
        </pc:sldMkLst>
      </pc:sldChg>
      <pc:sldChg chg="del">
        <pc:chgData name="Aigars Paegle" userId="7992a68a-80f5-47cc-a65e-9da4779f1d9d" providerId="ADAL" clId="{02C9C69F-FAF6-4C86-B65B-FAFF8FD32263}" dt="2019-04-17T14:43:38.219" v="2092" actId="2696"/>
        <pc:sldMkLst>
          <pc:docMk/>
          <pc:sldMk cId="600005871" sldId="350"/>
        </pc:sldMkLst>
      </pc:sldChg>
      <pc:sldChg chg="del">
        <pc:chgData name="Aigars Paegle" userId="7992a68a-80f5-47cc-a65e-9da4779f1d9d" providerId="ADAL" clId="{02C9C69F-FAF6-4C86-B65B-FAFF8FD32263}" dt="2019-04-17T14:44:11.627" v="2096" actId="2696"/>
        <pc:sldMkLst>
          <pc:docMk/>
          <pc:sldMk cId="1648717323" sldId="351"/>
        </pc:sldMkLst>
      </pc:sldChg>
      <pc:sldChg chg="modSp ord">
        <pc:chgData name="Aigars Paegle" userId="7992a68a-80f5-47cc-a65e-9da4779f1d9d" providerId="ADAL" clId="{02C9C69F-FAF6-4C86-B65B-FAFF8FD32263}" dt="2019-04-17T14:46:04.831" v="2114" actId="1076"/>
        <pc:sldMkLst>
          <pc:docMk/>
          <pc:sldMk cId="3657823613" sldId="352"/>
        </pc:sldMkLst>
        <pc:spChg chg="mod">
          <ac:chgData name="Aigars Paegle" userId="7992a68a-80f5-47cc-a65e-9da4779f1d9d" providerId="ADAL" clId="{02C9C69F-FAF6-4C86-B65B-FAFF8FD32263}" dt="2019-04-17T14:46:04.831" v="2114" actId="1076"/>
          <ac:spMkLst>
            <pc:docMk/>
            <pc:sldMk cId="3657823613" sldId="352"/>
            <ac:spMk id="3" creationId="{6BE6A0A6-EEE2-4317-8E9B-5DF3FD1F2C68}"/>
          </ac:spMkLst>
        </pc:spChg>
        <pc:spChg chg="mod">
          <ac:chgData name="Aigars Paegle" userId="7992a68a-80f5-47cc-a65e-9da4779f1d9d" providerId="ADAL" clId="{02C9C69F-FAF6-4C86-B65B-FAFF8FD32263}" dt="2019-04-17T14:45:03.230" v="2105" actId="20577"/>
          <ac:spMkLst>
            <pc:docMk/>
            <pc:sldMk cId="3657823613" sldId="352"/>
            <ac:spMk id="4" creationId="{2107C0D7-D127-4F0F-A205-4AC1571E8634}"/>
          </ac:spMkLst>
        </pc:spChg>
      </pc:sldChg>
      <pc:sldChg chg="del">
        <pc:chgData name="Aigars Paegle" userId="7992a68a-80f5-47cc-a65e-9da4779f1d9d" providerId="ADAL" clId="{02C9C69F-FAF6-4C86-B65B-FAFF8FD32263}" dt="2019-04-17T14:44:33.174" v="2101" actId="2696"/>
        <pc:sldMkLst>
          <pc:docMk/>
          <pc:sldMk cId="3956291372" sldId="353"/>
        </pc:sldMkLst>
      </pc:sldChg>
      <pc:sldChg chg="del">
        <pc:chgData name="Aigars Paegle" userId="7992a68a-80f5-47cc-a65e-9da4779f1d9d" providerId="ADAL" clId="{02C9C69F-FAF6-4C86-B65B-FAFF8FD32263}" dt="2019-04-17T14:43:37.423" v="2091" actId="2696"/>
        <pc:sldMkLst>
          <pc:docMk/>
          <pc:sldMk cId="1196330254" sldId="354"/>
        </pc:sldMkLst>
      </pc:sldChg>
      <pc:sldChg chg="modSp add">
        <pc:chgData name="Aigars Paegle" userId="7992a68a-80f5-47cc-a65e-9da4779f1d9d" providerId="ADAL" clId="{02C9C69F-FAF6-4C86-B65B-FAFF8FD32263}" dt="2019-04-17T14:49:20.509" v="2186" actId="27636"/>
        <pc:sldMkLst>
          <pc:docMk/>
          <pc:sldMk cId="852142787" sldId="355"/>
        </pc:sldMkLst>
        <pc:spChg chg="mod">
          <ac:chgData name="Aigars Paegle" userId="7992a68a-80f5-47cc-a65e-9da4779f1d9d" providerId="ADAL" clId="{02C9C69F-FAF6-4C86-B65B-FAFF8FD32263}" dt="2019-04-17T14:47:32.377" v="2164" actId="122"/>
          <ac:spMkLst>
            <pc:docMk/>
            <pc:sldMk cId="852142787" sldId="355"/>
            <ac:spMk id="5" creationId="{AB1AEC88-332E-43F1-BED1-329493F3EC5E}"/>
          </ac:spMkLst>
        </pc:spChg>
        <pc:spChg chg="mod">
          <ac:chgData name="Aigars Paegle" userId="7992a68a-80f5-47cc-a65e-9da4779f1d9d" providerId="ADAL" clId="{02C9C69F-FAF6-4C86-B65B-FAFF8FD32263}" dt="2019-04-17T14:49:20.509" v="2186" actId="27636"/>
          <ac:spMkLst>
            <pc:docMk/>
            <pc:sldMk cId="852142787" sldId="355"/>
            <ac:spMk id="7" creationId="{D32E6A8B-FC4C-4CF0-9338-443DE41E967B}"/>
          </ac:spMkLst>
        </pc:spChg>
      </pc:sldChg>
      <pc:sldChg chg="modSp add">
        <pc:chgData name="Aigars Paegle" userId="7992a68a-80f5-47cc-a65e-9da4779f1d9d" providerId="ADAL" clId="{02C9C69F-FAF6-4C86-B65B-FAFF8FD32263}" dt="2019-04-17T14:49:00.685" v="2182" actId="242"/>
        <pc:sldMkLst>
          <pc:docMk/>
          <pc:sldMk cId="1483088161" sldId="356"/>
        </pc:sldMkLst>
        <pc:spChg chg="mod">
          <ac:chgData name="Aigars Paegle" userId="7992a68a-80f5-47cc-a65e-9da4779f1d9d" providerId="ADAL" clId="{02C9C69F-FAF6-4C86-B65B-FAFF8FD32263}" dt="2019-04-17T14:49:00.685" v="2182" actId="242"/>
          <ac:spMkLst>
            <pc:docMk/>
            <pc:sldMk cId="1483088161" sldId="356"/>
            <ac:spMk id="5" creationId="{AB1AEC88-332E-43F1-BED1-329493F3EC5E}"/>
          </ac:spMkLst>
        </pc:spChg>
        <pc:spChg chg="mod">
          <ac:chgData name="Aigars Paegle" userId="7992a68a-80f5-47cc-a65e-9da4779f1d9d" providerId="ADAL" clId="{02C9C69F-FAF6-4C86-B65B-FAFF8FD32263}" dt="2019-04-17T11:19:39.516" v="1098" actId="115"/>
          <ac:spMkLst>
            <pc:docMk/>
            <pc:sldMk cId="1483088161" sldId="356"/>
            <ac:spMk id="7" creationId="{D32E6A8B-FC4C-4CF0-9338-443DE41E967B}"/>
          </ac:spMkLst>
        </pc:spChg>
      </pc:sldChg>
      <pc:sldChg chg="modSp add">
        <pc:chgData name="Aigars Paegle" userId="7992a68a-80f5-47cc-a65e-9da4779f1d9d" providerId="ADAL" clId="{02C9C69F-FAF6-4C86-B65B-FAFF8FD32263}" dt="2019-04-17T14:47:14.490" v="2159" actId="122"/>
        <pc:sldMkLst>
          <pc:docMk/>
          <pc:sldMk cId="1065751069" sldId="357"/>
        </pc:sldMkLst>
        <pc:spChg chg="mod">
          <ac:chgData name="Aigars Paegle" userId="7992a68a-80f5-47cc-a65e-9da4779f1d9d" providerId="ADAL" clId="{02C9C69F-FAF6-4C86-B65B-FAFF8FD32263}" dt="2019-04-17T14:47:14.490" v="2159" actId="122"/>
          <ac:spMkLst>
            <pc:docMk/>
            <pc:sldMk cId="1065751069" sldId="357"/>
            <ac:spMk id="5" creationId="{AB1AEC88-332E-43F1-BED1-329493F3EC5E}"/>
          </ac:spMkLst>
        </pc:spChg>
        <pc:spChg chg="mod">
          <ac:chgData name="Aigars Paegle" userId="7992a68a-80f5-47cc-a65e-9da4779f1d9d" providerId="ADAL" clId="{02C9C69F-FAF6-4C86-B65B-FAFF8FD32263}" dt="2019-04-17T14:22:13.015" v="1496" actId="20577"/>
          <ac:spMkLst>
            <pc:docMk/>
            <pc:sldMk cId="1065751069" sldId="357"/>
            <ac:spMk id="7" creationId="{D32E6A8B-FC4C-4CF0-9338-443DE41E967B}"/>
          </ac:spMkLst>
        </pc:spChg>
      </pc:sldChg>
      <pc:sldChg chg="modSp add del">
        <pc:chgData name="Aigars Paegle" userId="7992a68a-80f5-47cc-a65e-9da4779f1d9d" providerId="ADAL" clId="{02C9C69F-FAF6-4C86-B65B-FAFF8FD32263}" dt="2019-04-17T13:00:28.056" v="1395" actId="2696"/>
        <pc:sldMkLst>
          <pc:docMk/>
          <pc:sldMk cId="4153169759" sldId="357"/>
        </pc:sldMkLst>
        <pc:spChg chg="mod">
          <ac:chgData name="Aigars Paegle" userId="7992a68a-80f5-47cc-a65e-9da4779f1d9d" providerId="ADAL" clId="{02C9C69F-FAF6-4C86-B65B-FAFF8FD32263}" dt="2019-04-17T11:25:02.476" v="1307" actId="20577"/>
          <ac:spMkLst>
            <pc:docMk/>
            <pc:sldMk cId="4153169759" sldId="357"/>
            <ac:spMk id="7" creationId="{D32E6A8B-FC4C-4CF0-9338-443DE41E967B}"/>
          </ac:spMkLst>
        </pc:spChg>
      </pc:sldChg>
      <pc:sldChg chg="modSp add">
        <pc:chgData name="Aigars Paegle" userId="7992a68a-80f5-47cc-a65e-9da4779f1d9d" providerId="ADAL" clId="{02C9C69F-FAF6-4C86-B65B-FAFF8FD32263}" dt="2019-04-17T14:47:07.279" v="2157" actId="242"/>
        <pc:sldMkLst>
          <pc:docMk/>
          <pc:sldMk cId="220675102" sldId="358"/>
        </pc:sldMkLst>
        <pc:spChg chg="mod">
          <ac:chgData name="Aigars Paegle" userId="7992a68a-80f5-47cc-a65e-9da4779f1d9d" providerId="ADAL" clId="{02C9C69F-FAF6-4C86-B65B-FAFF8FD32263}" dt="2019-04-17T14:47:07.279" v="2157" actId="242"/>
          <ac:spMkLst>
            <pc:docMk/>
            <pc:sldMk cId="220675102" sldId="358"/>
            <ac:spMk id="5" creationId="{AB1AEC88-332E-43F1-BED1-329493F3EC5E}"/>
          </ac:spMkLst>
        </pc:spChg>
      </pc:sldChg>
      <pc:sldChg chg="addSp delSp modSp add del">
        <pc:chgData name="Aigars Paegle" userId="7992a68a-80f5-47cc-a65e-9da4779f1d9d" providerId="ADAL" clId="{02C9C69F-FAF6-4C86-B65B-FAFF8FD32263}" dt="2019-04-17T13:00:28.074" v="1396" actId="2696"/>
        <pc:sldMkLst>
          <pc:docMk/>
          <pc:sldMk cId="1863440429" sldId="358"/>
        </pc:sldMkLst>
        <pc:spChg chg="add del">
          <ac:chgData name="Aigars Paegle" userId="7992a68a-80f5-47cc-a65e-9da4779f1d9d" providerId="ADAL" clId="{02C9C69F-FAF6-4C86-B65B-FAFF8FD32263}" dt="2019-04-17T11:27:53.115" v="1335"/>
          <ac:spMkLst>
            <pc:docMk/>
            <pc:sldMk cId="1863440429" sldId="358"/>
            <ac:spMk id="3" creationId="{B4A4B5F4-4751-4288-AB90-0C408D7A8E8B}"/>
          </ac:spMkLst>
        </pc:spChg>
        <pc:spChg chg="mod">
          <ac:chgData name="Aigars Paegle" userId="7992a68a-80f5-47cc-a65e-9da4779f1d9d" providerId="ADAL" clId="{02C9C69F-FAF6-4C86-B65B-FAFF8FD32263}" dt="2019-04-17T11:30:44.037" v="1394" actId="20577"/>
          <ac:spMkLst>
            <pc:docMk/>
            <pc:sldMk cId="1863440429" sldId="358"/>
            <ac:spMk id="7" creationId="{D32E6A8B-FC4C-4CF0-9338-443DE41E967B}"/>
          </ac:spMkLst>
        </pc:spChg>
        <pc:graphicFrameChg chg="add del">
          <ac:chgData name="Aigars Paegle" userId="7992a68a-80f5-47cc-a65e-9da4779f1d9d" providerId="ADAL" clId="{02C9C69F-FAF6-4C86-B65B-FAFF8FD32263}" dt="2019-04-17T11:27:53.115" v="1335"/>
          <ac:graphicFrameMkLst>
            <pc:docMk/>
            <pc:sldMk cId="1863440429" sldId="358"/>
            <ac:graphicFrameMk id="2" creationId="{CC19078B-3437-4342-A377-E92E572079C3}"/>
          </ac:graphicFrameMkLst>
        </pc:graphicFrameChg>
      </pc:sldChg>
      <pc:sldChg chg="modSp add">
        <pc:chgData name="Aigars Paegle" userId="7992a68a-80f5-47cc-a65e-9da4779f1d9d" providerId="ADAL" clId="{02C9C69F-FAF6-4C86-B65B-FAFF8FD32263}" dt="2019-04-17T14:44:38.431" v="2103" actId="20577"/>
        <pc:sldMkLst>
          <pc:docMk/>
          <pc:sldMk cId="3549442904" sldId="359"/>
        </pc:sldMkLst>
        <pc:spChg chg="mod">
          <ac:chgData name="Aigars Paegle" userId="7992a68a-80f5-47cc-a65e-9da4779f1d9d" providerId="ADAL" clId="{02C9C69F-FAF6-4C86-B65B-FAFF8FD32263}" dt="2019-04-17T13:20:36.614" v="1491" actId="122"/>
          <ac:spMkLst>
            <pc:docMk/>
            <pc:sldMk cId="3549442904" sldId="359"/>
            <ac:spMk id="3" creationId="{6BE6A0A6-EEE2-4317-8E9B-5DF3FD1F2C68}"/>
          </ac:spMkLst>
        </pc:spChg>
        <pc:spChg chg="mod">
          <ac:chgData name="Aigars Paegle" userId="7992a68a-80f5-47cc-a65e-9da4779f1d9d" providerId="ADAL" clId="{02C9C69F-FAF6-4C86-B65B-FAFF8FD32263}" dt="2019-04-17T14:44:38.431" v="2103" actId="20577"/>
          <ac:spMkLst>
            <pc:docMk/>
            <pc:sldMk cId="3549442904" sldId="359"/>
            <ac:spMk id="4" creationId="{2107C0D7-D127-4F0F-A205-4AC1571E8634}"/>
          </ac:spMkLst>
        </pc:spChg>
      </pc:sldChg>
      <pc:sldChg chg="modSp add">
        <pc:chgData name="Aigars Paegle" userId="7992a68a-80f5-47cc-a65e-9da4779f1d9d" providerId="ADAL" clId="{02C9C69F-FAF6-4C86-B65B-FAFF8FD32263}" dt="2019-04-17T14:48:15.021" v="2180" actId="20577"/>
        <pc:sldMkLst>
          <pc:docMk/>
          <pc:sldMk cId="2505155186" sldId="360"/>
        </pc:sldMkLst>
        <pc:spChg chg="mod">
          <ac:chgData name="Aigars Paegle" userId="7992a68a-80f5-47cc-a65e-9da4779f1d9d" providerId="ADAL" clId="{02C9C69F-FAF6-4C86-B65B-FAFF8FD32263}" dt="2019-04-17T14:48:15.021" v="2180" actId="20577"/>
          <ac:spMkLst>
            <pc:docMk/>
            <pc:sldMk cId="2505155186" sldId="360"/>
            <ac:spMk id="5" creationId="{AB1AEC88-332E-43F1-BED1-329493F3EC5E}"/>
          </ac:spMkLst>
        </pc:spChg>
        <pc:spChg chg="mod">
          <ac:chgData name="Aigars Paegle" userId="7992a68a-80f5-47cc-a65e-9da4779f1d9d" providerId="ADAL" clId="{02C9C69F-FAF6-4C86-B65B-FAFF8FD32263}" dt="2019-04-17T13:12:02.928" v="1466" actId="13926"/>
          <ac:spMkLst>
            <pc:docMk/>
            <pc:sldMk cId="2505155186" sldId="360"/>
            <ac:spMk id="7" creationId="{D32E6A8B-FC4C-4CF0-9338-443DE41E967B}"/>
          </ac:spMkLst>
        </pc:spChg>
      </pc:sldChg>
      <pc:sldChg chg="modSp add">
        <pc:chgData name="Aigars Paegle" userId="7992a68a-80f5-47cc-a65e-9da4779f1d9d" providerId="ADAL" clId="{02C9C69F-FAF6-4C86-B65B-FAFF8FD32263}" dt="2019-04-17T14:59:48.381" v="2431" actId="113"/>
        <pc:sldMkLst>
          <pc:docMk/>
          <pc:sldMk cId="3278998939" sldId="361"/>
        </pc:sldMkLst>
        <pc:spChg chg="mod">
          <ac:chgData name="Aigars Paegle" userId="7992a68a-80f5-47cc-a65e-9da4779f1d9d" providerId="ADAL" clId="{02C9C69F-FAF6-4C86-B65B-FAFF8FD32263}" dt="2019-04-17T14:52:02.553" v="2214" actId="6549"/>
          <ac:spMkLst>
            <pc:docMk/>
            <pc:sldMk cId="3278998939" sldId="361"/>
            <ac:spMk id="5" creationId="{AB1AEC88-332E-43F1-BED1-329493F3EC5E}"/>
          </ac:spMkLst>
        </pc:spChg>
        <pc:spChg chg="mod">
          <ac:chgData name="Aigars Paegle" userId="7992a68a-80f5-47cc-a65e-9da4779f1d9d" providerId="ADAL" clId="{02C9C69F-FAF6-4C86-B65B-FAFF8FD32263}" dt="2019-04-17T14:59:48.381" v="2431" actId="113"/>
          <ac:spMkLst>
            <pc:docMk/>
            <pc:sldMk cId="3278998939" sldId="361"/>
            <ac:spMk id="7" creationId="{D32E6A8B-FC4C-4CF0-9338-443DE41E967B}"/>
          </ac:spMkLst>
        </pc:spChg>
      </pc:sldChg>
      <pc:sldChg chg="modSp add">
        <pc:chgData name="Aigars Paegle" userId="7992a68a-80f5-47cc-a65e-9da4779f1d9d" providerId="ADAL" clId="{02C9C69F-FAF6-4C86-B65B-FAFF8FD32263}" dt="2019-04-17T15:04:34.509" v="2705" actId="20577"/>
        <pc:sldMkLst>
          <pc:docMk/>
          <pc:sldMk cId="2848746764" sldId="362"/>
        </pc:sldMkLst>
        <pc:spChg chg="mod">
          <ac:chgData name="Aigars Paegle" userId="7992a68a-80f5-47cc-a65e-9da4779f1d9d" providerId="ADAL" clId="{02C9C69F-FAF6-4C86-B65B-FAFF8FD32263}" dt="2019-04-17T15:00:27.010" v="2459" actId="20577"/>
          <ac:spMkLst>
            <pc:docMk/>
            <pc:sldMk cId="2848746764" sldId="362"/>
            <ac:spMk id="5" creationId="{AB1AEC88-332E-43F1-BED1-329493F3EC5E}"/>
          </ac:spMkLst>
        </pc:spChg>
        <pc:spChg chg="mod">
          <ac:chgData name="Aigars Paegle" userId="7992a68a-80f5-47cc-a65e-9da4779f1d9d" providerId="ADAL" clId="{02C9C69F-FAF6-4C86-B65B-FAFF8FD32263}" dt="2019-04-17T15:04:34.509" v="2705" actId="20577"/>
          <ac:spMkLst>
            <pc:docMk/>
            <pc:sldMk cId="2848746764" sldId="362"/>
            <ac:spMk id="7" creationId="{D32E6A8B-FC4C-4CF0-9338-443DE41E967B}"/>
          </ac:spMkLst>
        </pc:spChg>
      </pc:sldChg>
    </pc:docChg>
  </pc:docChgLst>
  <pc:docChgLst>
    <pc:chgData name="Guest User" userId="S::urn:spo:anon#e43089ed1eff0ee075242336aed440a49e29833bbdccb6e25a996cbd416ecddc::" providerId="AD" clId="Web-{29D9A4B6-4410-A3FA-5980-7DDE0FAFFF60}"/>
    <pc:docChg chg="modSld">
      <pc:chgData name="Guest User" userId="S::urn:spo:anon#e43089ed1eff0ee075242336aed440a49e29833bbdccb6e25a996cbd416ecddc::" providerId="AD" clId="Web-{29D9A4B6-4410-A3FA-5980-7DDE0FAFFF60}" dt="2019-04-18T07:56:03.600" v="8" actId="20577"/>
      <pc:docMkLst>
        <pc:docMk/>
      </pc:docMkLst>
      <pc:sldChg chg="modSp">
        <pc:chgData name="Guest User" userId="S::urn:spo:anon#e43089ed1eff0ee075242336aed440a49e29833bbdccb6e25a996cbd416ecddc::" providerId="AD" clId="Web-{29D9A4B6-4410-A3FA-5980-7DDE0FAFFF60}" dt="2019-04-18T07:56:01.647" v="6" actId="20577"/>
        <pc:sldMkLst>
          <pc:docMk/>
          <pc:sldMk cId="2760076589" sldId="364"/>
        </pc:sldMkLst>
        <pc:spChg chg="mod">
          <ac:chgData name="Guest User" userId="S::urn:spo:anon#e43089ed1eff0ee075242336aed440a49e29833bbdccb6e25a996cbd416ecddc::" providerId="AD" clId="Web-{29D9A4B6-4410-A3FA-5980-7DDE0FAFFF60}" dt="2019-04-18T07:56:01.647" v="6" actId="20577"/>
          <ac:spMkLst>
            <pc:docMk/>
            <pc:sldMk cId="2760076589" sldId="364"/>
            <ac:spMk id="7" creationId="{D32E6A8B-FC4C-4CF0-9338-443DE41E967B}"/>
          </ac:spMkLst>
        </pc:spChg>
      </pc:sldChg>
    </pc:docChg>
  </pc:docChgLst>
  <pc:docChgLst>
    <pc:chgData name="Aigars Paegle" userId="7992a68a-80f5-47cc-a65e-9da4779f1d9d" providerId="ADAL" clId="{6EC1088A-CD26-4A19-BE74-368091AC049F}"/>
    <pc:docChg chg="undo custSel modSld sldOrd">
      <pc:chgData name="Aigars Paegle" userId="7992a68a-80f5-47cc-a65e-9da4779f1d9d" providerId="ADAL" clId="{6EC1088A-CD26-4A19-BE74-368091AC049F}" dt="2019-04-18T09:56:39.743" v="1816" actId="20577"/>
      <pc:docMkLst>
        <pc:docMk/>
      </pc:docMkLst>
      <pc:sldChg chg="modSp">
        <pc:chgData name="Aigars Paegle" userId="7992a68a-80f5-47cc-a65e-9da4779f1d9d" providerId="ADAL" clId="{6EC1088A-CD26-4A19-BE74-368091AC049F}" dt="2019-04-18T08:23:48.887" v="349" actId="20577"/>
        <pc:sldMkLst>
          <pc:docMk/>
          <pc:sldMk cId="1270532241" sldId="268"/>
        </pc:sldMkLst>
        <pc:spChg chg="mod">
          <ac:chgData name="Aigars Paegle" userId="7992a68a-80f5-47cc-a65e-9da4779f1d9d" providerId="ADAL" clId="{6EC1088A-CD26-4A19-BE74-368091AC049F}" dt="2019-04-18T08:23:48.887" v="349" actId="20577"/>
          <ac:spMkLst>
            <pc:docMk/>
            <pc:sldMk cId="1270532241" sldId="268"/>
            <ac:spMk id="4" creationId="{2107C0D7-D127-4F0F-A205-4AC1571E8634}"/>
          </ac:spMkLst>
        </pc:spChg>
      </pc:sldChg>
      <pc:sldChg chg="modSp">
        <pc:chgData name="Aigars Paegle" userId="7992a68a-80f5-47cc-a65e-9da4779f1d9d" providerId="ADAL" clId="{6EC1088A-CD26-4A19-BE74-368091AC049F}" dt="2019-04-18T08:03:56.301" v="45" actId="20577"/>
        <pc:sldMkLst>
          <pc:docMk/>
          <pc:sldMk cId="4262767110" sldId="326"/>
        </pc:sldMkLst>
        <pc:graphicFrameChg chg="mod modGraphic">
          <ac:chgData name="Aigars Paegle" userId="7992a68a-80f5-47cc-a65e-9da4779f1d9d" providerId="ADAL" clId="{6EC1088A-CD26-4A19-BE74-368091AC049F}" dt="2019-04-18T08:03:56.301" v="45" actId="20577"/>
          <ac:graphicFrameMkLst>
            <pc:docMk/>
            <pc:sldMk cId="4262767110" sldId="326"/>
            <ac:graphicFrameMk id="10" creationId="{892FF1DE-C0C8-41E1-AD25-A433EB7795A5}"/>
          </ac:graphicFrameMkLst>
        </pc:graphicFrameChg>
      </pc:sldChg>
      <pc:sldChg chg="modSp ord">
        <pc:chgData name="Aigars Paegle" userId="7992a68a-80f5-47cc-a65e-9da4779f1d9d" providerId="ADAL" clId="{6EC1088A-CD26-4A19-BE74-368091AC049F}" dt="2019-04-18T08:23:37.706" v="347" actId="20577"/>
        <pc:sldMkLst>
          <pc:docMk/>
          <pc:sldMk cId="2648259999" sldId="338"/>
        </pc:sldMkLst>
        <pc:spChg chg="mod">
          <ac:chgData name="Aigars Paegle" userId="7992a68a-80f5-47cc-a65e-9da4779f1d9d" providerId="ADAL" clId="{6EC1088A-CD26-4A19-BE74-368091AC049F}" dt="2019-04-18T08:23:37.706" v="347" actId="20577"/>
          <ac:spMkLst>
            <pc:docMk/>
            <pc:sldMk cId="2648259999" sldId="338"/>
            <ac:spMk id="4" creationId="{2107C0D7-D127-4F0F-A205-4AC1571E8634}"/>
          </ac:spMkLst>
        </pc:spChg>
      </pc:sldChg>
      <pc:sldChg chg="addSp modSp">
        <pc:chgData name="Aigars Paegle" userId="7992a68a-80f5-47cc-a65e-9da4779f1d9d" providerId="ADAL" clId="{6EC1088A-CD26-4A19-BE74-368091AC049F}" dt="2019-04-18T09:56:11.488" v="1814" actId="27636"/>
        <pc:sldMkLst>
          <pc:docMk/>
          <pc:sldMk cId="3813544888" sldId="347"/>
        </pc:sldMkLst>
        <pc:spChg chg="add mod">
          <ac:chgData name="Aigars Paegle" userId="7992a68a-80f5-47cc-a65e-9da4779f1d9d" providerId="ADAL" clId="{6EC1088A-CD26-4A19-BE74-368091AC049F}" dt="2019-04-18T09:01:03.720" v="839" actId="1076"/>
          <ac:spMkLst>
            <pc:docMk/>
            <pc:sldMk cId="3813544888" sldId="347"/>
            <ac:spMk id="2" creationId="{49F77F8F-9E5E-4E70-BCDE-DF394B634DD7}"/>
          </ac:spMkLst>
        </pc:spChg>
        <pc:spChg chg="add mod">
          <ac:chgData name="Aigars Paegle" userId="7992a68a-80f5-47cc-a65e-9da4779f1d9d" providerId="ADAL" clId="{6EC1088A-CD26-4A19-BE74-368091AC049F}" dt="2019-04-18T09:00:51.925" v="838" actId="255"/>
          <ac:spMkLst>
            <pc:docMk/>
            <pc:sldMk cId="3813544888" sldId="347"/>
            <ac:spMk id="6" creationId="{F736ABDA-0C44-4959-BEB3-B8DEFE00DDA4}"/>
          </ac:spMkLst>
        </pc:spChg>
        <pc:spChg chg="mod">
          <ac:chgData name="Aigars Paegle" userId="7992a68a-80f5-47cc-a65e-9da4779f1d9d" providerId="ADAL" clId="{6EC1088A-CD26-4A19-BE74-368091AC049F}" dt="2019-04-18T09:56:11.488" v="1814" actId="27636"/>
          <ac:spMkLst>
            <pc:docMk/>
            <pc:sldMk cId="3813544888" sldId="347"/>
            <ac:spMk id="7" creationId="{D32E6A8B-FC4C-4CF0-9338-443DE41E967B}"/>
          </ac:spMkLst>
        </pc:spChg>
      </pc:sldChg>
      <pc:sldChg chg="addSp delSp modSp ord">
        <pc:chgData name="Aigars Paegle" userId="7992a68a-80f5-47cc-a65e-9da4779f1d9d" providerId="ADAL" clId="{6EC1088A-CD26-4A19-BE74-368091AC049F}" dt="2019-04-18T09:55:46.061" v="1812" actId="20577"/>
        <pc:sldMkLst>
          <pc:docMk/>
          <pc:sldMk cId="3116548245" sldId="348"/>
        </pc:sldMkLst>
        <pc:spChg chg="add mod">
          <ac:chgData name="Aigars Paegle" userId="7992a68a-80f5-47cc-a65e-9da4779f1d9d" providerId="ADAL" clId="{6EC1088A-CD26-4A19-BE74-368091AC049F}" dt="2019-04-18T09:55:46.061" v="1812" actId="20577"/>
          <ac:spMkLst>
            <pc:docMk/>
            <pc:sldMk cId="3116548245" sldId="348"/>
            <ac:spMk id="2" creationId="{78A9444E-B013-4A8A-92CC-EA7605DA12F4}"/>
          </ac:spMkLst>
        </pc:spChg>
        <pc:spChg chg="add del mod">
          <ac:chgData name="Aigars Paegle" userId="7992a68a-80f5-47cc-a65e-9da4779f1d9d" providerId="ADAL" clId="{6EC1088A-CD26-4A19-BE74-368091AC049F}" dt="2019-04-18T09:55:15.860" v="1810" actId="20577"/>
          <ac:spMkLst>
            <pc:docMk/>
            <pc:sldMk cId="3116548245" sldId="348"/>
            <ac:spMk id="7" creationId="{D32E6A8B-FC4C-4CF0-9338-443DE41E967B}"/>
          </ac:spMkLst>
        </pc:spChg>
        <pc:graphicFrameChg chg="add del mod">
          <ac:chgData name="Aigars Paegle" userId="7992a68a-80f5-47cc-a65e-9da4779f1d9d" providerId="ADAL" clId="{6EC1088A-CD26-4A19-BE74-368091AC049F}" dt="2019-04-18T08:30:01.972" v="364" actId="12084"/>
          <ac:graphicFrameMkLst>
            <pc:docMk/>
            <pc:sldMk cId="3116548245" sldId="348"/>
            <ac:graphicFrameMk id="3" creationId="{20D7C3AA-BDF7-467C-8B9E-ABA25BDE3D24}"/>
          </ac:graphicFrameMkLst>
        </pc:graphicFrameChg>
        <pc:graphicFrameChg chg="add del mod">
          <ac:chgData name="Aigars Paegle" userId="7992a68a-80f5-47cc-a65e-9da4779f1d9d" providerId="ADAL" clId="{6EC1088A-CD26-4A19-BE74-368091AC049F}" dt="2019-04-18T08:31:06.593" v="366" actId="12084"/>
          <ac:graphicFrameMkLst>
            <pc:docMk/>
            <pc:sldMk cId="3116548245" sldId="348"/>
            <ac:graphicFrameMk id="4" creationId="{121B3D44-C97B-4415-9F55-E22FA8E4946D}"/>
          </ac:graphicFrameMkLst>
        </pc:graphicFrameChg>
        <pc:graphicFrameChg chg="add del mod">
          <ac:chgData name="Aigars Paegle" userId="7992a68a-80f5-47cc-a65e-9da4779f1d9d" providerId="ADAL" clId="{6EC1088A-CD26-4A19-BE74-368091AC049F}" dt="2019-04-18T08:31:55.861" v="368" actId="12084"/>
          <ac:graphicFrameMkLst>
            <pc:docMk/>
            <pc:sldMk cId="3116548245" sldId="348"/>
            <ac:graphicFrameMk id="6" creationId="{A4EF08CF-323C-4F8F-81A0-128C62779CA0}"/>
          </ac:graphicFrameMkLst>
        </pc:graphicFrameChg>
        <pc:graphicFrameChg chg="add del mod">
          <ac:chgData name="Aigars Paegle" userId="7992a68a-80f5-47cc-a65e-9da4779f1d9d" providerId="ADAL" clId="{6EC1088A-CD26-4A19-BE74-368091AC049F}" dt="2019-04-18T08:36:29.371" v="381" actId="12084"/>
          <ac:graphicFrameMkLst>
            <pc:docMk/>
            <pc:sldMk cId="3116548245" sldId="348"/>
            <ac:graphicFrameMk id="8" creationId="{03893713-FD88-4F73-9286-2D2228E8C0E6}"/>
          </ac:graphicFrameMkLst>
        </pc:graphicFrameChg>
        <pc:graphicFrameChg chg="add del mod">
          <ac:chgData name="Aigars Paegle" userId="7992a68a-80f5-47cc-a65e-9da4779f1d9d" providerId="ADAL" clId="{6EC1088A-CD26-4A19-BE74-368091AC049F}" dt="2019-04-18T08:36:46.154" v="383" actId="12084"/>
          <ac:graphicFrameMkLst>
            <pc:docMk/>
            <pc:sldMk cId="3116548245" sldId="348"/>
            <ac:graphicFrameMk id="9" creationId="{33FA11C7-69A2-4AB7-B81F-0893CD8B5164}"/>
          </ac:graphicFrameMkLst>
        </pc:graphicFrameChg>
        <pc:graphicFrameChg chg="add del mod">
          <ac:chgData name="Aigars Paegle" userId="7992a68a-80f5-47cc-a65e-9da4779f1d9d" providerId="ADAL" clId="{6EC1088A-CD26-4A19-BE74-368091AC049F}" dt="2019-04-18T08:46:01.581" v="458"/>
          <ac:graphicFrameMkLst>
            <pc:docMk/>
            <pc:sldMk cId="3116548245" sldId="348"/>
            <ac:graphicFrameMk id="12" creationId="{40C32FE7-6D3A-4811-A8E3-6450D04F4747}"/>
          </ac:graphicFrameMkLst>
        </pc:graphicFrameChg>
        <pc:picChg chg="add del mod">
          <ac:chgData name="Aigars Paegle" userId="7992a68a-80f5-47cc-a65e-9da4779f1d9d" providerId="ADAL" clId="{6EC1088A-CD26-4A19-BE74-368091AC049F}" dt="2019-04-18T08:42:26.042" v="439" actId="931"/>
          <ac:picMkLst>
            <pc:docMk/>
            <pc:sldMk cId="3116548245" sldId="348"/>
            <ac:picMk id="11" creationId="{62A505C7-2A91-4E03-A389-845EEEA68498}"/>
          </ac:picMkLst>
        </pc:picChg>
      </pc:sldChg>
      <pc:sldChg chg="modSp ord">
        <pc:chgData name="Aigars Paegle" userId="7992a68a-80f5-47cc-a65e-9da4779f1d9d" providerId="ADAL" clId="{6EC1088A-CD26-4A19-BE74-368091AC049F}" dt="2019-04-18T08:09:16.831" v="209" actId="20577"/>
        <pc:sldMkLst>
          <pc:docMk/>
          <pc:sldMk cId="3657823613" sldId="352"/>
        </pc:sldMkLst>
        <pc:spChg chg="mod">
          <ac:chgData name="Aigars Paegle" userId="7992a68a-80f5-47cc-a65e-9da4779f1d9d" providerId="ADAL" clId="{6EC1088A-CD26-4A19-BE74-368091AC049F}" dt="2019-04-18T08:09:16.831" v="209" actId="20577"/>
          <ac:spMkLst>
            <pc:docMk/>
            <pc:sldMk cId="3657823613" sldId="352"/>
            <ac:spMk id="4" creationId="{2107C0D7-D127-4F0F-A205-4AC1571E8634}"/>
          </ac:spMkLst>
        </pc:spChg>
      </pc:sldChg>
      <pc:sldChg chg="addSp modSp">
        <pc:chgData name="Aigars Paegle" userId="7992a68a-80f5-47cc-a65e-9da4779f1d9d" providerId="ADAL" clId="{6EC1088A-CD26-4A19-BE74-368091AC049F}" dt="2019-04-18T09:33:16.275" v="1514" actId="20577"/>
        <pc:sldMkLst>
          <pc:docMk/>
          <pc:sldMk cId="852142787" sldId="355"/>
        </pc:sldMkLst>
        <pc:spChg chg="add mod">
          <ac:chgData name="Aigars Paegle" userId="7992a68a-80f5-47cc-a65e-9da4779f1d9d" providerId="ADAL" clId="{6EC1088A-CD26-4A19-BE74-368091AC049F}" dt="2019-04-18T09:08:38.549" v="982" actId="1076"/>
          <ac:spMkLst>
            <pc:docMk/>
            <pc:sldMk cId="852142787" sldId="355"/>
            <ac:spMk id="4" creationId="{B2E73A64-A94C-443E-A315-3BDCCD375317}"/>
          </ac:spMkLst>
        </pc:spChg>
        <pc:spChg chg="add mod">
          <ac:chgData name="Aigars Paegle" userId="7992a68a-80f5-47cc-a65e-9da4779f1d9d" providerId="ADAL" clId="{6EC1088A-CD26-4A19-BE74-368091AC049F}" dt="2019-04-18T09:33:16.275" v="1514" actId="20577"/>
          <ac:spMkLst>
            <pc:docMk/>
            <pc:sldMk cId="852142787" sldId="355"/>
            <ac:spMk id="6" creationId="{BFB5F2E7-F38D-4D58-A81F-879A04834D91}"/>
          </ac:spMkLst>
        </pc:spChg>
        <pc:spChg chg="mod">
          <ac:chgData name="Aigars Paegle" userId="7992a68a-80f5-47cc-a65e-9da4779f1d9d" providerId="ADAL" clId="{6EC1088A-CD26-4A19-BE74-368091AC049F}" dt="2019-04-18T09:08:34.680" v="981" actId="6549"/>
          <ac:spMkLst>
            <pc:docMk/>
            <pc:sldMk cId="852142787" sldId="355"/>
            <ac:spMk id="7" creationId="{D32E6A8B-FC4C-4CF0-9338-443DE41E967B}"/>
          </ac:spMkLst>
        </pc:spChg>
      </pc:sldChg>
      <pc:sldChg chg="addSp modSp">
        <pc:chgData name="Aigars Paegle" userId="7992a68a-80f5-47cc-a65e-9da4779f1d9d" providerId="ADAL" clId="{6EC1088A-CD26-4A19-BE74-368091AC049F}" dt="2019-04-18T09:56:39.743" v="1816" actId="20577"/>
        <pc:sldMkLst>
          <pc:docMk/>
          <pc:sldMk cId="1483088161" sldId="356"/>
        </pc:sldMkLst>
        <pc:spChg chg="add mod">
          <ac:chgData name="Aigars Paegle" userId="7992a68a-80f5-47cc-a65e-9da4779f1d9d" providerId="ADAL" clId="{6EC1088A-CD26-4A19-BE74-368091AC049F}" dt="2019-04-18T09:56:39.743" v="1816" actId="20577"/>
          <ac:spMkLst>
            <pc:docMk/>
            <pc:sldMk cId="1483088161" sldId="356"/>
            <ac:spMk id="2" creationId="{914FB7D5-0699-479E-9887-5085F5AD672C}"/>
          </ac:spMkLst>
        </pc:spChg>
        <pc:spChg chg="mod">
          <ac:chgData name="Aigars Paegle" userId="7992a68a-80f5-47cc-a65e-9da4779f1d9d" providerId="ADAL" clId="{6EC1088A-CD26-4A19-BE74-368091AC049F}" dt="2019-04-18T09:10:27.338" v="1000" actId="20577"/>
          <ac:spMkLst>
            <pc:docMk/>
            <pc:sldMk cId="1483088161" sldId="356"/>
            <ac:spMk id="7" creationId="{D32E6A8B-FC4C-4CF0-9338-443DE41E967B}"/>
          </ac:spMkLst>
        </pc:spChg>
      </pc:sldChg>
      <pc:sldChg chg="addSp delSp modSp">
        <pc:chgData name="Aigars Paegle" userId="7992a68a-80f5-47cc-a65e-9da4779f1d9d" providerId="ADAL" clId="{6EC1088A-CD26-4A19-BE74-368091AC049F}" dt="2019-04-18T09:38:17.619" v="1627" actId="14100"/>
        <pc:sldMkLst>
          <pc:docMk/>
          <pc:sldMk cId="1065751069" sldId="357"/>
        </pc:sldMkLst>
        <pc:spChg chg="add del mod">
          <ac:chgData name="Aigars Paegle" userId="7992a68a-80f5-47cc-a65e-9da4779f1d9d" providerId="ADAL" clId="{6EC1088A-CD26-4A19-BE74-368091AC049F}" dt="2019-04-18T09:28:43.223" v="1449"/>
          <ac:spMkLst>
            <pc:docMk/>
            <pc:sldMk cId="1065751069" sldId="357"/>
            <ac:spMk id="2" creationId="{B9A6BE27-F044-4696-BFB3-130621CC161F}"/>
          </ac:spMkLst>
        </pc:spChg>
        <pc:spChg chg="add del">
          <ac:chgData name="Aigars Paegle" userId="7992a68a-80f5-47cc-a65e-9da4779f1d9d" providerId="ADAL" clId="{6EC1088A-CD26-4A19-BE74-368091AC049F}" dt="2019-04-18T09:28:50.496" v="1451"/>
          <ac:spMkLst>
            <pc:docMk/>
            <pc:sldMk cId="1065751069" sldId="357"/>
            <ac:spMk id="3" creationId="{B65DABC7-F30A-4DB7-B188-611991496A67}"/>
          </ac:spMkLst>
        </pc:spChg>
        <pc:spChg chg="add mod">
          <ac:chgData name="Aigars Paegle" userId="7992a68a-80f5-47cc-a65e-9da4779f1d9d" providerId="ADAL" clId="{6EC1088A-CD26-4A19-BE74-368091AC049F}" dt="2019-04-18T09:37:38.504" v="1624" actId="1076"/>
          <ac:spMkLst>
            <pc:docMk/>
            <pc:sldMk cId="1065751069" sldId="357"/>
            <ac:spMk id="6" creationId="{FBCB3089-21D1-4E2C-B5AB-7A0BA76EFEC1}"/>
          </ac:spMkLst>
        </pc:spChg>
        <pc:spChg chg="mod">
          <ac:chgData name="Aigars Paegle" userId="7992a68a-80f5-47cc-a65e-9da4779f1d9d" providerId="ADAL" clId="{6EC1088A-CD26-4A19-BE74-368091AC049F}" dt="2019-04-18T09:33:49.992" v="1516" actId="20577"/>
          <ac:spMkLst>
            <pc:docMk/>
            <pc:sldMk cId="1065751069" sldId="357"/>
            <ac:spMk id="7" creationId="{D32E6A8B-FC4C-4CF0-9338-443DE41E967B}"/>
          </ac:spMkLst>
        </pc:spChg>
        <pc:spChg chg="add mod">
          <ac:chgData name="Aigars Paegle" userId="7992a68a-80f5-47cc-a65e-9da4779f1d9d" providerId="ADAL" clId="{6EC1088A-CD26-4A19-BE74-368091AC049F}" dt="2019-04-18T09:38:17.619" v="1627" actId="14100"/>
          <ac:spMkLst>
            <pc:docMk/>
            <pc:sldMk cId="1065751069" sldId="357"/>
            <ac:spMk id="8" creationId="{A668BD66-666A-4F1B-968B-B3E4AF8E42A8}"/>
          </ac:spMkLst>
        </pc:spChg>
      </pc:sldChg>
      <pc:sldChg chg="addSp delSp modSp">
        <pc:chgData name="Aigars Paegle" userId="7992a68a-80f5-47cc-a65e-9da4779f1d9d" providerId="ADAL" clId="{6EC1088A-CD26-4A19-BE74-368091AC049F}" dt="2019-04-18T09:43:22.259" v="1736" actId="14100"/>
        <pc:sldMkLst>
          <pc:docMk/>
          <pc:sldMk cId="220675102" sldId="358"/>
        </pc:sldMkLst>
        <pc:spChg chg="add mod">
          <ac:chgData name="Aigars Paegle" userId="7992a68a-80f5-47cc-a65e-9da4779f1d9d" providerId="ADAL" clId="{6EC1088A-CD26-4A19-BE74-368091AC049F}" dt="2019-04-18T09:43:11.979" v="1734" actId="14100"/>
          <ac:spMkLst>
            <pc:docMk/>
            <pc:sldMk cId="220675102" sldId="358"/>
            <ac:spMk id="4" creationId="{53A2D00C-5DC2-4DCD-A5CE-475BB89E5D5F}"/>
          </ac:spMkLst>
        </pc:spChg>
        <pc:spChg chg="add del mod">
          <ac:chgData name="Aigars Paegle" userId="7992a68a-80f5-47cc-a65e-9da4779f1d9d" providerId="ADAL" clId="{6EC1088A-CD26-4A19-BE74-368091AC049F}" dt="2019-04-18T09:40:18.504" v="1681"/>
          <ac:spMkLst>
            <pc:docMk/>
            <pc:sldMk cId="220675102" sldId="358"/>
            <ac:spMk id="6" creationId="{FA0DDB0E-F942-474A-9655-6E9CF4B1C63F}"/>
          </ac:spMkLst>
        </pc:spChg>
        <pc:spChg chg="mod">
          <ac:chgData name="Aigars Paegle" userId="7992a68a-80f5-47cc-a65e-9da4779f1d9d" providerId="ADAL" clId="{6EC1088A-CD26-4A19-BE74-368091AC049F}" dt="2019-04-18T09:43:22.259" v="1736" actId="14100"/>
          <ac:spMkLst>
            <pc:docMk/>
            <pc:sldMk cId="220675102" sldId="358"/>
            <ac:spMk id="7" creationId="{D32E6A8B-FC4C-4CF0-9338-443DE41E967B}"/>
          </ac:spMkLst>
        </pc:spChg>
      </pc:sldChg>
      <pc:sldChg chg="modSp">
        <pc:chgData name="Aigars Paegle" userId="7992a68a-80f5-47cc-a65e-9da4779f1d9d" providerId="ADAL" clId="{6EC1088A-CD26-4A19-BE74-368091AC049F}" dt="2019-04-18T08:23:54.075" v="351" actId="20577"/>
        <pc:sldMkLst>
          <pc:docMk/>
          <pc:sldMk cId="3549442904" sldId="359"/>
        </pc:sldMkLst>
        <pc:spChg chg="mod">
          <ac:chgData name="Aigars Paegle" userId="7992a68a-80f5-47cc-a65e-9da4779f1d9d" providerId="ADAL" clId="{6EC1088A-CD26-4A19-BE74-368091AC049F}" dt="2019-04-18T08:23:54.075" v="351" actId="20577"/>
          <ac:spMkLst>
            <pc:docMk/>
            <pc:sldMk cId="3549442904" sldId="359"/>
            <ac:spMk id="4" creationId="{2107C0D7-D127-4F0F-A205-4AC1571E8634}"/>
          </ac:spMkLst>
        </pc:spChg>
      </pc:sldChg>
      <pc:sldChg chg="addSp modSp">
        <pc:chgData name="Aigars Paegle" userId="7992a68a-80f5-47cc-a65e-9da4779f1d9d" providerId="ADAL" clId="{6EC1088A-CD26-4A19-BE74-368091AC049F}" dt="2019-04-18T09:28:04.856" v="1445" actId="20577"/>
        <pc:sldMkLst>
          <pc:docMk/>
          <pc:sldMk cId="2505155186" sldId="360"/>
        </pc:sldMkLst>
        <pc:spChg chg="add mod">
          <ac:chgData name="Aigars Paegle" userId="7992a68a-80f5-47cc-a65e-9da4779f1d9d" providerId="ADAL" clId="{6EC1088A-CD26-4A19-BE74-368091AC049F}" dt="2019-04-18T09:26:25.358" v="1427" actId="2711"/>
          <ac:spMkLst>
            <pc:docMk/>
            <pc:sldMk cId="2505155186" sldId="360"/>
            <ac:spMk id="2" creationId="{2191FB8C-24F9-43B0-BEED-A71E4D31FF74}"/>
          </ac:spMkLst>
        </pc:spChg>
        <pc:spChg chg="mod">
          <ac:chgData name="Aigars Paegle" userId="7992a68a-80f5-47cc-a65e-9da4779f1d9d" providerId="ADAL" clId="{6EC1088A-CD26-4A19-BE74-368091AC049F}" dt="2019-04-18T09:28:04.856" v="1445" actId="20577"/>
          <ac:spMkLst>
            <pc:docMk/>
            <pc:sldMk cId="2505155186" sldId="360"/>
            <ac:spMk id="7" creationId="{D32E6A8B-FC4C-4CF0-9338-443DE41E967B}"/>
          </ac:spMkLst>
        </pc:spChg>
      </pc:sldChg>
      <pc:sldChg chg="addSp modSp ord">
        <pc:chgData name="Aigars Paegle" userId="7992a68a-80f5-47cc-a65e-9da4779f1d9d" providerId="ADAL" clId="{6EC1088A-CD26-4A19-BE74-368091AC049F}" dt="2019-04-18T09:48:40.703" v="1739" actId="14100"/>
        <pc:sldMkLst>
          <pc:docMk/>
          <pc:sldMk cId="3278998939" sldId="361"/>
        </pc:sldMkLst>
        <pc:spChg chg="add mod">
          <ac:chgData name="Aigars Paegle" userId="7992a68a-80f5-47cc-a65e-9da4779f1d9d" providerId="ADAL" clId="{6EC1088A-CD26-4A19-BE74-368091AC049F}" dt="2019-04-18T09:48:40.703" v="1739" actId="14100"/>
          <ac:spMkLst>
            <pc:docMk/>
            <pc:sldMk cId="3278998939" sldId="361"/>
            <ac:spMk id="2" creationId="{C09A68C5-99EF-462B-B247-8DEB41AAFB2E}"/>
          </ac:spMkLst>
        </pc:spChg>
        <pc:spChg chg="mod">
          <ac:chgData name="Aigars Paegle" userId="7992a68a-80f5-47cc-a65e-9da4779f1d9d" providerId="ADAL" clId="{6EC1088A-CD26-4A19-BE74-368091AC049F}" dt="2019-04-18T09:48:34.852" v="1738" actId="1076"/>
          <ac:spMkLst>
            <pc:docMk/>
            <pc:sldMk cId="3278998939" sldId="361"/>
            <ac:spMk id="7" creationId="{D32E6A8B-FC4C-4CF0-9338-443DE41E967B}"/>
          </ac:spMkLst>
        </pc:spChg>
      </pc:sldChg>
      <pc:sldChg chg="addSp delSp modSp ord">
        <pc:chgData name="Aigars Paegle" userId="7992a68a-80f5-47cc-a65e-9da4779f1d9d" providerId="ADAL" clId="{6EC1088A-CD26-4A19-BE74-368091AC049F}" dt="2019-04-18T09:50:15.244" v="1760" actId="27636"/>
        <pc:sldMkLst>
          <pc:docMk/>
          <pc:sldMk cId="2848746764" sldId="362"/>
        </pc:sldMkLst>
        <pc:spChg chg="add del mod">
          <ac:chgData name="Aigars Paegle" userId="7992a68a-80f5-47cc-a65e-9da4779f1d9d" providerId="ADAL" clId="{6EC1088A-CD26-4A19-BE74-368091AC049F}" dt="2019-04-18T09:49:36.502" v="1742" actId="1076"/>
          <ac:spMkLst>
            <pc:docMk/>
            <pc:sldMk cId="2848746764" sldId="362"/>
            <ac:spMk id="2" creationId="{DA2B7589-7F99-4E64-BADA-3EBCC328ADA3}"/>
          </ac:spMkLst>
        </pc:spChg>
        <pc:spChg chg="mod">
          <ac:chgData name="Aigars Paegle" userId="7992a68a-80f5-47cc-a65e-9da4779f1d9d" providerId="ADAL" clId="{6EC1088A-CD26-4A19-BE74-368091AC049F}" dt="2019-04-18T09:50:15.244" v="1760" actId="27636"/>
          <ac:spMkLst>
            <pc:docMk/>
            <pc:sldMk cId="2848746764" sldId="362"/>
            <ac:spMk id="7" creationId="{D32E6A8B-FC4C-4CF0-9338-443DE41E967B}"/>
          </ac:spMkLst>
        </pc:spChg>
        <pc:graphicFrameChg chg="add del mod">
          <ac:chgData name="Aigars Paegle" userId="7992a68a-80f5-47cc-a65e-9da4779f1d9d" providerId="ADAL" clId="{6EC1088A-CD26-4A19-BE74-368091AC049F}" dt="2019-04-18T08:10:52.576" v="218" actId="12084"/>
          <ac:graphicFrameMkLst>
            <pc:docMk/>
            <pc:sldMk cId="2848746764" sldId="362"/>
            <ac:graphicFrameMk id="3" creationId="{9766E8CB-B3B9-4BF9-9986-712AD8762A40}"/>
          </ac:graphicFrameMkLst>
        </pc:graphicFrameChg>
      </pc:sldChg>
      <pc:sldChg chg="modSp ord">
        <pc:chgData name="Aigars Paegle" userId="7992a68a-80f5-47cc-a65e-9da4779f1d9d" providerId="ADAL" clId="{6EC1088A-CD26-4A19-BE74-368091AC049F}" dt="2019-04-18T08:04:23.360" v="48" actId="20577"/>
        <pc:sldMkLst>
          <pc:docMk/>
          <pc:sldMk cId="2531875470" sldId="363"/>
        </pc:sldMkLst>
        <pc:spChg chg="mod">
          <ac:chgData name="Aigars Paegle" userId="7992a68a-80f5-47cc-a65e-9da4779f1d9d" providerId="ADAL" clId="{6EC1088A-CD26-4A19-BE74-368091AC049F}" dt="2019-04-18T08:04:23.360" v="48" actId="20577"/>
          <ac:spMkLst>
            <pc:docMk/>
            <pc:sldMk cId="2531875470" sldId="363"/>
            <ac:spMk id="4" creationId="{2107C0D7-D127-4F0F-A205-4AC1571E8634}"/>
          </ac:spMkLst>
        </pc:spChg>
      </pc:sldChg>
      <pc:sldChg chg="addSp modSp ord">
        <pc:chgData name="Aigars Paegle" userId="7992a68a-80f5-47cc-a65e-9da4779f1d9d" providerId="ADAL" clId="{6EC1088A-CD26-4A19-BE74-368091AC049F}" dt="2019-04-18T09:53:33.737" v="1792" actId="1076"/>
        <pc:sldMkLst>
          <pc:docMk/>
          <pc:sldMk cId="2760076589" sldId="364"/>
        </pc:sldMkLst>
        <pc:spChg chg="add mod">
          <ac:chgData name="Aigars Paegle" userId="7992a68a-80f5-47cc-a65e-9da4779f1d9d" providerId="ADAL" clId="{6EC1088A-CD26-4A19-BE74-368091AC049F}" dt="2019-04-18T09:53:33.737" v="1792" actId="1076"/>
          <ac:spMkLst>
            <pc:docMk/>
            <pc:sldMk cId="2760076589" sldId="364"/>
            <ac:spMk id="2" creationId="{D5B35B19-413E-4B13-A0A7-354C0ADD35F3}"/>
          </ac:spMkLst>
        </pc:spChg>
        <pc:spChg chg="mod">
          <ac:chgData name="Aigars Paegle" userId="7992a68a-80f5-47cc-a65e-9da4779f1d9d" providerId="ADAL" clId="{6EC1088A-CD26-4A19-BE74-368091AC049F}" dt="2019-04-18T08:19:27.426" v="289" actId="1076"/>
          <ac:spMkLst>
            <pc:docMk/>
            <pc:sldMk cId="2760076589" sldId="364"/>
            <ac:spMk id="7" creationId="{D32E6A8B-FC4C-4CF0-9338-443DE41E967B}"/>
          </ac:spMkLst>
        </pc:spChg>
      </pc:sldChg>
      <pc:sldChg chg="addSp delSp modSp ord">
        <pc:chgData name="Aigars Paegle" userId="7992a68a-80f5-47cc-a65e-9da4779f1d9d" providerId="ADAL" clId="{6EC1088A-CD26-4A19-BE74-368091AC049F}" dt="2019-04-18T09:54:51.515" v="1807" actId="20577"/>
        <pc:sldMkLst>
          <pc:docMk/>
          <pc:sldMk cId="2331078847" sldId="365"/>
        </pc:sldMkLst>
        <pc:spChg chg="add mod">
          <ac:chgData name="Aigars Paegle" userId="7992a68a-80f5-47cc-a65e-9da4779f1d9d" providerId="ADAL" clId="{6EC1088A-CD26-4A19-BE74-368091AC049F}" dt="2019-04-18T09:54:51.515" v="1807" actId="20577"/>
          <ac:spMkLst>
            <pc:docMk/>
            <pc:sldMk cId="2331078847" sldId="365"/>
            <ac:spMk id="6" creationId="{557A903B-2E60-4996-B565-528794D969F5}"/>
          </ac:spMkLst>
        </pc:spChg>
        <pc:spChg chg="mod">
          <ac:chgData name="Aigars Paegle" userId="7992a68a-80f5-47cc-a65e-9da4779f1d9d" providerId="ADAL" clId="{6EC1088A-CD26-4A19-BE74-368091AC049F}" dt="2019-04-18T09:54:37.852" v="1803" actId="255"/>
          <ac:spMkLst>
            <pc:docMk/>
            <pc:sldMk cId="2331078847" sldId="365"/>
            <ac:spMk id="7" creationId="{D32E6A8B-FC4C-4CF0-9338-443DE41E967B}"/>
          </ac:spMkLst>
        </pc:spChg>
        <pc:graphicFrameChg chg="add del">
          <ac:chgData name="Aigars Paegle" userId="7992a68a-80f5-47cc-a65e-9da4779f1d9d" providerId="ADAL" clId="{6EC1088A-CD26-4A19-BE74-368091AC049F}" dt="2019-04-18T08:49:10.999" v="519"/>
          <ac:graphicFrameMkLst>
            <pc:docMk/>
            <pc:sldMk cId="2331078847" sldId="365"/>
            <ac:graphicFrameMk id="4" creationId="{DC504650-60C0-4125-BAF9-BFAC072833F6}"/>
          </ac:graphicFrameMkLst>
        </pc:graphicFrameChg>
      </pc:sldChg>
    </pc:docChg>
  </pc:docChgLst>
  <pc:docChgLst>
    <pc:chgData name="Aigars Paegle" userId="7992a68a-80f5-47cc-a65e-9da4779f1d9d" providerId="ADAL" clId="{022AACC9-461E-4E55-BBD5-9E11C847CA70}"/>
    <pc:docChg chg="undo redo custSel addSld delSld modSld sldOrd">
      <pc:chgData name="Aigars Paegle" userId="7992a68a-80f5-47cc-a65e-9da4779f1d9d" providerId="ADAL" clId="{022AACC9-461E-4E55-BBD5-9E11C847CA70}" dt="2019-04-18T07:50:13.212" v="840" actId="20577"/>
      <pc:docMkLst>
        <pc:docMk/>
      </pc:docMkLst>
      <pc:sldChg chg="modSp">
        <pc:chgData name="Aigars Paegle" userId="7992a68a-80f5-47cc-a65e-9da4779f1d9d" providerId="ADAL" clId="{022AACC9-461E-4E55-BBD5-9E11C847CA70}" dt="2019-04-18T07:10:24.456" v="32"/>
        <pc:sldMkLst>
          <pc:docMk/>
          <pc:sldMk cId="4262767110" sldId="326"/>
        </pc:sldMkLst>
        <pc:graphicFrameChg chg="mod modGraphic">
          <ac:chgData name="Aigars Paegle" userId="7992a68a-80f5-47cc-a65e-9da4779f1d9d" providerId="ADAL" clId="{022AACC9-461E-4E55-BBD5-9E11C847CA70}" dt="2019-04-18T07:10:24.456" v="32"/>
          <ac:graphicFrameMkLst>
            <pc:docMk/>
            <pc:sldMk cId="4262767110" sldId="326"/>
            <ac:graphicFrameMk id="10" creationId="{892FF1DE-C0C8-41E1-AD25-A433EB7795A5}"/>
          </ac:graphicFrameMkLst>
        </pc:graphicFrameChg>
      </pc:sldChg>
      <pc:sldChg chg="modSp">
        <pc:chgData name="Aigars Paegle" userId="7992a68a-80f5-47cc-a65e-9da4779f1d9d" providerId="ADAL" clId="{022AACC9-461E-4E55-BBD5-9E11C847CA70}" dt="2019-04-18T07:35:20.506" v="623" actId="20577"/>
        <pc:sldMkLst>
          <pc:docMk/>
          <pc:sldMk cId="3813544888" sldId="347"/>
        </pc:sldMkLst>
        <pc:spChg chg="mod">
          <ac:chgData name="Aigars Paegle" userId="7992a68a-80f5-47cc-a65e-9da4779f1d9d" providerId="ADAL" clId="{022AACC9-461E-4E55-BBD5-9E11C847CA70}" dt="2019-04-18T07:35:20.506" v="623" actId="20577"/>
          <ac:spMkLst>
            <pc:docMk/>
            <pc:sldMk cId="3813544888" sldId="347"/>
            <ac:spMk id="7" creationId="{D32E6A8B-FC4C-4CF0-9338-443DE41E967B}"/>
          </ac:spMkLst>
        </pc:spChg>
      </pc:sldChg>
      <pc:sldChg chg="modSp">
        <pc:chgData name="Aigars Paegle" userId="7992a68a-80f5-47cc-a65e-9da4779f1d9d" providerId="ADAL" clId="{022AACC9-461E-4E55-BBD5-9E11C847CA70}" dt="2019-04-18T07:39:54.451" v="746" actId="14100"/>
        <pc:sldMkLst>
          <pc:docMk/>
          <pc:sldMk cId="3116548245" sldId="348"/>
        </pc:sldMkLst>
        <pc:spChg chg="mod">
          <ac:chgData name="Aigars Paegle" userId="7992a68a-80f5-47cc-a65e-9da4779f1d9d" providerId="ADAL" clId="{022AACC9-461E-4E55-BBD5-9E11C847CA70}" dt="2019-04-18T07:39:54.451" v="746" actId="14100"/>
          <ac:spMkLst>
            <pc:docMk/>
            <pc:sldMk cId="3116548245" sldId="348"/>
            <ac:spMk id="7" creationId="{D32E6A8B-FC4C-4CF0-9338-443DE41E967B}"/>
          </ac:spMkLst>
        </pc:spChg>
      </pc:sldChg>
      <pc:sldChg chg="modSp">
        <pc:chgData name="Aigars Paegle" userId="7992a68a-80f5-47cc-a65e-9da4779f1d9d" providerId="ADAL" clId="{022AACC9-461E-4E55-BBD5-9E11C847CA70}" dt="2019-04-18T07:11:06.951" v="51" actId="20577"/>
        <pc:sldMkLst>
          <pc:docMk/>
          <pc:sldMk cId="3657823613" sldId="352"/>
        </pc:sldMkLst>
        <pc:spChg chg="mod">
          <ac:chgData name="Aigars Paegle" userId="7992a68a-80f5-47cc-a65e-9da4779f1d9d" providerId="ADAL" clId="{022AACC9-461E-4E55-BBD5-9E11C847CA70}" dt="2019-04-18T07:11:06.951" v="51" actId="20577"/>
          <ac:spMkLst>
            <pc:docMk/>
            <pc:sldMk cId="3657823613" sldId="352"/>
            <ac:spMk id="3" creationId="{6BE6A0A6-EEE2-4317-8E9B-5DF3FD1F2C68}"/>
          </ac:spMkLst>
        </pc:spChg>
      </pc:sldChg>
      <pc:sldChg chg="modSp">
        <pc:chgData name="Aigars Paegle" userId="7992a68a-80f5-47cc-a65e-9da4779f1d9d" providerId="ADAL" clId="{022AACC9-461E-4E55-BBD5-9E11C847CA70}" dt="2019-04-18T07:36:06.350" v="651" actId="20577"/>
        <pc:sldMkLst>
          <pc:docMk/>
          <pc:sldMk cId="852142787" sldId="355"/>
        </pc:sldMkLst>
        <pc:spChg chg="mod">
          <ac:chgData name="Aigars Paegle" userId="7992a68a-80f5-47cc-a65e-9da4779f1d9d" providerId="ADAL" clId="{022AACC9-461E-4E55-BBD5-9E11C847CA70}" dt="2019-04-18T07:36:06.350" v="651" actId="20577"/>
          <ac:spMkLst>
            <pc:docMk/>
            <pc:sldMk cId="852142787" sldId="355"/>
            <ac:spMk id="7" creationId="{D32E6A8B-FC4C-4CF0-9338-443DE41E967B}"/>
          </ac:spMkLst>
        </pc:spChg>
      </pc:sldChg>
      <pc:sldChg chg="modSp">
        <pc:chgData name="Aigars Paegle" userId="7992a68a-80f5-47cc-a65e-9da4779f1d9d" providerId="ADAL" clId="{022AACC9-461E-4E55-BBD5-9E11C847CA70}" dt="2019-04-18T07:37:27.491" v="712" actId="20577"/>
        <pc:sldMkLst>
          <pc:docMk/>
          <pc:sldMk cId="1483088161" sldId="356"/>
        </pc:sldMkLst>
        <pc:spChg chg="mod">
          <ac:chgData name="Aigars Paegle" userId="7992a68a-80f5-47cc-a65e-9da4779f1d9d" providerId="ADAL" clId="{022AACC9-461E-4E55-BBD5-9E11C847CA70}" dt="2019-04-18T07:37:27.491" v="712" actId="20577"/>
          <ac:spMkLst>
            <pc:docMk/>
            <pc:sldMk cId="1483088161" sldId="356"/>
            <ac:spMk id="7" creationId="{D32E6A8B-FC4C-4CF0-9338-443DE41E967B}"/>
          </ac:spMkLst>
        </pc:spChg>
      </pc:sldChg>
      <pc:sldChg chg="modSp">
        <pc:chgData name="Aigars Paegle" userId="7992a68a-80f5-47cc-a65e-9da4779f1d9d" providerId="ADAL" clId="{022AACC9-461E-4E55-BBD5-9E11C847CA70}" dt="2019-04-18T07:41:11.153" v="768" actId="20577"/>
        <pc:sldMkLst>
          <pc:docMk/>
          <pc:sldMk cId="1065751069" sldId="357"/>
        </pc:sldMkLst>
        <pc:spChg chg="mod">
          <ac:chgData name="Aigars Paegle" userId="7992a68a-80f5-47cc-a65e-9da4779f1d9d" providerId="ADAL" clId="{022AACC9-461E-4E55-BBD5-9E11C847CA70}" dt="2019-04-18T07:41:11.153" v="768" actId="20577"/>
          <ac:spMkLst>
            <pc:docMk/>
            <pc:sldMk cId="1065751069" sldId="357"/>
            <ac:spMk id="7" creationId="{D32E6A8B-FC4C-4CF0-9338-443DE41E967B}"/>
          </ac:spMkLst>
        </pc:spChg>
      </pc:sldChg>
      <pc:sldChg chg="modSp">
        <pc:chgData name="Aigars Paegle" userId="7992a68a-80f5-47cc-a65e-9da4779f1d9d" providerId="ADAL" clId="{022AACC9-461E-4E55-BBD5-9E11C847CA70}" dt="2019-04-18T07:41:39.468" v="778" actId="20577"/>
        <pc:sldMkLst>
          <pc:docMk/>
          <pc:sldMk cId="220675102" sldId="358"/>
        </pc:sldMkLst>
        <pc:spChg chg="mod">
          <ac:chgData name="Aigars Paegle" userId="7992a68a-80f5-47cc-a65e-9da4779f1d9d" providerId="ADAL" clId="{022AACC9-461E-4E55-BBD5-9E11C847CA70}" dt="2019-04-18T07:41:39.468" v="778" actId="20577"/>
          <ac:spMkLst>
            <pc:docMk/>
            <pc:sldMk cId="220675102" sldId="358"/>
            <ac:spMk id="7" creationId="{D32E6A8B-FC4C-4CF0-9338-443DE41E967B}"/>
          </ac:spMkLst>
        </pc:spChg>
      </pc:sldChg>
      <pc:sldChg chg="ord">
        <pc:chgData name="Aigars Paegle" userId="7992a68a-80f5-47cc-a65e-9da4779f1d9d" providerId="ADAL" clId="{022AACC9-461E-4E55-BBD5-9E11C847CA70}" dt="2019-04-18T07:10:36.336" v="34"/>
        <pc:sldMkLst>
          <pc:docMk/>
          <pc:sldMk cId="3549442904" sldId="359"/>
        </pc:sldMkLst>
      </pc:sldChg>
      <pc:sldChg chg="modSp">
        <pc:chgData name="Aigars Paegle" userId="7992a68a-80f5-47cc-a65e-9da4779f1d9d" providerId="ADAL" clId="{022AACC9-461E-4E55-BBD5-9E11C847CA70}" dt="2019-04-18T07:38:13.727" v="726" actId="20577"/>
        <pc:sldMkLst>
          <pc:docMk/>
          <pc:sldMk cId="2505155186" sldId="360"/>
        </pc:sldMkLst>
        <pc:spChg chg="mod">
          <ac:chgData name="Aigars Paegle" userId="7992a68a-80f5-47cc-a65e-9da4779f1d9d" providerId="ADAL" clId="{022AACC9-461E-4E55-BBD5-9E11C847CA70}" dt="2019-04-18T07:38:13.727" v="726" actId="20577"/>
          <ac:spMkLst>
            <pc:docMk/>
            <pc:sldMk cId="2505155186" sldId="360"/>
            <ac:spMk id="7" creationId="{D32E6A8B-FC4C-4CF0-9338-443DE41E967B}"/>
          </ac:spMkLst>
        </pc:spChg>
      </pc:sldChg>
      <pc:sldChg chg="modSp">
        <pc:chgData name="Aigars Paegle" userId="7992a68a-80f5-47cc-a65e-9da4779f1d9d" providerId="ADAL" clId="{022AACC9-461E-4E55-BBD5-9E11C847CA70}" dt="2019-04-18T07:48:01.946" v="801" actId="113"/>
        <pc:sldMkLst>
          <pc:docMk/>
          <pc:sldMk cId="3278998939" sldId="361"/>
        </pc:sldMkLst>
        <pc:spChg chg="mod">
          <ac:chgData name="Aigars Paegle" userId="7992a68a-80f5-47cc-a65e-9da4779f1d9d" providerId="ADAL" clId="{022AACC9-461E-4E55-BBD5-9E11C847CA70}" dt="2019-04-18T07:48:01.946" v="801" actId="113"/>
          <ac:spMkLst>
            <pc:docMk/>
            <pc:sldMk cId="3278998939" sldId="361"/>
            <ac:spMk id="7" creationId="{D32E6A8B-FC4C-4CF0-9338-443DE41E967B}"/>
          </ac:spMkLst>
        </pc:spChg>
      </pc:sldChg>
      <pc:sldChg chg="modSp">
        <pc:chgData name="Aigars Paegle" userId="7992a68a-80f5-47cc-a65e-9da4779f1d9d" providerId="ADAL" clId="{022AACC9-461E-4E55-BBD5-9E11C847CA70}" dt="2019-04-18T07:50:13.212" v="840" actId="20577"/>
        <pc:sldMkLst>
          <pc:docMk/>
          <pc:sldMk cId="2848746764" sldId="362"/>
        </pc:sldMkLst>
        <pc:spChg chg="mod">
          <ac:chgData name="Aigars Paegle" userId="7992a68a-80f5-47cc-a65e-9da4779f1d9d" providerId="ADAL" clId="{022AACC9-461E-4E55-BBD5-9E11C847CA70}" dt="2019-04-18T07:50:13.212" v="840" actId="20577"/>
          <ac:spMkLst>
            <pc:docMk/>
            <pc:sldMk cId="2848746764" sldId="362"/>
            <ac:spMk id="7" creationId="{D32E6A8B-FC4C-4CF0-9338-443DE41E967B}"/>
          </ac:spMkLst>
        </pc:spChg>
      </pc:sldChg>
      <pc:sldChg chg="modSp add">
        <pc:chgData name="Aigars Paegle" userId="7992a68a-80f5-47cc-a65e-9da4779f1d9d" providerId="ADAL" clId="{022AACC9-461E-4E55-BBD5-9E11C847CA70}" dt="2019-04-18T07:10:50.615" v="37" actId="20577"/>
        <pc:sldMkLst>
          <pc:docMk/>
          <pc:sldMk cId="2531875470" sldId="363"/>
        </pc:sldMkLst>
        <pc:spChg chg="mod">
          <ac:chgData name="Aigars Paegle" userId="7992a68a-80f5-47cc-a65e-9da4779f1d9d" providerId="ADAL" clId="{022AACC9-461E-4E55-BBD5-9E11C847CA70}" dt="2019-04-18T07:10:50.615" v="37" actId="20577"/>
          <ac:spMkLst>
            <pc:docMk/>
            <pc:sldMk cId="2531875470" sldId="363"/>
            <ac:spMk id="4" creationId="{2107C0D7-D127-4F0F-A205-4AC1571E8634}"/>
          </ac:spMkLst>
        </pc:spChg>
      </pc:sldChg>
      <pc:sldChg chg="modSp add">
        <pc:chgData name="Aigars Paegle" userId="7992a68a-80f5-47cc-a65e-9da4779f1d9d" providerId="ADAL" clId="{022AACC9-461E-4E55-BBD5-9E11C847CA70}" dt="2019-04-18T07:43:10.201" v="791" actId="20577"/>
        <pc:sldMkLst>
          <pc:docMk/>
          <pc:sldMk cId="2760076589" sldId="364"/>
        </pc:sldMkLst>
        <pc:spChg chg="mod">
          <ac:chgData name="Aigars Paegle" userId="7992a68a-80f5-47cc-a65e-9da4779f1d9d" providerId="ADAL" clId="{022AACC9-461E-4E55-BBD5-9E11C847CA70}" dt="2019-04-18T07:16:29.373" v="337" actId="20577"/>
          <ac:spMkLst>
            <pc:docMk/>
            <pc:sldMk cId="2760076589" sldId="364"/>
            <ac:spMk id="5" creationId="{AB1AEC88-332E-43F1-BED1-329493F3EC5E}"/>
          </ac:spMkLst>
        </pc:spChg>
        <pc:spChg chg="mod">
          <ac:chgData name="Aigars Paegle" userId="7992a68a-80f5-47cc-a65e-9da4779f1d9d" providerId="ADAL" clId="{022AACC9-461E-4E55-BBD5-9E11C847CA70}" dt="2019-04-18T07:43:10.201" v="791" actId="20577"/>
          <ac:spMkLst>
            <pc:docMk/>
            <pc:sldMk cId="2760076589" sldId="364"/>
            <ac:spMk id="7" creationId="{D32E6A8B-FC4C-4CF0-9338-443DE41E967B}"/>
          </ac:spMkLst>
        </pc:spChg>
      </pc:sldChg>
      <pc:sldChg chg="addSp delSp modSp add">
        <pc:chgData name="Aigars Paegle" userId="7992a68a-80f5-47cc-a65e-9da4779f1d9d" providerId="ADAL" clId="{022AACC9-461E-4E55-BBD5-9E11C847CA70}" dt="2019-04-18T07:43:26.642" v="794" actId="20577"/>
        <pc:sldMkLst>
          <pc:docMk/>
          <pc:sldMk cId="2331078847" sldId="365"/>
        </pc:sldMkLst>
        <pc:spChg chg="mod">
          <ac:chgData name="Aigars Paegle" userId="7992a68a-80f5-47cc-a65e-9da4779f1d9d" providerId="ADAL" clId="{022AACC9-461E-4E55-BBD5-9E11C847CA70}" dt="2019-04-18T07:43:26.642" v="794" actId="20577"/>
          <ac:spMkLst>
            <pc:docMk/>
            <pc:sldMk cId="2331078847" sldId="365"/>
            <ac:spMk id="7" creationId="{D32E6A8B-FC4C-4CF0-9338-443DE41E967B}"/>
          </ac:spMkLst>
        </pc:spChg>
        <pc:graphicFrameChg chg="add del">
          <ac:chgData name="Aigars Paegle" userId="7992a68a-80f5-47cc-a65e-9da4779f1d9d" providerId="ADAL" clId="{022AACC9-461E-4E55-BBD5-9E11C847CA70}" dt="2019-04-18T07:27:05.240" v="466"/>
          <ac:graphicFrameMkLst>
            <pc:docMk/>
            <pc:sldMk cId="2331078847" sldId="365"/>
            <ac:graphicFrameMk id="2" creationId="{27C6381D-96F8-472E-A32B-7508EC568145}"/>
          </ac:graphicFrameMkLst>
        </pc:graphicFrameChg>
      </pc:sldChg>
      <pc:sldChg chg="addSp delSp modSp add del">
        <pc:chgData name="Aigars Paegle" userId="7992a68a-80f5-47cc-a65e-9da4779f1d9d" providerId="ADAL" clId="{022AACC9-461E-4E55-BBD5-9E11C847CA70}" dt="2019-04-18T07:23:45.949" v="391" actId="2696"/>
        <pc:sldMkLst>
          <pc:docMk/>
          <pc:sldMk cId="2386438054" sldId="365"/>
        </pc:sldMkLst>
        <pc:spChg chg="add mod">
          <ac:chgData name="Aigars Paegle" userId="7992a68a-80f5-47cc-a65e-9da4779f1d9d" providerId="ADAL" clId="{022AACC9-461E-4E55-BBD5-9E11C847CA70}" dt="2019-04-18T07:23:10.842" v="388" actId="20577"/>
          <ac:spMkLst>
            <pc:docMk/>
            <pc:sldMk cId="2386438054" sldId="365"/>
            <ac:spMk id="2" creationId="{438AAC5C-291D-4DC8-8611-13459D3C390E}"/>
          </ac:spMkLst>
        </pc:spChg>
        <pc:spChg chg="mod">
          <ac:chgData name="Aigars Paegle" userId="7992a68a-80f5-47cc-a65e-9da4779f1d9d" providerId="ADAL" clId="{022AACC9-461E-4E55-BBD5-9E11C847CA70}" dt="2019-04-18T07:23:39.495" v="390" actId="108"/>
          <ac:spMkLst>
            <pc:docMk/>
            <pc:sldMk cId="2386438054" sldId="365"/>
            <ac:spMk id="7" creationId="{D32E6A8B-FC4C-4CF0-9338-443DE41E967B}"/>
          </ac:spMkLst>
        </pc:spChg>
        <pc:graphicFrameChg chg="add del mod modGraphic">
          <ac:chgData name="Aigars Paegle" userId="7992a68a-80f5-47cc-a65e-9da4779f1d9d" providerId="ADAL" clId="{022AACC9-461E-4E55-BBD5-9E11C847CA70}" dt="2019-04-18T07:21:45.565" v="372"/>
          <ac:graphicFrameMkLst>
            <pc:docMk/>
            <pc:sldMk cId="2386438054" sldId="365"/>
            <ac:graphicFrameMk id="3" creationId="{297C4253-F6B1-4EFD-8DC0-894DAAA25D85}"/>
          </ac:graphicFrameMkLst>
        </pc:graphicFrameChg>
      </pc:sldChg>
      <pc:sldChg chg="modSp add del">
        <pc:chgData name="Aigars Paegle" userId="7992a68a-80f5-47cc-a65e-9da4779f1d9d" providerId="ADAL" clId="{022AACC9-461E-4E55-BBD5-9E11C847CA70}" dt="2019-04-18T07:16:22.404" v="335" actId="2696"/>
        <pc:sldMkLst>
          <pc:docMk/>
          <pc:sldMk cId="3371720749" sldId="365"/>
        </pc:sldMkLst>
        <pc:spChg chg="mod">
          <ac:chgData name="Aigars Paegle" userId="7992a68a-80f5-47cc-a65e-9da4779f1d9d" providerId="ADAL" clId="{022AACC9-461E-4E55-BBD5-9E11C847CA70}" dt="2019-04-18T07:15:57.783" v="334" actId="27636"/>
          <ac:spMkLst>
            <pc:docMk/>
            <pc:sldMk cId="3371720749" sldId="365"/>
            <ac:spMk id="7" creationId="{D32E6A8B-FC4C-4CF0-9338-443DE41E967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0A09DE-E8FB-4AF9-A2B9-E591502A119F}"/>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a:extLst>
              <a:ext uri="{FF2B5EF4-FFF2-40B4-BE49-F238E27FC236}">
                <a16:creationId xmlns:a16="http://schemas.microsoft.com/office/drawing/2014/main" id="{0967F962-2AE8-4E5A-8B64-B3DCC5330657}"/>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BBB473CA-45EA-461D-A870-2591655BD307}" type="datetimeFigureOut">
              <a:rPr lang="lv-LV" smtClean="0"/>
              <a:t>18.04.2019</a:t>
            </a:fld>
            <a:endParaRPr lang="lv-LV"/>
          </a:p>
        </p:txBody>
      </p:sp>
      <p:sp>
        <p:nvSpPr>
          <p:cNvPr id="4" name="Footer Placeholder 3">
            <a:extLst>
              <a:ext uri="{FF2B5EF4-FFF2-40B4-BE49-F238E27FC236}">
                <a16:creationId xmlns:a16="http://schemas.microsoft.com/office/drawing/2014/main" id="{7FE93A05-E7F7-4C59-A3B6-C9D02372C847}"/>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a:extLst>
              <a:ext uri="{FF2B5EF4-FFF2-40B4-BE49-F238E27FC236}">
                <a16:creationId xmlns:a16="http://schemas.microsoft.com/office/drawing/2014/main" id="{B58F1906-C4A5-48F1-8C39-BFFBD5953C8D}"/>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9ECB601-F1EE-42DE-AF62-2367D74A6E31}" type="slidenum">
              <a:rPr lang="lv-LV" smtClean="0"/>
              <a:t>‹#›</a:t>
            </a:fld>
            <a:endParaRPr lang="lv-LV"/>
          </a:p>
        </p:txBody>
      </p:sp>
    </p:spTree>
    <p:extLst>
      <p:ext uri="{BB962C8B-B14F-4D97-AF65-F5344CB8AC3E}">
        <p14:creationId xmlns:p14="http://schemas.microsoft.com/office/powerpoint/2010/main" val="1927117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6F3AFB0-A1DF-45CB-B102-7EC8C4173EE1}" type="datetimeFigureOut">
              <a:rPr lang="lv-LV" smtClean="0"/>
              <a:t>18.04.2019</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6D99759F-13ED-4751-8D0C-26910C852D0F}" type="slidenum">
              <a:rPr lang="lv-LV" smtClean="0"/>
              <a:t>‹#›</a:t>
            </a:fld>
            <a:endParaRPr lang="lv-LV"/>
          </a:p>
        </p:txBody>
      </p:sp>
    </p:spTree>
    <p:extLst>
      <p:ext uri="{BB962C8B-B14F-4D97-AF65-F5344CB8AC3E}">
        <p14:creationId xmlns:p14="http://schemas.microsoft.com/office/powerpoint/2010/main" val="2029699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4</a:t>
            </a:fld>
            <a:endParaRPr lang="lv-LV"/>
          </a:p>
        </p:txBody>
      </p:sp>
    </p:spTree>
    <p:extLst>
      <p:ext uri="{BB962C8B-B14F-4D97-AF65-F5344CB8AC3E}">
        <p14:creationId xmlns:p14="http://schemas.microsoft.com/office/powerpoint/2010/main" val="2552941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18</a:t>
            </a:fld>
            <a:endParaRPr lang="lv-LV"/>
          </a:p>
        </p:txBody>
      </p:sp>
    </p:spTree>
    <p:extLst>
      <p:ext uri="{BB962C8B-B14F-4D97-AF65-F5344CB8AC3E}">
        <p14:creationId xmlns:p14="http://schemas.microsoft.com/office/powerpoint/2010/main" val="1586793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5</a:t>
            </a:fld>
            <a:endParaRPr lang="lv-LV"/>
          </a:p>
        </p:txBody>
      </p:sp>
    </p:spTree>
    <p:extLst>
      <p:ext uri="{BB962C8B-B14F-4D97-AF65-F5344CB8AC3E}">
        <p14:creationId xmlns:p14="http://schemas.microsoft.com/office/powerpoint/2010/main" val="3664159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7</a:t>
            </a:fld>
            <a:endParaRPr lang="lv-LV"/>
          </a:p>
        </p:txBody>
      </p:sp>
    </p:spTree>
    <p:extLst>
      <p:ext uri="{BB962C8B-B14F-4D97-AF65-F5344CB8AC3E}">
        <p14:creationId xmlns:p14="http://schemas.microsoft.com/office/powerpoint/2010/main" val="109437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8</a:t>
            </a:fld>
            <a:endParaRPr lang="lv-LV"/>
          </a:p>
        </p:txBody>
      </p:sp>
    </p:spTree>
    <p:extLst>
      <p:ext uri="{BB962C8B-B14F-4D97-AF65-F5344CB8AC3E}">
        <p14:creationId xmlns:p14="http://schemas.microsoft.com/office/powerpoint/2010/main" val="4026960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12</a:t>
            </a:fld>
            <a:endParaRPr lang="lv-LV"/>
          </a:p>
        </p:txBody>
      </p:sp>
    </p:spTree>
    <p:extLst>
      <p:ext uri="{BB962C8B-B14F-4D97-AF65-F5344CB8AC3E}">
        <p14:creationId xmlns:p14="http://schemas.microsoft.com/office/powerpoint/2010/main" val="591056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13</a:t>
            </a:fld>
            <a:endParaRPr lang="lv-LV"/>
          </a:p>
        </p:txBody>
      </p:sp>
    </p:spTree>
    <p:extLst>
      <p:ext uri="{BB962C8B-B14F-4D97-AF65-F5344CB8AC3E}">
        <p14:creationId xmlns:p14="http://schemas.microsoft.com/office/powerpoint/2010/main" val="47365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14</a:t>
            </a:fld>
            <a:endParaRPr lang="lv-LV"/>
          </a:p>
        </p:txBody>
      </p:sp>
    </p:spTree>
    <p:extLst>
      <p:ext uri="{BB962C8B-B14F-4D97-AF65-F5344CB8AC3E}">
        <p14:creationId xmlns:p14="http://schemas.microsoft.com/office/powerpoint/2010/main" val="1031888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15</a:t>
            </a:fld>
            <a:endParaRPr lang="lv-LV"/>
          </a:p>
        </p:txBody>
      </p:sp>
    </p:spTree>
    <p:extLst>
      <p:ext uri="{BB962C8B-B14F-4D97-AF65-F5344CB8AC3E}">
        <p14:creationId xmlns:p14="http://schemas.microsoft.com/office/powerpoint/2010/main" val="1054978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0000"/>
              </a:lnSpc>
              <a:spcAft>
                <a:spcPts val="600"/>
              </a:spcAft>
            </a:pPr>
            <a:endParaRPr lang="en-US" sz="1200"/>
          </a:p>
          <a:p>
            <a:pPr marL="228600" algn="just">
              <a:lnSpc>
                <a:spcPct val="100000"/>
              </a:lnSpc>
              <a:spcAft>
                <a:spcPts val="600"/>
              </a:spcAft>
            </a:pPr>
            <a:r>
              <a:rPr lang="en-US" sz="1200" err="1"/>
              <a:t>Saglabājas</a:t>
            </a:r>
            <a:r>
              <a:rPr lang="en-US" sz="1200"/>
              <a:t> </a:t>
            </a:r>
            <a:r>
              <a:rPr lang="en-US" sz="1200" err="1"/>
              <a:t>korekcijas</a:t>
            </a:r>
            <a:r>
              <a:rPr lang="en-US" sz="1200"/>
              <a:t> par:</a:t>
            </a:r>
          </a:p>
          <a:p>
            <a:r>
              <a:rPr lang="en-US" err="1"/>
              <a:t>Sodiem</a:t>
            </a:r>
            <a:endParaRPr lang="en-US"/>
          </a:p>
          <a:p>
            <a:r>
              <a:rPr lang="en-US" err="1"/>
              <a:t>Noslēgtiem</a:t>
            </a:r>
            <a:r>
              <a:rPr lang="en-US"/>
              <a:t> </a:t>
            </a:r>
            <a:r>
              <a:rPr lang="en-US" err="1"/>
              <a:t>koplīgumiem</a:t>
            </a:r>
            <a:endParaRPr lang="en-US"/>
          </a:p>
          <a:p>
            <a:r>
              <a:rPr lang="en-US" err="1"/>
              <a:t>Kvalitātes</a:t>
            </a:r>
            <a:r>
              <a:rPr lang="en-US"/>
              <a:t> </a:t>
            </a:r>
            <a:r>
              <a:rPr lang="en-US" err="1"/>
              <a:t>sertifikātiem</a:t>
            </a:r>
            <a:endParaRPr lang="en-US"/>
          </a:p>
          <a:p>
            <a:r>
              <a:rPr lang="en-US" err="1"/>
              <a:t>Dalību</a:t>
            </a:r>
            <a:r>
              <a:rPr lang="en-US"/>
              <a:t> </a:t>
            </a:r>
            <a:r>
              <a:rPr lang="en-US" err="1"/>
              <a:t>profesionālās</a:t>
            </a:r>
            <a:r>
              <a:rPr lang="en-US"/>
              <a:t> </a:t>
            </a:r>
            <a:r>
              <a:rPr lang="en-US" err="1"/>
              <a:t>organizācijās</a:t>
            </a:r>
            <a:endParaRPr lang="lv-LV"/>
          </a:p>
        </p:txBody>
      </p:sp>
      <p:sp>
        <p:nvSpPr>
          <p:cNvPr id="4" name="Slide Number Placeholder 3"/>
          <p:cNvSpPr>
            <a:spLocks noGrp="1"/>
          </p:cNvSpPr>
          <p:nvPr>
            <p:ph type="sldNum" sz="quarter" idx="5"/>
          </p:nvPr>
        </p:nvSpPr>
        <p:spPr/>
        <p:txBody>
          <a:bodyPr/>
          <a:lstStyle/>
          <a:p>
            <a:fld id="{6D99759F-13ED-4751-8D0C-26910C852D0F}" type="slidenum">
              <a:rPr lang="lv-LV" smtClean="0"/>
              <a:t>17</a:t>
            </a:fld>
            <a:endParaRPr lang="lv-LV"/>
          </a:p>
        </p:txBody>
      </p:sp>
    </p:spTree>
    <p:extLst>
      <p:ext uri="{BB962C8B-B14F-4D97-AF65-F5344CB8AC3E}">
        <p14:creationId xmlns:p14="http://schemas.microsoft.com/office/powerpoint/2010/main" val="4216046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3622147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205819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3762838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akuma slaids">
    <p:bg>
      <p:bgPr>
        <a:solidFill>
          <a:srgbClr val="00B0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4E44-7B93-438C-BDBE-4F1D78612911}"/>
              </a:ext>
            </a:extLst>
          </p:cNvPr>
          <p:cNvSpPr>
            <a:spLocks noGrp="1"/>
          </p:cNvSpPr>
          <p:nvPr>
            <p:ph type="title" hasCustomPrompt="1"/>
          </p:nvPr>
        </p:nvSpPr>
        <p:spPr>
          <a:xfrm>
            <a:off x="381000" y="1752600"/>
            <a:ext cx="10515600" cy="2232965"/>
          </a:xfrm>
        </p:spPr>
        <p:txBody>
          <a:bodyPr vert="horz" lIns="91440" tIns="45720" rIns="91440" bIns="45720" rtlCol="0" anchor="ctr">
            <a:normAutofit/>
          </a:bodyPr>
          <a:lstStyle>
            <a:lvl1pPr algn="l">
              <a:defRPr lang="lv-LV" sz="5000" b="0">
                <a:solidFill>
                  <a:schemeClr val="bg1"/>
                </a:solidFill>
                <a:latin typeface="Gotham Bold" pitchFamily="50" charset="0"/>
              </a:defRPr>
            </a:lvl1pPr>
          </a:lstStyle>
          <a:p>
            <a:pPr marL="0" lvl="0">
              <a:lnSpc>
                <a:spcPct val="100000"/>
              </a:lnSpc>
            </a:pPr>
            <a:r>
              <a:rPr lang="lv-LV"/>
              <a:t>Nosaukums</a:t>
            </a:r>
          </a:p>
        </p:txBody>
      </p:sp>
      <p:sp>
        <p:nvSpPr>
          <p:cNvPr id="3" name="Date Placeholder 2">
            <a:extLst>
              <a:ext uri="{FF2B5EF4-FFF2-40B4-BE49-F238E27FC236}">
                <a16:creationId xmlns:a16="http://schemas.microsoft.com/office/drawing/2014/main" id="{907AAC1E-5602-474C-9F42-85FCE882DDDF}"/>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4" name="Footer Placeholder 3">
            <a:extLst>
              <a:ext uri="{FF2B5EF4-FFF2-40B4-BE49-F238E27FC236}">
                <a16:creationId xmlns:a16="http://schemas.microsoft.com/office/drawing/2014/main" id="{5E7E0B35-5D72-4C09-B489-00A0D284EB97}"/>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C8462A28-B861-4C7F-A7E3-CA5CC26F13B4}"/>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7" name="Graphic 6">
            <a:extLst>
              <a:ext uri="{FF2B5EF4-FFF2-40B4-BE49-F238E27FC236}">
                <a16:creationId xmlns:a16="http://schemas.microsoft.com/office/drawing/2014/main" id="{C64FC841-881D-4AAF-A9AF-F82ED7DD9E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pic>
        <p:nvPicPr>
          <p:cNvPr id="8" name="Graphic 7">
            <a:extLst>
              <a:ext uri="{FF2B5EF4-FFF2-40B4-BE49-F238E27FC236}">
                <a16:creationId xmlns:a16="http://schemas.microsoft.com/office/drawing/2014/main" id="{29CB657B-E458-4D1B-93D0-4CA5D8D31CC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7256" y="469321"/>
            <a:ext cx="3076575" cy="733425"/>
          </a:xfrm>
          <a:prstGeom prst="rect">
            <a:avLst/>
          </a:prstGeom>
        </p:spPr>
      </p:pic>
      <p:sp>
        <p:nvSpPr>
          <p:cNvPr id="10" name="TextBox 9" hidden="1">
            <a:extLst>
              <a:ext uri="{FF2B5EF4-FFF2-40B4-BE49-F238E27FC236}">
                <a16:creationId xmlns:a16="http://schemas.microsoft.com/office/drawing/2014/main" id="{FFE5860C-CF01-40A1-811A-2C492A944F1D}"/>
              </a:ext>
            </a:extLst>
          </p:cNvPr>
          <p:cNvSpPr txBox="1"/>
          <p:nvPr userDrawn="1"/>
        </p:nvSpPr>
        <p:spPr>
          <a:xfrm>
            <a:off x="1576142" y="4275427"/>
            <a:ext cx="1528011" cy="615553"/>
          </a:xfrm>
          <a:prstGeom prst="rect">
            <a:avLst/>
          </a:prstGeom>
          <a:noFill/>
        </p:spPr>
        <p:txBody>
          <a:bodyPr wrap="square" rtlCol="0">
            <a:spAutoFit/>
          </a:bodyPr>
          <a:lstStyle/>
          <a:p>
            <a:r>
              <a:rPr lang="lv-LV" sz="1700">
                <a:solidFill>
                  <a:srgbClr val="B2E7EA"/>
                </a:solidFill>
                <a:latin typeface="Gotham Bold" pitchFamily="50" charset="0"/>
              </a:rPr>
              <a:t>BAIBA</a:t>
            </a:r>
          </a:p>
          <a:p>
            <a:r>
              <a:rPr lang="lv-LV" sz="1700">
                <a:solidFill>
                  <a:srgbClr val="B2E7EA"/>
                </a:solidFill>
                <a:latin typeface="Gotham Bold" pitchFamily="50" charset="0"/>
              </a:rPr>
              <a:t>FROMANE</a:t>
            </a:r>
          </a:p>
        </p:txBody>
      </p:sp>
      <p:sp>
        <p:nvSpPr>
          <p:cNvPr id="19" name="Portrets">
            <a:extLst>
              <a:ext uri="{FF2B5EF4-FFF2-40B4-BE49-F238E27FC236}">
                <a16:creationId xmlns:a16="http://schemas.microsoft.com/office/drawing/2014/main" id="{561C4F72-FA50-49EA-804B-4A8BF861F6E7}"/>
              </a:ext>
            </a:extLst>
          </p:cNvPr>
          <p:cNvSpPr>
            <a:spLocks noGrp="1" noChangeAspect="1"/>
          </p:cNvSpPr>
          <p:nvPr>
            <p:ph type="pic" sz="quarter" idx="13" hasCustomPrompt="1"/>
          </p:nvPr>
        </p:nvSpPr>
        <p:spPr>
          <a:xfrm>
            <a:off x="465224" y="4073215"/>
            <a:ext cx="1050839" cy="1050757"/>
          </a:xfrm>
          <a:prstGeom prst="ellipse">
            <a:avLst/>
          </a:prstGeom>
        </p:spPr>
        <p:txBody>
          <a:bodyPr>
            <a:normAutofit/>
          </a:bodyPr>
          <a:lstStyle>
            <a:lvl1pPr marL="0" indent="0" algn="ctr">
              <a:buNone/>
              <a:defRPr sz="1200">
                <a:solidFill>
                  <a:schemeClr val="bg1"/>
                </a:solidFill>
              </a:defRPr>
            </a:lvl1pPr>
          </a:lstStyle>
          <a:p>
            <a:r>
              <a:rPr lang="lv-LV"/>
              <a:t>Portrets</a:t>
            </a:r>
          </a:p>
        </p:txBody>
      </p:sp>
      <p:sp>
        <p:nvSpPr>
          <p:cNvPr id="21" name="Text Placeholder 20">
            <a:extLst>
              <a:ext uri="{FF2B5EF4-FFF2-40B4-BE49-F238E27FC236}">
                <a16:creationId xmlns:a16="http://schemas.microsoft.com/office/drawing/2014/main" id="{3A0CB106-FBCE-4A07-A51F-8148842149A4}"/>
              </a:ext>
            </a:extLst>
          </p:cNvPr>
          <p:cNvSpPr>
            <a:spLocks noGrp="1"/>
          </p:cNvSpPr>
          <p:nvPr>
            <p:ph type="body" sz="quarter" idx="14" hasCustomPrompt="1"/>
          </p:nvPr>
        </p:nvSpPr>
        <p:spPr>
          <a:xfrm>
            <a:off x="1592263" y="4279900"/>
            <a:ext cx="1595437" cy="327782"/>
          </a:xfrm>
          <a:noFill/>
        </p:spPr>
        <p:txBody>
          <a:bodyPr wrap="square" rtlCol="0">
            <a:spAutoFit/>
          </a:bodyPr>
          <a:lstStyle>
            <a:lvl1pPr marL="0" indent="0">
              <a:spcBef>
                <a:spcPts val="0"/>
              </a:spcBef>
              <a:buNone/>
              <a:defRPr lang="en-US" sz="1700" smtClean="0">
                <a:solidFill>
                  <a:srgbClr val="B2E7EA"/>
                </a:solidFill>
                <a:latin typeface="Gotham Bold" pitchFamily="50" charset="0"/>
              </a:defRPr>
            </a:lvl1pPr>
            <a:lvl2pPr>
              <a:defRPr lang="en-US" sz="1800" smtClean="0">
                <a:latin typeface="+mn-lt"/>
              </a:defRPr>
            </a:lvl2pPr>
            <a:lvl3pPr>
              <a:defRPr lang="en-US" sz="1800" smtClean="0">
                <a:latin typeface="+mn-lt"/>
              </a:defRPr>
            </a:lvl3pPr>
            <a:lvl4pPr>
              <a:defRPr lang="en-US" smtClean="0">
                <a:latin typeface="+mn-lt"/>
              </a:defRPr>
            </a:lvl4pPr>
            <a:lvl5pPr>
              <a:defRPr lang="lv-LV">
                <a:latin typeface="+mn-lt"/>
              </a:defRPr>
            </a:lvl5pPr>
          </a:lstStyle>
          <a:p>
            <a:pPr marL="0" lvl="0"/>
            <a:r>
              <a:rPr lang="lv-LV"/>
              <a:t>Autors</a:t>
            </a:r>
          </a:p>
        </p:txBody>
      </p:sp>
    </p:spTree>
    <p:extLst>
      <p:ext uri="{BB962C8B-B14F-4D97-AF65-F5344CB8AC3E}">
        <p14:creationId xmlns:p14="http://schemas.microsoft.com/office/powerpoint/2010/main" val="2442190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akuma slaids bez autora">
    <p:bg>
      <p:bgPr>
        <a:solidFill>
          <a:srgbClr val="00B0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4E44-7B93-438C-BDBE-4F1D78612911}"/>
              </a:ext>
            </a:extLst>
          </p:cNvPr>
          <p:cNvSpPr>
            <a:spLocks noGrp="1"/>
          </p:cNvSpPr>
          <p:nvPr>
            <p:ph type="title" hasCustomPrompt="1"/>
          </p:nvPr>
        </p:nvSpPr>
        <p:spPr>
          <a:xfrm>
            <a:off x="381000" y="1752600"/>
            <a:ext cx="10515600" cy="2232965"/>
          </a:xfrm>
        </p:spPr>
        <p:txBody>
          <a:bodyPr vert="horz" lIns="91440" tIns="45720" rIns="91440" bIns="45720" rtlCol="0" anchor="b">
            <a:normAutofit/>
          </a:bodyPr>
          <a:lstStyle>
            <a:lvl1pPr algn="l">
              <a:defRPr lang="lv-LV" sz="5000" b="0">
                <a:solidFill>
                  <a:schemeClr val="bg1"/>
                </a:solidFill>
                <a:latin typeface="Gotham Bold" pitchFamily="50" charset="0"/>
              </a:defRPr>
            </a:lvl1pPr>
          </a:lstStyle>
          <a:p>
            <a:pPr marL="0" lvl="0">
              <a:lnSpc>
                <a:spcPct val="100000"/>
              </a:lnSpc>
            </a:pPr>
            <a:r>
              <a:rPr lang="lv-LV"/>
              <a:t>Nosaukums</a:t>
            </a:r>
          </a:p>
        </p:txBody>
      </p:sp>
      <p:sp>
        <p:nvSpPr>
          <p:cNvPr id="3" name="Date Placeholder 2">
            <a:extLst>
              <a:ext uri="{FF2B5EF4-FFF2-40B4-BE49-F238E27FC236}">
                <a16:creationId xmlns:a16="http://schemas.microsoft.com/office/drawing/2014/main" id="{907AAC1E-5602-474C-9F42-85FCE882DDDF}"/>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4" name="Footer Placeholder 3">
            <a:extLst>
              <a:ext uri="{FF2B5EF4-FFF2-40B4-BE49-F238E27FC236}">
                <a16:creationId xmlns:a16="http://schemas.microsoft.com/office/drawing/2014/main" id="{5E7E0B35-5D72-4C09-B489-00A0D284EB97}"/>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C8462A28-B861-4C7F-A7E3-CA5CC26F13B4}"/>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7" name="Graphic 6">
            <a:extLst>
              <a:ext uri="{FF2B5EF4-FFF2-40B4-BE49-F238E27FC236}">
                <a16:creationId xmlns:a16="http://schemas.microsoft.com/office/drawing/2014/main" id="{C64FC841-881D-4AAF-A9AF-F82ED7DD9E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pic>
        <p:nvPicPr>
          <p:cNvPr id="8" name="Graphic 7">
            <a:extLst>
              <a:ext uri="{FF2B5EF4-FFF2-40B4-BE49-F238E27FC236}">
                <a16:creationId xmlns:a16="http://schemas.microsoft.com/office/drawing/2014/main" id="{29CB657B-E458-4D1B-93D0-4CA5D8D31CC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7256" y="469321"/>
            <a:ext cx="3076575" cy="733425"/>
          </a:xfrm>
          <a:prstGeom prst="rect">
            <a:avLst/>
          </a:prstGeom>
        </p:spPr>
      </p:pic>
      <p:sp>
        <p:nvSpPr>
          <p:cNvPr id="10" name="TextBox 9" hidden="1">
            <a:extLst>
              <a:ext uri="{FF2B5EF4-FFF2-40B4-BE49-F238E27FC236}">
                <a16:creationId xmlns:a16="http://schemas.microsoft.com/office/drawing/2014/main" id="{FFE5860C-CF01-40A1-811A-2C492A944F1D}"/>
              </a:ext>
            </a:extLst>
          </p:cNvPr>
          <p:cNvSpPr txBox="1"/>
          <p:nvPr userDrawn="1"/>
        </p:nvSpPr>
        <p:spPr>
          <a:xfrm>
            <a:off x="1576142" y="4275427"/>
            <a:ext cx="1528011" cy="615553"/>
          </a:xfrm>
          <a:prstGeom prst="rect">
            <a:avLst/>
          </a:prstGeom>
          <a:noFill/>
        </p:spPr>
        <p:txBody>
          <a:bodyPr wrap="square" rtlCol="0">
            <a:spAutoFit/>
          </a:bodyPr>
          <a:lstStyle/>
          <a:p>
            <a:r>
              <a:rPr lang="lv-LV" sz="1700">
                <a:solidFill>
                  <a:srgbClr val="B2E7EA"/>
                </a:solidFill>
                <a:latin typeface="Gotham Bold" pitchFamily="50" charset="0"/>
              </a:rPr>
              <a:t>BAIBA</a:t>
            </a:r>
          </a:p>
          <a:p>
            <a:r>
              <a:rPr lang="lv-LV" sz="1700">
                <a:solidFill>
                  <a:srgbClr val="B2E7EA"/>
                </a:solidFill>
                <a:latin typeface="Gotham Bold" pitchFamily="50" charset="0"/>
              </a:rPr>
              <a:t>FROMANE</a:t>
            </a:r>
          </a:p>
        </p:txBody>
      </p:sp>
      <p:sp>
        <p:nvSpPr>
          <p:cNvPr id="21" name="Text Placeholder 20">
            <a:extLst>
              <a:ext uri="{FF2B5EF4-FFF2-40B4-BE49-F238E27FC236}">
                <a16:creationId xmlns:a16="http://schemas.microsoft.com/office/drawing/2014/main" id="{3A0CB106-FBCE-4A07-A51F-8148842149A4}"/>
              </a:ext>
            </a:extLst>
          </p:cNvPr>
          <p:cNvSpPr>
            <a:spLocks noGrp="1"/>
          </p:cNvSpPr>
          <p:nvPr>
            <p:ph type="body" sz="quarter" idx="14" hasCustomPrompt="1"/>
          </p:nvPr>
        </p:nvSpPr>
        <p:spPr>
          <a:xfrm>
            <a:off x="381001" y="4279900"/>
            <a:ext cx="10515600" cy="701731"/>
          </a:xfrm>
          <a:noFill/>
        </p:spPr>
        <p:txBody>
          <a:bodyPr wrap="square" rtlCol="0">
            <a:spAutoFit/>
          </a:bodyPr>
          <a:lstStyle>
            <a:lvl1pPr marL="0" indent="0">
              <a:spcBef>
                <a:spcPts val="0"/>
              </a:spcBef>
              <a:buNone/>
              <a:defRPr lang="en-US" sz="4400" smtClean="0">
                <a:solidFill>
                  <a:schemeClr val="bg1"/>
                </a:solidFill>
                <a:latin typeface="Gotham Light" pitchFamily="50" charset="0"/>
              </a:defRPr>
            </a:lvl1pPr>
            <a:lvl2pPr>
              <a:defRPr lang="en-US" sz="1800" smtClean="0">
                <a:latin typeface="+mn-lt"/>
              </a:defRPr>
            </a:lvl2pPr>
            <a:lvl3pPr>
              <a:defRPr lang="en-US" sz="1800" smtClean="0">
                <a:latin typeface="+mn-lt"/>
              </a:defRPr>
            </a:lvl3pPr>
            <a:lvl4pPr>
              <a:defRPr lang="en-US" smtClean="0">
                <a:latin typeface="+mn-lt"/>
              </a:defRPr>
            </a:lvl4pPr>
            <a:lvl5pPr>
              <a:defRPr lang="lv-LV">
                <a:latin typeface="+mn-lt"/>
              </a:defRPr>
            </a:lvl5pPr>
          </a:lstStyle>
          <a:p>
            <a:pPr marL="0" lvl="0"/>
            <a:r>
              <a:rPr lang="lv-LV"/>
              <a:t>Apakšvirsraksts</a:t>
            </a:r>
          </a:p>
        </p:txBody>
      </p:sp>
    </p:spTree>
    <p:extLst>
      <p:ext uri="{BB962C8B-B14F-4D97-AF65-F5344CB8AC3E}">
        <p14:creationId xmlns:p14="http://schemas.microsoft.com/office/powerpoint/2010/main" val="3598012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tarpslaids">
    <p:bg>
      <p:bgPr>
        <a:solidFill>
          <a:srgbClr val="00B0BA"/>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CC67FF6-55C1-418C-BEBA-A8CF2C3A8355}"/>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4" name="Footer Placeholder 3">
            <a:extLst>
              <a:ext uri="{FF2B5EF4-FFF2-40B4-BE49-F238E27FC236}">
                <a16:creationId xmlns:a16="http://schemas.microsoft.com/office/drawing/2014/main" id="{3C664C67-B048-4105-B45E-22B96B989DB1}"/>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BE665C8B-4DBD-4818-8E8E-408F6B521073}"/>
              </a:ext>
            </a:extLst>
          </p:cNvPr>
          <p:cNvSpPr>
            <a:spLocks noGrp="1"/>
          </p:cNvSpPr>
          <p:nvPr>
            <p:ph type="sldNum" sz="quarter" idx="12"/>
          </p:nvPr>
        </p:nvSpPr>
        <p:spPr/>
        <p:txBody>
          <a:bodyPr/>
          <a:lstStyle>
            <a:lvl1pPr>
              <a:defRPr>
                <a:solidFill>
                  <a:schemeClr val="bg1"/>
                </a:solidFill>
              </a:defRPr>
            </a:lvl1pPr>
          </a:lstStyle>
          <a:p>
            <a:fld id="{7921D16B-E1CB-4D91-8C89-6296DAF468FD}" type="slidenum">
              <a:rPr lang="lv-LV" smtClean="0"/>
              <a:pPr/>
              <a:t>‹#›</a:t>
            </a:fld>
            <a:endParaRPr lang="lv-LV"/>
          </a:p>
        </p:txBody>
      </p:sp>
      <p:pic>
        <p:nvPicPr>
          <p:cNvPr id="7" name="Graphic 6">
            <a:extLst>
              <a:ext uri="{FF2B5EF4-FFF2-40B4-BE49-F238E27FC236}">
                <a16:creationId xmlns:a16="http://schemas.microsoft.com/office/drawing/2014/main" id="{22D6A76F-1BCD-459B-9BFE-F5448A91E50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2" name="Title 1">
            <a:extLst>
              <a:ext uri="{FF2B5EF4-FFF2-40B4-BE49-F238E27FC236}">
                <a16:creationId xmlns:a16="http://schemas.microsoft.com/office/drawing/2014/main" id="{F7649E1B-6AF1-4CD5-99B8-7C870D574991}"/>
              </a:ext>
            </a:extLst>
          </p:cNvPr>
          <p:cNvSpPr>
            <a:spLocks noGrp="1"/>
          </p:cNvSpPr>
          <p:nvPr>
            <p:ph type="title" hasCustomPrompt="1"/>
          </p:nvPr>
        </p:nvSpPr>
        <p:spPr>
          <a:xfrm>
            <a:off x="1055178" y="1992449"/>
            <a:ext cx="10515600" cy="1325563"/>
          </a:xfrm>
        </p:spPr>
        <p:txBody>
          <a:bodyPr vert="horz" lIns="91440" tIns="45720" rIns="91440" bIns="45720" rtlCol="0" anchor="t">
            <a:normAutofit/>
          </a:bodyPr>
          <a:lstStyle>
            <a:lvl1pPr>
              <a:defRPr lang="lv-LV" sz="5400">
                <a:solidFill>
                  <a:schemeClr val="bg1"/>
                </a:solidFill>
                <a:latin typeface="Gotham Black" panose="02000604040000020004" pitchFamily="50" charset="0"/>
              </a:defRPr>
            </a:lvl1pPr>
          </a:lstStyle>
          <a:p>
            <a:pPr marL="0" lvl="0"/>
            <a:r>
              <a:rPr lang="lv-LV"/>
              <a:t>Virsraksts</a:t>
            </a:r>
          </a:p>
        </p:txBody>
      </p:sp>
      <p:sp>
        <p:nvSpPr>
          <p:cNvPr id="10" name="Text Placeholder 9">
            <a:extLst>
              <a:ext uri="{FF2B5EF4-FFF2-40B4-BE49-F238E27FC236}">
                <a16:creationId xmlns:a16="http://schemas.microsoft.com/office/drawing/2014/main" id="{749F37D5-2649-42FF-9F7B-925DEDF7CF9F}"/>
              </a:ext>
            </a:extLst>
          </p:cNvPr>
          <p:cNvSpPr>
            <a:spLocks noGrp="1"/>
          </p:cNvSpPr>
          <p:nvPr>
            <p:ph type="body" sz="quarter" idx="13" hasCustomPrompt="1"/>
          </p:nvPr>
        </p:nvSpPr>
        <p:spPr>
          <a:xfrm>
            <a:off x="1063705" y="1069043"/>
            <a:ext cx="4143570" cy="840230"/>
          </a:xfrm>
          <a:noFill/>
        </p:spPr>
        <p:txBody>
          <a:bodyPr wrap="none" rtlCol="0">
            <a:spAutoFit/>
          </a:bodyPr>
          <a:lstStyle>
            <a:lvl1pPr marL="0" indent="0">
              <a:buNone/>
              <a:defRPr lang="lv-LV" sz="5400" dirty="0">
                <a:solidFill>
                  <a:schemeClr val="bg1"/>
                </a:solidFill>
                <a:latin typeface="Gotham Light" pitchFamily="50" charset="0"/>
              </a:defRPr>
            </a:lvl1pPr>
          </a:lstStyle>
          <a:p>
            <a:pPr marL="0" lvl="0"/>
            <a:r>
              <a:rPr lang="lv-LV"/>
              <a:t>Skaitlis, ja ir</a:t>
            </a:r>
          </a:p>
        </p:txBody>
      </p:sp>
    </p:spTree>
    <p:extLst>
      <p:ext uri="{BB962C8B-B14F-4D97-AF65-F5344CB8AC3E}">
        <p14:creationId xmlns:p14="http://schemas.microsoft.com/office/powerpoint/2010/main" val="1701109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tarpslaids gaisai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CC67FF6-55C1-418C-BEBA-A8CF2C3A8355}"/>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4" name="Footer Placeholder 3">
            <a:extLst>
              <a:ext uri="{FF2B5EF4-FFF2-40B4-BE49-F238E27FC236}">
                <a16:creationId xmlns:a16="http://schemas.microsoft.com/office/drawing/2014/main" id="{3C664C67-B048-4105-B45E-22B96B989DB1}"/>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BE665C8B-4DBD-4818-8E8E-408F6B521073}"/>
              </a:ext>
            </a:extLst>
          </p:cNvPr>
          <p:cNvSpPr>
            <a:spLocks noGrp="1"/>
          </p:cNvSpPr>
          <p:nvPr>
            <p:ph type="sldNum" sz="quarter" idx="12"/>
          </p:nvPr>
        </p:nvSpPr>
        <p:spPr/>
        <p:txBody>
          <a:bodyPr/>
          <a:lstStyle>
            <a:lvl1pPr>
              <a:defRPr>
                <a:solidFill>
                  <a:srgbClr val="00B0BA"/>
                </a:solidFill>
              </a:defRPr>
            </a:lvl1pPr>
          </a:lstStyle>
          <a:p>
            <a:fld id="{7921D16B-E1CB-4D91-8C89-6296DAF468FD}" type="slidenum">
              <a:rPr lang="lv-LV" smtClean="0"/>
              <a:pPr/>
              <a:t>‹#›</a:t>
            </a:fld>
            <a:endParaRPr lang="lv-LV"/>
          </a:p>
        </p:txBody>
      </p:sp>
      <p:pic>
        <p:nvPicPr>
          <p:cNvPr id="7" name="Graphic 6">
            <a:extLst>
              <a:ext uri="{FF2B5EF4-FFF2-40B4-BE49-F238E27FC236}">
                <a16:creationId xmlns:a16="http://schemas.microsoft.com/office/drawing/2014/main" id="{22D6A76F-1BCD-459B-9BFE-F5448A91E50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2" name="Title 1">
            <a:extLst>
              <a:ext uri="{FF2B5EF4-FFF2-40B4-BE49-F238E27FC236}">
                <a16:creationId xmlns:a16="http://schemas.microsoft.com/office/drawing/2014/main" id="{F7649E1B-6AF1-4CD5-99B8-7C870D574991}"/>
              </a:ext>
            </a:extLst>
          </p:cNvPr>
          <p:cNvSpPr>
            <a:spLocks noGrp="1"/>
          </p:cNvSpPr>
          <p:nvPr>
            <p:ph type="title" hasCustomPrompt="1"/>
          </p:nvPr>
        </p:nvSpPr>
        <p:spPr>
          <a:xfrm>
            <a:off x="1055178" y="1992449"/>
            <a:ext cx="10515600" cy="1325563"/>
          </a:xfrm>
        </p:spPr>
        <p:txBody>
          <a:bodyPr vert="horz" lIns="91440" tIns="45720" rIns="91440" bIns="45720" rtlCol="0" anchor="t">
            <a:normAutofit/>
          </a:bodyPr>
          <a:lstStyle>
            <a:lvl1pPr>
              <a:defRPr lang="lv-LV" sz="5400">
                <a:solidFill>
                  <a:srgbClr val="00B0BA"/>
                </a:solidFill>
                <a:latin typeface="Gotham Black" panose="02000604040000020004" pitchFamily="50" charset="0"/>
              </a:defRPr>
            </a:lvl1pPr>
          </a:lstStyle>
          <a:p>
            <a:pPr marL="0" lvl="0"/>
            <a:r>
              <a:rPr lang="lv-LV"/>
              <a:t>Virsraksts</a:t>
            </a:r>
          </a:p>
        </p:txBody>
      </p:sp>
      <p:sp>
        <p:nvSpPr>
          <p:cNvPr id="10" name="Text Placeholder 9">
            <a:extLst>
              <a:ext uri="{FF2B5EF4-FFF2-40B4-BE49-F238E27FC236}">
                <a16:creationId xmlns:a16="http://schemas.microsoft.com/office/drawing/2014/main" id="{749F37D5-2649-42FF-9F7B-925DEDF7CF9F}"/>
              </a:ext>
            </a:extLst>
          </p:cNvPr>
          <p:cNvSpPr>
            <a:spLocks noGrp="1"/>
          </p:cNvSpPr>
          <p:nvPr>
            <p:ph type="body" sz="quarter" idx="13" hasCustomPrompt="1"/>
          </p:nvPr>
        </p:nvSpPr>
        <p:spPr>
          <a:xfrm>
            <a:off x="1063705" y="1069043"/>
            <a:ext cx="4143570" cy="840230"/>
          </a:xfrm>
          <a:noFill/>
        </p:spPr>
        <p:txBody>
          <a:bodyPr wrap="none" rtlCol="0">
            <a:spAutoFit/>
          </a:bodyPr>
          <a:lstStyle>
            <a:lvl1pPr marL="0" indent="0">
              <a:buNone/>
              <a:defRPr lang="lv-LV" sz="5400" dirty="0">
                <a:solidFill>
                  <a:srgbClr val="00B0BA"/>
                </a:solidFill>
                <a:latin typeface="Gotham Light" pitchFamily="50" charset="0"/>
              </a:defRPr>
            </a:lvl1pPr>
          </a:lstStyle>
          <a:p>
            <a:pPr marL="0" lvl="0"/>
            <a:r>
              <a:rPr lang="lv-LV"/>
              <a:t>Skaitlis, ja ir</a:t>
            </a:r>
          </a:p>
        </p:txBody>
      </p:sp>
    </p:spTree>
    <p:extLst>
      <p:ext uri="{BB962C8B-B14F-4D97-AF65-F5344CB8AC3E}">
        <p14:creationId xmlns:p14="http://schemas.microsoft.com/office/powerpoint/2010/main" val="2982340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F04ACB3-372E-4169-8ADC-D06C7F27EAC1}"/>
              </a:ext>
            </a:extLst>
          </p:cNvPr>
          <p:cNvSpPr/>
          <p:nvPr userDrawn="1"/>
        </p:nvSpPr>
        <p:spPr>
          <a:xfrm>
            <a:off x="8153400" y="465221"/>
            <a:ext cx="3509212" cy="5133892"/>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6B93DD1E-1D82-4FDE-9DDD-44C2ED135B2E}"/>
              </a:ext>
            </a:extLst>
          </p:cNvPr>
          <p:cNvSpPr>
            <a:spLocks noGrp="1"/>
          </p:cNvSpPr>
          <p:nvPr>
            <p:ph type="title"/>
          </p:nvPr>
        </p:nvSpPr>
        <p:spPr>
          <a:xfrm>
            <a:off x="8345906" y="857909"/>
            <a:ext cx="3131991" cy="817715"/>
          </a:xfrm>
        </p:spPr>
        <p:txBody>
          <a:bodyPr anchor="b">
            <a:noAutofit/>
          </a:bodyPr>
          <a:lstStyle>
            <a:lvl1pPr>
              <a:defRPr sz="2800">
                <a:solidFill>
                  <a:schemeClr val="bg1"/>
                </a:solidFill>
                <a:latin typeface="Gotham Bold" pitchFamily="50" charset="0"/>
              </a:defRPr>
            </a:lvl1pPr>
          </a:lstStyle>
          <a:p>
            <a:endParaRPr lang="lv-LV"/>
          </a:p>
        </p:txBody>
      </p:sp>
      <p:sp>
        <p:nvSpPr>
          <p:cNvPr id="3" name="Date Placeholder 2">
            <a:extLst>
              <a:ext uri="{FF2B5EF4-FFF2-40B4-BE49-F238E27FC236}">
                <a16:creationId xmlns:a16="http://schemas.microsoft.com/office/drawing/2014/main" id="{031C93BD-263C-49E2-A379-3F81931AB8F4}"/>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4" name="Footer Placeholder 3">
            <a:extLst>
              <a:ext uri="{FF2B5EF4-FFF2-40B4-BE49-F238E27FC236}">
                <a16:creationId xmlns:a16="http://schemas.microsoft.com/office/drawing/2014/main" id="{4D714A4E-6845-4906-A5F2-7B7A6DB0B057}"/>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6160D5AB-C478-4D20-B54F-91B217BD629B}"/>
              </a:ext>
            </a:extLst>
          </p:cNvPr>
          <p:cNvSpPr>
            <a:spLocks noGrp="1"/>
          </p:cNvSpPr>
          <p:nvPr>
            <p:ph type="sldNum" sz="quarter" idx="12"/>
          </p:nvPr>
        </p:nvSpPr>
        <p:spPr/>
        <p:txBody>
          <a:bodyPr/>
          <a:lstStyle/>
          <a:p>
            <a:fld id="{7921D16B-E1CB-4D91-8C89-6296DAF468FD}" type="slidenum">
              <a:rPr lang="lv-LV" smtClean="0"/>
              <a:t>‹#›</a:t>
            </a:fld>
            <a:endParaRPr lang="lv-LV"/>
          </a:p>
        </p:txBody>
      </p:sp>
      <p:sp>
        <p:nvSpPr>
          <p:cNvPr id="12" name="Text Placeholder 11">
            <a:extLst>
              <a:ext uri="{FF2B5EF4-FFF2-40B4-BE49-F238E27FC236}">
                <a16:creationId xmlns:a16="http://schemas.microsoft.com/office/drawing/2014/main" id="{E9B7BFA0-EBB7-41CF-9F8C-B3D6DA5EDC71}"/>
              </a:ext>
            </a:extLst>
          </p:cNvPr>
          <p:cNvSpPr>
            <a:spLocks noGrp="1"/>
          </p:cNvSpPr>
          <p:nvPr>
            <p:ph type="body" sz="quarter" idx="14"/>
          </p:nvPr>
        </p:nvSpPr>
        <p:spPr>
          <a:xfrm>
            <a:off x="8345488" y="1776550"/>
            <a:ext cx="3132409" cy="3822564"/>
          </a:xfrm>
        </p:spPr>
        <p:txBody>
          <a:bodyPr>
            <a:normAutofit/>
          </a:bodyPr>
          <a:lstStyle>
            <a:lvl1pPr marL="0" indent="0">
              <a:buNone/>
              <a:defRPr sz="1600">
                <a:solidFill>
                  <a:schemeClr val="bg1"/>
                </a:solidFill>
                <a:latin typeface="Gotham Book" panose="02000604040000020004" pitchFamily="50" charset="0"/>
              </a:defRPr>
            </a:lvl1pPr>
            <a:lvl2pPr marL="457200" indent="0">
              <a:buNone/>
              <a:defRPr/>
            </a:lvl2pPr>
          </a:lstStyle>
          <a:p>
            <a:pPr lvl="0"/>
            <a:r>
              <a:rPr lang="en-US"/>
              <a:t>Edit Master text styles</a:t>
            </a:r>
          </a:p>
        </p:txBody>
      </p:sp>
      <p:pic>
        <p:nvPicPr>
          <p:cNvPr id="13" name="Graphic 12">
            <a:extLst>
              <a:ext uri="{FF2B5EF4-FFF2-40B4-BE49-F238E27FC236}">
                <a16:creationId xmlns:a16="http://schemas.microsoft.com/office/drawing/2014/main" id="{7CFB91DA-E4E7-4665-843A-EA82932A65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7" name="Content Placeholder 6">
            <a:extLst>
              <a:ext uri="{FF2B5EF4-FFF2-40B4-BE49-F238E27FC236}">
                <a16:creationId xmlns:a16="http://schemas.microsoft.com/office/drawing/2014/main" id="{04E75E97-40BC-44C1-9277-E0DA78208518}"/>
              </a:ext>
            </a:extLst>
          </p:cNvPr>
          <p:cNvSpPr>
            <a:spLocks noGrp="1"/>
          </p:cNvSpPr>
          <p:nvPr>
            <p:ph sz="quarter" idx="15"/>
          </p:nvPr>
        </p:nvSpPr>
        <p:spPr>
          <a:xfrm>
            <a:off x="412750" y="465138"/>
            <a:ext cx="7748588" cy="5133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8356025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a:t>Click to edit Master title style</a:t>
            </a:r>
            <a:endParaRPr lang="lv-LV"/>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332854" y="1704813"/>
            <a:ext cx="10392422" cy="4472150"/>
          </a:xfrm>
        </p:spPr>
        <p:txBody>
          <a:bodyPr vert="horz" lIns="91440" tIns="45720" rIns="91440" bIns="45720" rtlCol="0">
            <a:normAutofit/>
          </a:bodyPr>
          <a:lstStyle>
            <a:lvl1pPr>
              <a:spcBef>
                <a:spcPts val="1800"/>
              </a:spcBef>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514350" lvl="0" indent="-514350">
              <a:lnSpc>
                <a:spcPct val="100000"/>
              </a:lnSpc>
              <a:spcBef>
                <a:spcPts val="1700"/>
              </a:spcBef>
              <a:buFont typeface="+mj-lt"/>
              <a:buAutoNum type="arabicPeriod"/>
            </a:pPr>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317458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aturs gaisai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a:solidFill>
            <a:schemeClr val="bg1"/>
          </a:solidFill>
        </p:spPr>
        <p:txBody>
          <a:bodyPr vert="horz" lIns="91440" tIns="45720" rIns="91440" bIns="45720" rtlCol="0" anchor="ctr">
            <a:normAutofit/>
          </a:bodyPr>
          <a:lstStyle>
            <a:lvl1pPr>
              <a:defRPr lang="lv-LV" sz="4600">
                <a:solidFill>
                  <a:srgbClr val="00B0BA"/>
                </a:solidFill>
              </a:defRPr>
            </a:lvl1pPr>
          </a:lstStyle>
          <a:p>
            <a:pPr marL="0" lvl="0"/>
            <a:r>
              <a:rPr lang="en-US"/>
              <a:t>Click to edit Master title style</a:t>
            </a:r>
            <a:endParaRPr lang="lv-LV"/>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332854" y="1704813"/>
            <a:ext cx="10392422" cy="4472150"/>
          </a:xfrm>
        </p:spPr>
        <p:txBody>
          <a:bodyPr vert="horz" lIns="91440" tIns="45720" rIns="91440" bIns="45720" rtlCol="0">
            <a:normAutofit/>
          </a:bodyPr>
          <a:lstStyle>
            <a:lvl1pPr>
              <a:spcBef>
                <a:spcPts val="1800"/>
              </a:spcBef>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228600" lvl="0" indent="-228600">
              <a:lnSpc>
                <a:spcPct val="100000"/>
              </a:lnSpc>
              <a:spcBef>
                <a:spcPts val="1700"/>
              </a:spcBef>
            </a:pPr>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3494934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a:t>Click to edit Master title style</a:t>
            </a:r>
            <a:endParaRPr lang="lv-LV"/>
          </a:p>
        </p:txBody>
      </p:sp>
      <p:sp>
        <p:nvSpPr>
          <p:cNvPr id="4" name="Date Placeholder 3">
            <a:extLst>
              <a:ext uri="{FF2B5EF4-FFF2-40B4-BE49-F238E27FC236}">
                <a16:creationId xmlns:a16="http://schemas.microsoft.com/office/drawing/2014/main" id="{BDD4962E-3D32-419F-AFC9-168A23F66790}"/>
              </a:ext>
            </a:extLst>
          </p:cNvPr>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a:extLst>
              <a:ext uri="{FF2B5EF4-FFF2-40B4-BE49-F238E27FC236}">
                <a16:creationId xmlns:a16="http://schemas.microsoft.com/office/drawing/2014/main" id="{A5B8080A-355E-40D7-903B-96AF2B1E284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BDFA0E7-26B2-42B7-B095-FDF3B9A7DB23}"/>
              </a:ext>
            </a:extLst>
          </p:cNvPr>
          <p:cNvSpPr>
            <a:spLocks noGrp="1"/>
          </p:cNvSpPr>
          <p:nvPr>
            <p:ph type="sldNum" sz="quarter" idx="12"/>
          </p:nvPr>
        </p:nvSpPr>
        <p:spPr/>
        <p:txBody>
          <a:bodyPr/>
          <a:lstStyle/>
          <a:p>
            <a:fld id="{7921D16B-E1CB-4D91-8C89-6296DAF468FD}" type="slidenum">
              <a:rPr lang="lv-LV" smtClean="0"/>
              <a:t>‹#›</a:t>
            </a:fld>
            <a:endParaRPr lang="lv-LV"/>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269826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E322F7C0-9820-4416-922A-F4D7E3FECF08}"/>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itle 1"/>
          <p:cNvSpPr>
            <a:spLocks noGrp="1"/>
          </p:cNvSpPr>
          <p:nvPr>
            <p:ph type="title"/>
          </p:nvPr>
        </p:nvSpPr>
        <p:spPr>
          <a:xfrm>
            <a:off x="1163054" y="25913"/>
            <a:ext cx="10515600" cy="1325563"/>
          </a:xfrm>
        </p:spPr>
        <p:txBody>
          <a:bodyPr/>
          <a:lstStyle>
            <a:lvl1pPr>
              <a:defRPr>
                <a:solidFill>
                  <a:schemeClr val="bg1"/>
                </a:solidFill>
                <a:latin typeface="Gotham Book" panose="02000604040000020004" pitchFamily="50" charset="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pic>
        <p:nvPicPr>
          <p:cNvPr id="8" name="Graphic 7">
            <a:extLst>
              <a:ext uri="{FF2B5EF4-FFF2-40B4-BE49-F238E27FC236}">
                <a16:creationId xmlns:a16="http://schemas.microsoft.com/office/drawing/2014/main" id="{B4C39840-838D-4EC8-912C-1F6C53DEAC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26168571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Nosaukums un Saturs">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E322F7C0-9820-4416-922A-F4D7E3FECF08}"/>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itle 1"/>
          <p:cNvSpPr>
            <a:spLocks noGrp="1"/>
          </p:cNvSpPr>
          <p:nvPr>
            <p:ph type="title"/>
          </p:nvPr>
        </p:nvSpPr>
        <p:spPr>
          <a:xfrm>
            <a:off x="1163054" y="25913"/>
            <a:ext cx="10515600" cy="1325563"/>
          </a:xfrm>
        </p:spPr>
        <p:txBody>
          <a:bodyPr/>
          <a:lstStyle>
            <a:lvl1pPr>
              <a:defRPr>
                <a:solidFill>
                  <a:schemeClr val="bg1"/>
                </a:solidFill>
                <a:latin typeface="Gotham Book" panose="02000604040000020004" pitchFamily="50" charset="0"/>
              </a:defRPr>
            </a:lvl1pPr>
          </a:lstStyle>
          <a:p>
            <a:r>
              <a:rPr lang="en-US"/>
              <a:t>Click to edit Master title style</a:t>
            </a:r>
          </a:p>
        </p:txBody>
      </p:sp>
      <p:sp>
        <p:nvSpPr>
          <p:cNvPr id="3" name="Content Placeholder 2"/>
          <p:cNvSpPr>
            <a:spLocks noGrp="1"/>
          </p:cNvSpPr>
          <p:nvPr>
            <p:ph idx="1"/>
          </p:nvPr>
        </p:nvSpPr>
        <p:spPr>
          <a:xfrm>
            <a:off x="838200" y="1825625"/>
            <a:ext cx="10515600" cy="4243050"/>
          </a:xfrm>
        </p:spPr>
        <p:txBody>
          <a:bodyPr/>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Graphic 7">
            <a:extLst>
              <a:ext uri="{FF2B5EF4-FFF2-40B4-BE49-F238E27FC236}">
                <a16:creationId xmlns:a16="http://schemas.microsoft.com/office/drawing/2014/main" id="{B4C39840-838D-4EC8-912C-1F6C53DEAC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4125865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B3591F-EEDA-470F-89C0-50ED514FF2D9}" type="datetimeFigureOut">
              <a:rPr lang="lv-LV" smtClean="0"/>
              <a:t>18.04.2019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2440954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B3591F-EEDA-470F-89C0-50ED514FF2D9}" type="datetimeFigureOut">
              <a:rPr lang="lv-LV" smtClean="0"/>
              <a:t>18.04.2019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2363187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B3591F-EEDA-470F-89C0-50ED514FF2D9}" type="datetimeFigureOut">
              <a:rPr lang="lv-LV" smtClean="0"/>
              <a:t>18.04.2019</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889657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Zala linija">
            <a:extLst>
              <a:ext uri="{FF2B5EF4-FFF2-40B4-BE49-F238E27FC236}">
                <a16:creationId xmlns:a16="http://schemas.microsoft.com/office/drawing/2014/main" id="{9B8218FE-4C6B-4CF9-98F8-4F2DDDB2DE71}"/>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chemeClr val="bg1"/>
              </a:solidFill>
              <a:latin typeface="Gotham Bold" pitchFamily="50" charset="0"/>
            </a:endParaRPr>
          </a:p>
        </p:txBody>
      </p:sp>
      <p:sp>
        <p:nvSpPr>
          <p:cNvPr id="3" name="Date Placeholder 2"/>
          <p:cNvSpPr>
            <a:spLocks noGrp="1"/>
          </p:cNvSpPr>
          <p:nvPr>
            <p:ph type="dt" sz="half" idx="10"/>
          </p:nvPr>
        </p:nvSpPr>
        <p:spPr/>
        <p:txBody>
          <a:bodyPr/>
          <a:lstStyle/>
          <a:p>
            <a:fld id="{96B3591F-EEDA-470F-89C0-50ED514FF2D9}" type="datetimeFigureOut">
              <a:rPr lang="lv-LV" smtClean="0"/>
              <a:t>18.04.2019</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7921D16B-E1CB-4D91-8C89-6296DAF468FD}" type="slidenum">
              <a:rPr lang="lv-LV" smtClean="0"/>
              <a:t>‹#›</a:t>
            </a:fld>
            <a:endParaRPr lang="lv-LV"/>
          </a:p>
        </p:txBody>
      </p:sp>
      <p:pic>
        <p:nvPicPr>
          <p:cNvPr id="7" name="Graphic 6">
            <a:extLst>
              <a:ext uri="{FF2B5EF4-FFF2-40B4-BE49-F238E27FC236}">
                <a16:creationId xmlns:a16="http://schemas.microsoft.com/office/drawing/2014/main" id="{01976D5A-D84B-4D83-A68B-24279D76CD1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9" name="itle 8">
            <a:extLst>
              <a:ext uri="{FF2B5EF4-FFF2-40B4-BE49-F238E27FC236}">
                <a16:creationId xmlns:a16="http://schemas.microsoft.com/office/drawing/2014/main" id="{F8378C65-70AD-41A4-9CB6-F2820CD2101C}"/>
              </a:ext>
            </a:extLst>
          </p:cNvPr>
          <p:cNvSpPr>
            <a:spLocks noGrp="1"/>
          </p:cNvSpPr>
          <p:nvPr>
            <p:ph type="title"/>
          </p:nvPr>
        </p:nvSpPr>
        <p:spPr>
          <a:xfrm>
            <a:off x="1151020" y="28237"/>
            <a:ext cx="10515600" cy="1325563"/>
          </a:xfrm>
        </p:spPr>
        <p:txBody>
          <a:bodyPr vert="horz" lIns="91440" tIns="45720" rIns="91440" bIns="45720" rtlCol="0" anchor="ctr">
            <a:normAutofit/>
          </a:bodyPr>
          <a:lstStyle>
            <a:lvl1pPr>
              <a:defRPr lang="lv-LV" sz="4600" dirty="0">
                <a:solidFill>
                  <a:schemeClr val="bg1"/>
                </a:solidFill>
                <a:latin typeface="Gotham Book" panose="02000604040000020004" pitchFamily="50" charset="0"/>
              </a:defRPr>
            </a:lvl1pPr>
          </a:lstStyle>
          <a:p>
            <a:pPr marL="0" lvl="0"/>
            <a:r>
              <a:rPr lang="en-US"/>
              <a:t>Click to edit Master title style</a:t>
            </a:r>
            <a:endParaRPr lang="lv-LV"/>
          </a:p>
        </p:txBody>
      </p:sp>
    </p:spTree>
    <p:extLst>
      <p:ext uri="{BB962C8B-B14F-4D97-AF65-F5344CB8AC3E}">
        <p14:creationId xmlns:p14="http://schemas.microsoft.com/office/powerpoint/2010/main" val="134922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3591F-EEDA-470F-89C0-50ED514FF2D9}" type="datetimeFigureOut">
              <a:rPr lang="lv-LV" smtClean="0"/>
              <a:t>18.04.2019</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12108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B3591F-EEDA-470F-89C0-50ED514FF2D9}" type="datetimeFigureOut">
              <a:rPr lang="lv-LV" smtClean="0"/>
              <a:t>18.04.2019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3233108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B3591F-EEDA-470F-89C0-50ED514FF2D9}" type="datetimeFigureOut">
              <a:rPr lang="lv-LV" smtClean="0"/>
              <a:t>18.04.2019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921D16B-E1CB-4D91-8C89-6296DAF468FD}" type="slidenum">
              <a:rPr lang="lv-LV" smtClean="0"/>
              <a:t>‹#›</a:t>
            </a:fld>
            <a:endParaRPr lang="lv-LV"/>
          </a:p>
        </p:txBody>
      </p:sp>
    </p:spTree>
    <p:extLst>
      <p:ext uri="{BB962C8B-B14F-4D97-AF65-F5344CB8AC3E}">
        <p14:creationId xmlns:p14="http://schemas.microsoft.com/office/powerpoint/2010/main" val="1186530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B3591F-EEDA-470F-89C0-50ED514FF2D9}" type="datetimeFigureOut">
              <a:rPr lang="lv-LV" smtClean="0"/>
              <a:t>18.04.2019</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1D16B-E1CB-4D91-8C89-6296DAF468FD}" type="slidenum">
              <a:rPr lang="lv-LV" smtClean="0"/>
              <a:t>‹#›</a:t>
            </a:fld>
            <a:endParaRPr lang="lv-LV"/>
          </a:p>
        </p:txBody>
      </p:sp>
    </p:spTree>
    <p:extLst>
      <p:ext uri="{BB962C8B-B14F-4D97-AF65-F5344CB8AC3E}">
        <p14:creationId xmlns:p14="http://schemas.microsoft.com/office/powerpoint/2010/main" val="54467121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701" r:id="rId13"/>
    <p:sldLayoutId id="2147483689" r:id="rId14"/>
    <p:sldLayoutId id="2147483690" r:id="rId15"/>
    <p:sldLayoutId id="2147483700" r:id="rId16"/>
    <p:sldLayoutId id="2147483650" r:id="rId17"/>
    <p:sldLayoutId id="2147483667" r:id="rId18"/>
    <p:sldLayoutId id="2147483666" r:id="rId19"/>
    <p:sldLayoutId id="2147483704" r:id="rId20"/>
  </p:sldLayoutIdLst>
  <p:txStyles>
    <p:titleStyle>
      <a:lvl1pPr algn="l" defTabSz="914400" rtl="0" eaLnBrk="1" latinLnBrk="0" hangingPunct="1">
        <a:lnSpc>
          <a:spcPct val="90000"/>
        </a:lnSpc>
        <a:spcBef>
          <a:spcPct val="0"/>
        </a:spcBef>
        <a:buNone/>
        <a:defRPr sz="4400" kern="1200">
          <a:solidFill>
            <a:schemeClr val="tx1"/>
          </a:solidFill>
          <a:latin typeface="Gotham Bold"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otham Book" panose="0200060404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otham Book" panose="0200060404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otham Book" panose="0200060404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381000" y="2312518"/>
            <a:ext cx="10983686" cy="2232965"/>
          </a:xfrm>
        </p:spPr>
        <p:txBody>
          <a:bodyPr anchor="ctr">
            <a:normAutofit/>
          </a:bodyPr>
          <a:lstStyle/>
          <a:p>
            <a:pPr algn="ctr">
              <a:lnSpc>
                <a:spcPct val="150000"/>
              </a:lnSpc>
            </a:pPr>
            <a:r>
              <a:rPr lang="en-US" sz="4800"/>
              <a:t>FIDIC </a:t>
            </a:r>
            <a:r>
              <a:rPr lang="en-US" sz="4800" err="1"/>
              <a:t>līgumu</a:t>
            </a:r>
            <a:r>
              <a:rPr lang="en-US" sz="4800"/>
              <a:t> </a:t>
            </a:r>
            <a:r>
              <a:rPr lang="en-US" sz="4800" err="1"/>
              <a:t>noteikumu</a:t>
            </a:r>
            <a:r>
              <a:rPr lang="en-US" sz="4800"/>
              <a:t> </a:t>
            </a:r>
            <a:r>
              <a:rPr lang="en-US" sz="4800" err="1"/>
              <a:t>piemērošana</a:t>
            </a:r>
            <a:r>
              <a:rPr lang="en-US" sz="4800"/>
              <a:t> </a:t>
            </a:r>
            <a:r>
              <a:rPr lang="en-US" sz="4800" err="1"/>
              <a:t>publiskos</a:t>
            </a:r>
            <a:r>
              <a:rPr lang="en-US" sz="4800"/>
              <a:t> </a:t>
            </a:r>
            <a:r>
              <a:rPr lang="en-US" sz="4800" err="1"/>
              <a:t>iepirkumos</a:t>
            </a:r>
            <a:endParaRPr lang="lv-LV"/>
          </a:p>
        </p:txBody>
      </p:sp>
    </p:spTree>
    <p:extLst>
      <p:ext uri="{BB962C8B-B14F-4D97-AF65-F5344CB8AC3E}">
        <p14:creationId xmlns:p14="http://schemas.microsoft.com/office/powerpoint/2010/main" val="1940701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199" y="138702"/>
            <a:ext cx="11223172" cy="1325563"/>
          </a:xfrm>
        </p:spPr>
        <p:txBody>
          <a:bodyPr vert="horz" lIns="91440" tIns="45720" rIns="91440" bIns="45720" rtlCol="0" anchor="ctr">
            <a:normAutofit/>
          </a:bodyPr>
          <a:lstStyle/>
          <a:p>
            <a:pPr algn="ctr"/>
            <a:r>
              <a:rPr lang="lv-LV" sz="2800" b="1"/>
              <a:t>Starpmaksājuma </a:t>
            </a:r>
            <a:r>
              <a:rPr lang="en-US" sz="2800" b="1"/>
              <a:t>un </a:t>
            </a:r>
            <a:r>
              <a:rPr lang="en-US" sz="2800" b="1" err="1"/>
              <a:t>Beigu</a:t>
            </a:r>
            <a:r>
              <a:rPr lang="en-US" sz="2800" b="1"/>
              <a:t> </a:t>
            </a:r>
            <a:r>
              <a:rPr lang="en-US" sz="2800" b="1" err="1"/>
              <a:t>maksājumu</a:t>
            </a:r>
            <a:r>
              <a:rPr lang="en-US" sz="2800" b="1"/>
              <a:t> </a:t>
            </a:r>
            <a:br>
              <a:rPr lang="en-US" sz="2800" b="1"/>
            </a:br>
            <a:r>
              <a:rPr lang="lv-LV" sz="2800" b="1"/>
              <a:t>apstiprinājuma izsniegšana</a:t>
            </a:r>
            <a:endParaRPr lang="en-US" sz="28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280852" y="1464265"/>
            <a:ext cx="7356566" cy="4659085"/>
          </a:xfrm>
        </p:spPr>
        <p:txBody>
          <a:bodyPr vert="horz" lIns="91440" tIns="45720" rIns="91440" bIns="45720" rtlCol="0">
            <a:normAutofit fontScale="25000" lnSpcReduction="20000"/>
          </a:bodyPr>
          <a:lstStyle/>
          <a:p>
            <a:pPr algn="just"/>
            <a:endParaRPr lang="en-US"/>
          </a:p>
          <a:p>
            <a:pPr algn="just">
              <a:lnSpc>
                <a:spcPct val="160000"/>
              </a:lnSpc>
              <a:buFont typeface="Wingdings" panose="05000000000000000000" pitchFamily="2" charset="2"/>
              <a:buChar char="Ø"/>
            </a:pPr>
            <a:r>
              <a:rPr lang="en-US" sz="7600" b="1" err="1"/>
              <a:t>Attiecībā</a:t>
            </a:r>
            <a:r>
              <a:rPr lang="en-US" sz="7600" b="1"/>
              <a:t> </a:t>
            </a:r>
            <a:r>
              <a:rPr lang="en-US" sz="7600" b="1" err="1"/>
              <a:t>pret</a:t>
            </a:r>
            <a:r>
              <a:rPr lang="en-US" sz="7600" b="1"/>
              <a:t> </a:t>
            </a:r>
            <a:r>
              <a:rPr lang="en-US" sz="7600" b="1" err="1"/>
              <a:t>pastāvošo</a:t>
            </a:r>
            <a:r>
              <a:rPr lang="en-US" sz="7600" b="1"/>
              <a:t> </a:t>
            </a:r>
            <a:r>
              <a:rPr lang="en-US" sz="7600" b="1" err="1"/>
              <a:t>praksi</a:t>
            </a:r>
            <a:r>
              <a:rPr lang="en-US" sz="7600" b="1"/>
              <a:t> </a:t>
            </a:r>
            <a:r>
              <a:rPr lang="en-US" sz="7600" b="1" err="1"/>
              <a:t>publiskos</a:t>
            </a:r>
            <a:r>
              <a:rPr lang="en-US" sz="7600" b="1"/>
              <a:t> </a:t>
            </a:r>
            <a:r>
              <a:rPr lang="en-US" sz="7600" b="1" err="1"/>
              <a:t>iepirkumos</a:t>
            </a:r>
            <a:r>
              <a:rPr lang="en-US" sz="7600" b="1"/>
              <a:t>, </a:t>
            </a:r>
            <a:r>
              <a:rPr lang="en-US" sz="7600" b="1" err="1"/>
              <a:t>būtiski</a:t>
            </a:r>
            <a:r>
              <a:rPr lang="en-US" sz="7600" b="1"/>
              <a:t> </a:t>
            </a:r>
            <a:r>
              <a:rPr lang="en-US" sz="7600" b="1" err="1"/>
              <a:t>pagarināts</a:t>
            </a:r>
            <a:r>
              <a:rPr lang="en-US" sz="7600" b="1"/>
              <a:t> </a:t>
            </a:r>
            <a:r>
              <a:rPr lang="en-US" sz="7600" b="1" err="1"/>
              <a:t>termi</a:t>
            </a:r>
            <a:r>
              <a:rPr lang="lv-LV" sz="7600" b="1"/>
              <a:t>ņ</a:t>
            </a:r>
            <a:r>
              <a:rPr lang="en-US" sz="7600" b="1"/>
              <a:t>š (28 </a:t>
            </a:r>
            <a:r>
              <a:rPr lang="en-US" sz="7600" b="1" err="1"/>
              <a:t>dienas</a:t>
            </a:r>
            <a:r>
              <a:rPr lang="en-US" sz="7600" b="1"/>
              <a:t>), </a:t>
            </a:r>
            <a:r>
              <a:rPr lang="en-US" sz="7600" b="1" err="1"/>
              <a:t>kurā</a:t>
            </a:r>
            <a:r>
              <a:rPr lang="en-US" sz="7600" b="1"/>
              <a:t> </a:t>
            </a:r>
            <a:r>
              <a:rPr lang="en-US" sz="7600" b="1" err="1"/>
              <a:t>Inženieris</a:t>
            </a:r>
            <a:r>
              <a:rPr lang="en-US" sz="7600" b="1"/>
              <a:t> </a:t>
            </a:r>
            <a:r>
              <a:rPr lang="en-US" sz="7600" b="1" err="1"/>
              <a:t>pieņem</a:t>
            </a:r>
            <a:r>
              <a:rPr lang="en-US" sz="7600" b="1"/>
              <a:t> </a:t>
            </a:r>
            <a:r>
              <a:rPr lang="en-US" sz="7600" b="1" err="1"/>
              <a:t>Uzņēmēja</a:t>
            </a:r>
            <a:r>
              <a:rPr lang="en-US" sz="7600" b="1"/>
              <a:t> </a:t>
            </a:r>
            <a:r>
              <a:rPr lang="en-US" sz="7600" b="1" err="1"/>
              <a:t>izpildītos</a:t>
            </a:r>
            <a:r>
              <a:rPr lang="en-US" sz="7600" b="1"/>
              <a:t> </a:t>
            </a:r>
            <a:r>
              <a:rPr lang="en-US" sz="7600" b="1" err="1"/>
              <a:t>darbus</a:t>
            </a:r>
            <a:r>
              <a:rPr lang="en-US" sz="7600" b="1"/>
              <a:t>.</a:t>
            </a:r>
          </a:p>
          <a:p>
            <a:pPr algn="just">
              <a:lnSpc>
                <a:spcPct val="160000"/>
              </a:lnSpc>
              <a:buFont typeface="Wingdings" panose="05000000000000000000" pitchFamily="2" charset="2"/>
              <a:buChar char="Ø"/>
            </a:pPr>
            <a:endParaRPr lang="en-US" sz="7600" b="1"/>
          </a:p>
          <a:p>
            <a:pPr algn="just">
              <a:lnSpc>
                <a:spcPct val="160000"/>
              </a:lnSpc>
              <a:buFont typeface="Wingdings" panose="05000000000000000000" pitchFamily="2" charset="2"/>
              <a:buChar char="Ø"/>
            </a:pPr>
            <a:endParaRPr lang="en-US" sz="7600" b="1"/>
          </a:p>
          <a:p>
            <a:pPr algn="just">
              <a:lnSpc>
                <a:spcPct val="160000"/>
              </a:lnSpc>
              <a:buFont typeface="Wingdings" panose="05000000000000000000" pitchFamily="2" charset="2"/>
              <a:buChar char="Ø"/>
            </a:pPr>
            <a:r>
              <a:rPr lang="en-US" sz="7600" b="1" err="1"/>
              <a:t>Uz</a:t>
            </a:r>
            <a:r>
              <a:rPr lang="lv-LV" sz="7600" b="1"/>
              <a:t>ņ</a:t>
            </a:r>
            <a:r>
              <a:rPr lang="en-US" sz="7600" b="1" err="1"/>
              <a:t>ēmējs</a:t>
            </a:r>
            <a:r>
              <a:rPr lang="en-US" sz="7600" b="1"/>
              <a:t> </a:t>
            </a:r>
            <a:r>
              <a:rPr lang="en-US" sz="7600" b="1" err="1"/>
              <a:t>samaksu</a:t>
            </a:r>
            <a:r>
              <a:rPr lang="en-US" sz="7600" b="1"/>
              <a:t> par </a:t>
            </a:r>
            <a:r>
              <a:rPr lang="en-US" sz="7600" b="1" err="1"/>
              <a:t>ikmēneša</a:t>
            </a:r>
            <a:r>
              <a:rPr lang="en-US" sz="7600" b="1"/>
              <a:t> </a:t>
            </a:r>
            <a:r>
              <a:rPr lang="en-US" sz="7600" b="1" err="1"/>
              <a:t>darbiem</a:t>
            </a:r>
            <a:r>
              <a:rPr lang="en-US" sz="7600" b="1"/>
              <a:t> </a:t>
            </a:r>
            <a:r>
              <a:rPr lang="en-US" sz="7600" b="1" err="1"/>
              <a:t>sa</a:t>
            </a:r>
            <a:r>
              <a:rPr lang="lv-LV" sz="7600" b="1"/>
              <a:t>ņ</a:t>
            </a:r>
            <a:r>
              <a:rPr lang="en-US" sz="7600" b="1"/>
              <a:t>ems 38 </a:t>
            </a:r>
            <a:r>
              <a:rPr lang="en-US" sz="7600" b="1" err="1"/>
              <a:t>dienas</a:t>
            </a:r>
            <a:r>
              <a:rPr lang="en-US" sz="7600" b="1"/>
              <a:t> </a:t>
            </a:r>
            <a:r>
              <a:rPr lang="en-US" sz="7600" b="1" err="1"/>
              <a:t>skaitot</a:t>
            </a:r>
            <a:r>
              <a:rPr lang="en-US" sz="7600" b="1"/>
              <a:t> no </a:t>
            </a:r>
            <a:r>
              <a:rPr lang="en-US" sz="7600" b="1" err="1"/>
              <a:t>darbu</a:t>
            </a:r>
            <a:r>
              <a:rPr lang="en-US" sz="7600" b="1"/>
              <a:t> </a:t>
            </a:r>
            <a:r>
              <a:rPr lang="en-US" sz="7600" b="1" err="1"/>
              <a:t>pabeigšanas</a:t>
            </a:r>
            <a:r>
              <a:rPr lang="en-US" sz="7600" b="1"/>
              <a:t>.</a:t>
            </a:r>
          </a:p>
          <a:p>
            <a:pPr algn="just">
              <a:lnSpc>
                <a:spcPct val="160000"/>
              </a:lnSpc>
            </a:pPr>
            <a:endParaRPr lang="en-US" sz="6600" b="1" i="1"/>
          </a:p>
          <a:p>
            <a:pPr algn="just">
              <a:lnSpc>
                <a:spcPct val="160000"/>
              </a:lnSpc>
            </a:pPr>
            <a:endParaRPr lang="en-US" sz="6400" i="1"/>
          </a:p>
          <a:p>
            <a:pPr algn="just">
              <a:lnSpc>
                <a:spcPct val="160000"/>
              </a:lnSpc>
            </a:pPr>
            <a:r>
              <a:rPr lang="en-US" sz="1900" b="1"/>
              <a:t> </a:t>
            </a:r>
          </a:p>
          <a:p>
            <a:pPr algn="just">
              <a:buFont typeface="Wingdings" panose="05000000000000000000" pitchFamily="2" charset="2"/>
              <a:buChar char="Ø"/>
            </a:pPr>
            <a:endParaRPr lang="en-US" sz="2400"/>
          </a:p>
          <a:p>
            <a:pPr marL="457200" indent="-457200" algn="just">
              <a:buFont typeface="Wingdings" panose="05000000000000000000" pitchFamily="2" charset="2"/>
              <a:buChar char="§"/>
            </a:pPr>
            <a:endParaRPr lang="en-US" sz="1800"/>
          </a:p>
          <a:p>
            <a:pPr marL="514350" indent="-285750" algn="just">
              <a:lnSpc>
                <a:spcPct val="100000"/>
              </a:lnSpc>
              <a:spcAft>
                <a:spcPts val="600"/>
              </a:spcAft>
              <a:buFont typeface="Wingdings" panose="05000000000000000000" pitchFamily="2" charset="2"/>
              <a:buChar char="Ø"/>
            </a:pPr>
            <a:endParaRPr lang="en-US" sz="2400"/>
          </a:p>
          <a:p>
            <a:pPr algn="just">
              <a:spcAft>
                <a:spcPts val="600"/>
              </a:spcAft>
            </a:pPr>
            <a:r>
              <a:rPr lang="en-US" sz="2400"/>
              <a:t> </a:t>
            </a:r>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endParaRPr>
          </a:p>
          <a:p>
            <a:pPr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endParaRPr>
          </a:p>
        </p:txBody>
      </p:sp>
      <p:sp>
        <p:nvSpPr>
          <p:cNvPr id="2" name="Rectangle 1">
            <a:extLst>
              <a:ext uri="{FF2B5EF4-FFF2-40B4-BE49-F238E27FC236}">
                <a16:creationId xmlns:a16="http://schemas.microsoft.com/office/drawing/2014/main" id="{78A9444E-B013-4A8A-92CC-EA7605DA12F4}"/>
              </a:ext>
            </a:extLst>
          </p:cNvPr>
          <p:cNvSpPr/>
          <p:nvPr/>
        </p:nvSpPr>
        <p:spPr>
          <a:xfrm>
            <a:off x="8017164" y="1663364"/>
            <a:ext cx="4044207" cy="4149213"/>
          </a:xfrm>
          <a:prstGeom prst="rect">
            <a:avLst/>
          </a:prstGeom>
          <a:ln>
            <a:solidFill>
              <a:srgbClr val="00B050"/>
            </a:solidFill>
          </a:ln>
        </p:spPr>
        <p:txBody>
          <a:bodyPr wrap="square">
            <a:spAutoFit/>
          </a:bodyPr>
          <a:lstStyle/>
          <a:p>
            <a:pPr algn="just">
              <a:lnSpc>
                <a:spcPct val="160000"/>
              </a:lnSpc>
            </a:pPr>
            <a:r>
              <a:rPr lang="lv-LV" sz="1500">
                <a:latin typeface="Gotham Book" panose="02000604040000020004" pitchFamily="50" charset="0"/>
              </a:rPr>
              <a:t>Partnerība </a:t>
            </a:r>
            <a:r>
              <a:rPr lang="en-US" sz="1500" err="1">
                <a:latin typeface="Gotham Book" panose="02000604040000020004" pitchFamily="50" charset="0"/>
              </a:rPr>
              <a:t>piedāvā</a:t>
            </a:r>
            <a:r>
              <a:rPr lang="en-US" sz="1500">
                <a:latin typeface="Gotham Book" panose="02000604040000020004" pitchFamily="50" charset="0"/>
              </a:rPr>
              <a:t> </a:t>
            </a:r>
            <a:r>
              <a:rPr lang="lv-LV" sz="1500">
                <a:latin typeface="Gotham Book" panose="02000604040000020004" pitchFamily="50" charset="0"/>
              </a:rPr>
              <a:t>noteikt, ka</a:t>
            </a:r>
            <a:r>
              <a:rPr lang="en-US" sz="1500">
                <a:latin typeface="Gotham Book" panose="02000604040000020004" pitchFamily="50" charset="0"/>
              </a:rPr>
              <a:t> </a:t>
            </a:r>
            <a:r>
              <a:rPr lang="en-US" sz="1500" err="1">
                <a:latin typeface="Gotham Book" panose="02000604040000020004" pitchFamily="50" charset="0"/>
              </a:rPr>
              <a:t>Inženieris</a:t>
            </a:r>
            <a:r>
              <a:rPr lang="en-US" sz="1500">
                <a:latin typeface="Gotham Book" panose="02000604040000020004" pitchFamily="50" charset="0"/>
              </a:rPr>
              <a:t> </a:t>
            </a:r>
            <a:r>
              <a:rPr lang="en-US" sz="1500" err="1">
                <a:latin typeface="Gotham Book" panose="02000604040000020004" pitchFamily="50" charset="0"/>
              </a:rPr>
              <a:t>izsniedz</a:t>
            </a:r>
            <a:r>
              <a:rPr lang="en-US" sz="1500">
                <a:latin typeface="Gotham Book" panose="02000604040000020004" pitchFamily="50" charset="0"/>
              </a:rPr>
              <a:t> </a:t>
            </a:r>
            <a:r>
              <a:rPr lang="en-US" sz="1500" err="1">
                <a:latin typeface="Gotham Book" panose="02000604040000020004" pitchFamily="50" charset="0"/>
              </a:rPr>
              <a:t>apstiprinājumu</a:t>
            </a:r>
            <a:r>
              <a:rPr lang="en-US" sz="1500">
                <a:latin typeface="Gotham Book" panose="02000604040000020004" pitchFamily="50" charset="0"/>
              </a:rPr>
              <a:t>:</a:t>
            </a:r>
            <a:endParaRPr lang="lv-LV" sz="1500">
              <a:latin typeface="Gotham Book" panose="02000604040000020004" pitchFamily="50" charset="0"/>
            </a:endParaRPr>
          </a:p>
          <a:p>
            <a:r>
              <a:rPr lang="lv-LV" sz="1500" i="1">
                <a:latin typeface="Gotham Book" panose="02000604040000020004" pitchFamily="50" charset="0"/>
              </a:rPr>
              <a:t> </a:t>
            </a:r>
          </a:p>
          <a:p>
            <a:pPr lvl="0">
              <a:lnSpc>
                <a:spcPct val="170000"/>
              </a:lnSpc>
            </a:pPr>
            <a:r>
              <a:rPr lang="lv-LV" sz="1500" b="1" i="1">
                <a:latin typeface="Gotham Book" panose="02000604040000020004" pitchFamily="50" charset="0"/>
              </a:rPr>
              <a:t>14.6</a:t>
            </a:r>
            <a:r>
              <a:rPr lang="en-US" sz="1500" b="1" i="1">
                <a:latin typeface="Gotham Book" panose="02000604040000020004" pitchFamily="50" charset="0"/>
              </a:rPr>
              <a:t>. </a:t>
            </a:r>
            <a:r>
              <a:rPr lang="lv-LV" sz="1500" b="1" i="1">
                <a:latin typeface="Gotham Book" panose="02000604040000020004" pitchFamily="50" charset="0"/>
              </a:rPr>
              <a:t>Starpmaksājuma apstiprinājuma izsniegšana </a:t>
            </a:r>
            <a:r>
              <a:rPr lang="lv-LV" sz="1500" i="1">
                <a:latin typeface="Gotham Book" panose="02000604040000020004" pitchFamily="50" charset="0"/>
              </a:rPr>
              <a:t>5 darba dienu laikā</a:t>
            </a:r>
            <a:r>
              <a:rPr lang="en-US" sz="1500" i="1">
                <a:latin typeface="Gotham Book" panose="02000604040000020004" pitchFamily="50" charset="0"/>
              </a:rPr>
              <a:t> no Zi</a:t>
            </a:r>
            <a:r>
              <a:rPr lang="lv-LV" sz="1500" i="1">
                <a:latin typeface="Gotham Book" panose="02000604040000020004" pitchFamily="50" charset="0"/>
              </a:rPr>
              <a:t>ņ</a:t>
            </a:r>
            <a:r>
              <a:rPr lang="en-US" sz="1500" i="1" err="1">
                <a:latin typeface="Gotham Book" panose="02000604040000020004" pitchFamily="50" charset="0"/>
              </a:rPr>
              <a:t>ojuma</a:t>
            </a:r>
            <a:r>
              <a:rPr lang="en-US" sz="1500" i="1">
                <a:latin typeface="Gotham Book" panose="02000604040000020004" pitchFamily="50" charset="0"/>
              </a:rPr>
              <a:t> </a:t>
            </a:r>
            <a:r>
              <a:rPr lang="en-US" sz="1500" i="1" err="1">
                <a:latin typeface="Gotham Book" panose="02000604040000020004" pitchFamily="50" charset="0"/>
              </a:rPr>
              <a:t>sa</a:t>
            </a:r>
            <a:r>
              <a:rPr lang="lv-LV" sz="1500" i="1">
                <a:latin typeface="Gotham Book" panose="02000604040000020004" pitchFamily="50" charset="0"/>
              </a:rPr>
              <a:t>ņ</a:t>
            </a:r>
            <a:r>
              <a:rPr lang="en-US" sz="1500" i="1" err="1">
                <a:latin typeface="Gotham Book" panose="02000604040000020004" pitchFamily="50" charset="0"/>
              </a:rPr>
              <a:t>emšanas</a:t>
            </a:r>
            <a:r>
              <a:rPr lang="en-US" sz="1500" i="1">
                <a:latin typeface="Gotham Book" panose="02000604040000020004" pitchFamily="50" charset="0"/>
              </a:rPr>
              <a:t>.</a:t>
            </a:r>
            <a:endParaRPr lang="lv-LV" sz="1500" i="1">
              <a:latin typeface="Gotham Book" panose="02000604040000020004" pitchFamily="50" charset="0"/>
            </a:endParaRPr>
          </a:p>
          <a:p>
            <a:pPr lvl="0">
              <a:lnSpc>
                <a:spcPct val="170000"/>
              </a:lnSpc>
            </a:pPr>
            <a:endParaRPr lang="en-US" sz="1500" b="1" i="1">
              <a:latin typeface="Gotham Book" panose="02000604040000020004" pitchFamily="50" charset="0"/>
            </a:endParaRPr>
          </a:p>
          <a:p>
            <a:pPr lvl="0">
              <a:lnSpc>
                <a:spcPct val="170000"/>
              </a:lnSpc>
            </a:pPr>
            <a:r>
              <a:rPr lang="lv-LV" sz="1500" b="1" i="1">
                <a:latin typeface="Gotham Book" panose="02000604040000020004" pitchFamily="50" charset="0"/>
              </a:rPr>
              <a:t>14.13. Beigu maksājuma apstiprinājuma izsniegšana </a:t>
            </a:r>
            <a:r>
              <a:rPr lang="lv-LV" sz="1500" i="1">
                <a:latin typeface="Gotham Book" panose="02000604040000020004" pitchFamily="50" charset="0"/>
              </a:rPr>
              <a:t>10 darba dienu laikā</a:t>
            </a:r>
            <a:r>
              <a:rPr lang="en-US" sz="1500" i="1">
                <a:latin typeface="Gotham Book" panose="02000604040000020004" pitchFamily="50" charset="0"/>
              </a:rPr>
              <a:t> no </a:t>
            </a:r>
            <a:r>
              <a:rPr lang="en-US" sz="1500" i="1" err="1">
                <a:latin typeface="Gotham Book" panose="02000604040000020004" pitchFamily="50" charset="0"/>
              </a:rPr>
              <a:t>Beigu</a:t>
            </a:r>
            <a:r>
              <a:rPr lang="en-US" sz="1500" i="1">
                <a:latin typeface="Gotham Book" panose="02000604040000020004" pitchFamily="50" charset="0"/>
              </a:rPr>
              <a:t> Zi</a:t>
            </a:r>
            <a:r>
              <a:rPr lang="lv-LV" sz="1500" i="1">
                <a:latin typeface="Gotham Book" panose="02000604040000020004" pitchFamily="50" charset="0"/>
              </a:rPr>
              <a:t>ņ</a:t>
            </a:r>
            <a:r>
              <a:rPr lang="en-US" sz="1500" i="1" err="1">
                <a:latin typeface="Gotham Book" panose="02000604040000020004" pitchFamily="50" charset="0"/>
              </a:rPr>
              <a:t>ojuma</a:t>
            </a:r>
            <a:r>
              <a:rPr lang="en-US" sz="1500" i="1">
                <a:latin typeface="Gotham Book" panose="02000604040000020004" pitchFamily="50" charset="0"/>
              </a:rPr>
              <a:t> </a:t>
            </a:r>
            <a:r>
              <a:rPr lang="en-US" sz="1500" i="1" err="1">
                <a:latin typeface="Gotham Book" panose="02000604040000020004" pitchFamily="50" charset="0"/>
              </a:rPr>
              <a:t>sa</a:t>
            </a:r>
            <a:r>
              <a:rPr lang="lv-LV" sz="1500" i="1">
                <a:latin typeface="Gotham Book" panose="02000604040000020004" pitchFamily="50" charset="0"/>
              </a:rPr>
              <a:t>ņ</a:t>
            </a:r>
            <a:r>
              <a:rPr lang="en-US" sz="1500" i="1" err="1">
                <a:latin typeface="Gotham Book" panose="02000604040000020004" pitchFamily="50" charset="0"/>
              </a:rPr>
              <a:t>emšanas</a:t>
            </a:r>
            <a:r>
              <a:rPr lang="en-US" sz="1500" i="1">
                <a:latin typeface="Gotham Book" panose="02000604040000020004" pitchFamily="50" charset="0"/>
              </a:rPr>
              <a:t>.</a:t>
            </a:r>
          </a:p>
          <a:p>
            <a:pPr lvl="0">
              <a:lnSpc>
                <a:spcPct val="170000"/>
              </a:lnSpc>
            </a:pPr>
            <a:endParaRPr lang="lv-LV" sz="1500" i="1">
              <a:latin typeface="Gotham Book" panose="02000604040000020004" pitchFamily="50" charset="0"/>
            </a:endParaRPr>
          </a:p>
        </p:txBody>
      </p:sp>
    </p:spTree>
    <p:extLst>
      <p:ext uri="{BB962C8B-B14F-4D97-AF65-F5344CB8AC3E}">
        <p14:creationId xmlns:p14="http://schemas.microsoft.com/office/powerpoint/2010/main" val="3116548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838200" y="3908335"/>
            <a:ext cx="10515600" cy="1325563"/>
          </a:xfrm>
        </p:spPr>
        <p:txBody>
          <a:bodyPr anchor="ctr">
            <a:normAutofit fontScale="90000"/>
          </a:bodyPr>
          <a:lstStyle/>
          <a:p>
            <a:pPr algn="ctr">
              <a:lnSpc>
                <a:spcPct val="150000"/>
              </a:lnSpc>
            </a:pPr>
            <a:r>
              <a:rPr lang="en-US" b="1" err="1">
                <a:latin typeface="Gotham Book" panose="02000604040000020004" pitchFamily="50" charset="0"/>
              </a:rPr>
              <a:t>Risku</a:t>
            </a:r>
            <a:r>
              <a:rPr lang="en-US" b="1">
                <a:latin typeface="Gotham Book" panose="02000604040000020004" pitchFamily="50" charset="0"/>
              </a:rPr>
              <a:t> </a:t>
            </a:r>
            <a:r>
              <a:rPr lang="en-US" b="1" err="1">
                <a:latin typeface="Gotham Book" panose="02000604040000020004" pitchFamily="50" charset="0"/>
              </a:rPr>
              <a:t>sadalījums</a:t>
            </a:r>
            <a:r>
              <a:rPr lang="en-US" b="1">
                <a:latin typeface="Gotham Book" panose="02000604040000020004" pitchFamily="50" charset="0"/>
              </a:rPr>
              <a:t> </a:t>
            </a:r>
            <a:br>
              <a:rPr lang="en-US" b="1">
                <a:latin typeface="Gotham Book" panose="02000604040000020004" pitchFamily="50" charset="0"/>
              </a:rPr>
            </a:br>
            <a:r>
              <a:rPr lang="en-US" b="1" err="1">
                <a:latin typeface="Gotham Book" panose="02000604040000020004" pitchFamily="50" charset="0"/>
              </a:rPr>
              <a:t>starp</a:t>
            </a:r>
            <a:r>
              <a:rPr lang="en-US" b="1">
                <a:latin typeface="Gotham Book" panose="02000604040000020004" pitchFamily="50" charset="0"/>
              </a:rPr>
              <a:t> </a:t>
            </a:r>
            <a:r>
              <a:rPr lang="en-US" b="1" err="1">
                <a:latin typeface="Gotham Book" panose="02000604040000020004" pitchFamily="50" charset="0"/>
              </a:rPr>
              <a:t>pusēm</a:t>
            </a:r>
            <a:br>
              <a:rPr lang="en-US" b="1">
                <a:latin typeface="Gotham Book" panose="02000604040000020004" pitchFamily="50" charset="0"/>
              </a:rPr>
            </a:br>
            <a:br>
              <a:rPr lang="en-US" b="1">
                <a:latin typeface="Gotham Book" panose="02000604040000020004" pitchFamily="50" charset="0"/>
              </a:rPr>
            </a:br>
            <a:br>
              <a:rPr lang="lv-LV" b="1">
                <a:latin typeface="Gotham Book" panose="02000604040000020004" pitchFamily="50" charset="0"/>
              </a:rPr>
            </a:br>
            <a:endParaRPr lang="lv-LV"/>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1136850" cy="840230"/>
          </a:xfrm>
        </p:spPr>
        <p:txBody>
          <a:bodyPr/>
          <a:lstStyle/>
          <a:p>
            <a:r>
              <a:rPr lang="lv-LV"/>
              <a:t>0</a:t>
            </a:r>
            <a:r>
              <a:rPr lang="en-US"/>
              <a:t>4</a:t>
            </a:r>
            <a:endParaRPr lang="lv-LV"/>
          </a:p>
        </p:txBody>
      </p:sp>
    </p:spTree>
    <p:extLst>
      <p:ext uri="{BB962C8B-B14F-4D97-AF65-F5344CB8AC3E}">
        <p14:creationId xmlns:p14="http://schemas.microsoft.com/office/powerpoint/2010/main" val="1270532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Izmaksu</a:t>
            </a:r>
            <a:r>
              <a:rPr lang="en-US" sz="3200" b="1"/>
              <a:t> </a:t>
            </a:r>
            <a:r>
              <a:rPr lang="en-US" sz="3200" b="1" err="1"/>
              <a:t>kompensēšana</a:t>
            </a:r>
            <a:r>
              <a:rPr lang="en-US" sz="3200" b="1"/>
              <a:t> </a:t>
            </a:r>
            <a:r>
              <a:rPr lang="en-US" sz="3200" b="1" err="1"/>
              <a:t>Uz</a:t>
            </a:r>
            <a:r>
              <a:rPr lang="lv-LV" sz="3200" b="1"/>
              <a:t>ņ</a:t>
            </a:r>
            <a:r>
              <a:rPr lang="en-US" sz="3200" b="1" err="1"/>
              <a:t>ēmējam</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225642" y="1557523"/>
            <a:ext cx="6450873" cy="4405312"/>
          </a:xfrm>
        </p:spPr>
        <p:txBody>
          <a:bodyPr vert="horz" lIns="91440" tIns="45720" rIns="91440" bIns="45720" rtlCol="0" anchor="t">
            <a:normAutofit fontScale="92500"/>
          </a:bodyPr>
          <a:lstStyle/>
          <a:p>
            <a:pPr algn="just">
              <a:lnSpc>
                <a:spcPct val="150000"/>
              </a:lnSpc>
              <a:buFont typeface="Wingdings" panose="05000000000000000000" pitchFamily="2" charset="2"/>
              <a:buChar char="Ø"/>
            </a:pPr>
            <a:r>
              <a:rPr lang="lv-LV" sz="1900" b="1"/>
              <a:t>Ar Speciālajiem noteikumiem </a:t>
            </a:r>
            <a:r>
              <a:rPr lang="en-US" sz="1900" b="1"/>
              <a:t>4.12 un 4.24. </a:t>
            </a:r>
            <a:r>
              <a:rPr lang="en-US" sz="1900" b="1" err="1"/>
              <a:t>punktos</a:t>
            </a:r>
            <a:r>
              <a:rPr lang="en-US" sz="1900" b="1"/>
              <a:t> </a:t>
            </a:r>
            <a:r>
              <a:rPr lang="en-US" sz="1900" b="1" err="1"/>
              <a:t>dzēstas</a:t>
            </a:r>
            <a:r>
              <a:rPr lang="en-US" sz="1900" b="1"/>
              <a:t> </a:t>
            </a:r>
            <a:r>
              <a:rPr lang="en-US" sz="1900" b="1" err="1"/>
              <a:t>Uz</a:t>
            </a:r>
            <a:r>
              <a:rPr lang="lv-LV" sz="1900" b="1"/>
              <a:t>ņ</a:t>
            </a:r>
            <a:r>
              <a:rPr lang="en-US" sz="1900" b="1" err="1"/>
              <a:t>ēmēja</a:t>
            </a:r>
            <a:r>
              <a:rPr lang="en-US" sz="1900" b="1"/>
              <a:t> </a:t>
            </a:r>
            <a:r>
              <a:rPr lang="en-US" sz="1900" b="1" err="1"/>
              <a:t>tiesības</a:t>
            </a:r>
            <a:r>
              <a:rPr lang="en-US" sz="1900" b="1"/>
              <a:t> </a:t>
            </a:r>
            <a:r>
              <a:rPr lang="en-US" sz="1900" b="1" err="1"/>
              <a:t>pieprasīt</a:t>
            </a:r>
            <a:r>
              <a:rPr lang="en-US" sz="1900" b="1"/>
              <a:t> </a:t>
            </a:r>
            <a:r>
              <a:rPr lang="en-US" sz="1900" b="1" err="1"/>
              <a:t>Izmaksas</a:t>
            </a:r>
            <a:r>
              <a:rPr lang="en-US" sz="1900" b="1"/>
              <a:t> </a:t>
            </a:r>
            <a:r>
              <a:rPr lang="en-US" sz="1900" b="1" err="1"/>
              <a:t>sakarā</a:t>
            </a:r>
            <a:r>
              <a:rPr lang="en-US" sz="1900" b="1"/>
              <a:t> </a:t>
            </a:r>
            <a:r>
              <a:rPr lang="en-US" sz="1900" b="1" err="1"/>
              <a:t>ar</a:t>
            </a:r>
            <a:r>
              <a:rPr lang="en-US" sz="1900" b="1"/>
              <a:t> </a:t>
            </a:r>
            <a:r>
              <a:rPr lang="lv-LV" sz="1900" b="1" i="1"/>
              <a:t>Neparedzami</a:t>
            </a:r>
            <a:r>
              <a:rPr lang="en-US" sz="1900" b="1" i="1" err="1"/>
              <a:t>em</a:t>
            </a:r>
            <a:r>
              <a:rPr lang="lv-LV" sz="1900" b="1" i="1"/>
              <a:t> fiziskie</a:t>
            </a:r>
            <a:r>
              <a:rPr lang="en-US" sz="1900" b="1" i="1"/>
              <a:t>m</a:t>
            </a:r>
            <a:r>
              <a:rPr lang="lv-LV" sz="1900" b="1" i="1"/>
              <a:t> apstākļi</a:t>
            </a:r>
            <a:r>
              <a:rPr lang="en-US" sz="1900" b="1" i="1" err="1"/>
              <a:t>em</a:t>
            </a:r>
            <a:r>
              <a:rPr lang="en-US" sz="1900" b="1" i="1"/>
              <a:t> </a:t>
            </a:r>
            <a:r>
              <a:rPr lang="en-US" sz="1900" b="1"/>
              <a:t>un </a:t>
            </a:r>
            <a:r>
              <a:rPr lang="en-US" sz="1900" b="1" i="1" err="1"/>
              <a:t>Fosilijām</a:t>
            </a:r>
            <a:r>
              <a:rPr lang="en-US" sz="1900" b="1"/>
              <a:t>.  </a:t>
            </a:r>
          </a:p>
          <a:p>
            <a:pPr algn="just">
              <a:lnSpc>
                <a:spcPct val="150000"/>
              </a:lnSpc>
              <a:buFont typeface="Wingdings" panose="05000000000000000000" pitchFamily="2" charset="2"/>
              <a:buChar char="Ø"/>
            </a:pPr>
            <a:endParaRPr lang="en-US" sz="1900"/>
          </a:p>
          <a:p>
            <a:pPr algn="just">
              <a:lnSpc>
                <a:spcPct val="150000"/>
              </a:lnSpc>
              <a:buFont typeface="Wingdings" panose="05000000000000000000" pitchFamily="2" charset="2"/>
              <a:buChar char="Ø"/>
            </a:pPr>
            <a:endParaRPr lang="en-US" sz="1900"/>
          </a:p>
          <a:p>
            <a:pPr algn="just">
              <a:lnSpc>
                <a:spcPct val="150000"/>
              </a:lnSpc>
              <a:buFont typeface="Wingdings" panose="05000000000000000000" pitchFamily="2" charset="2"/>
              <a:buChar char="Ø"/>
            </a:pPr>
            <a:r>
              <a:rPr lang="en-US" sz="1900"/>
              <a:t> </a:t>
            </a:r>
            <a:r>
              <a:rPr lang="en-US" sz="1900" b="1" err="1"/>
              <a:t>Finanšu</a:t>
            </a:r>
            <a:r>
              <a:rPr lang="en-US" sz="1900" b="1"/>
              <a:t> </a:t>
            </a:r>
            <a:r>
              <a:rPr lang="en-US" sz="1900" b="1" err="1"/>
              <a:t>ministrijas</a:t>
            </a:r>
            <a:r>
              <a:rPr lang="en-US" sz="1900" b="1"/>
              <a:t> </a:t>
            </a:r>
            <a:r>
              <a:rPr lang="en-US" sz="1900" b="1" err="1"/>
              <a:t>piedāvātā</a:t>
            </a:r>
            <a:r>
              <a:rPr lang="en-US" sz="1900" b="1"/>
              <a:t> </a:t>
            </a:r>
            <a:r>
              <a:rPr lang="en-US" sz="1900" b="1" err="1"/>
              <a:t>redakcija</a:t>
            </a:r>
            <a:r>
              <a:rPr lang="en-US" sz="1900" b="1"/>
              <a:t> </a:t>
            </a:r>
            <a:r>
              <a:rPr lang="en-US" sz="1900" b="1" err="1"/>
              <a:t>neaptver</a:t>
            </a:r>
            <a:r>
              <a:rPr lang="en-US" sz="1900" b="1"/>
              <a:t> visas </a:t>
            </a:r>
            <a:r>
              <a:rPr lang="en-US" sz="1900" b="1" err="1"/>
              <a:t>Uzņēmēja</a:t>
            </a:r>
            <a:r>
              <a:rPr lang="en-US" sz="1900" b="1"/>
              <a:t> </a:t>
            </a:r>
            <a:r>
              <a:rPr lang="en-US" sz="1900" b="1" err="1"/>
              <a:t>Izmaksas</a:t>
            </a:r>
            <a:r>
              <a:rPr lang="en-US" sz="1900" b="1"/>
              <a:t>, kas </a:t>
            </a:r>
            <a:r>
              <a:rPr lang="en-US" sz="1900" b="1" err="1"/>
              <a:t>saistītas</a:t>
            </a:r>
            <a:r>
              <a:rPr lang="en-US" sz="1900" b="1"/>
              <a:t> </a:t>
            </a:r>
            <a:r>
              <a:rPr lang="en-US" sz="1900" b="1" err="1"/>
              <a:t>ar</a:t>
            </a:r>
            <a:r>
              <a:rPr lang="en-US" sz="1900" b="1"/>
              <a:t> </a:t>
            </a:r>
            <a:r>
              <a:rPr lang="lv-LV" sz="1900" b="1" i="1"/>
              <a:t>Neparedzami</a:t>
            </a:r>
            <a:r>
              <a:rPr lang="en-US" sz="1900" b="1" i="1" err="1"/>
              <a:t>em</a:t>
            </a:r>
            <a:r>
              <a:rPr lang="lv-LV" sz="1900" b="1" i="1"/>
              <a:t> fiziskie</a:t>
            </a:r>
            <a:r>
              <a:rPr lang="en-US" sz="1900" b="1" i="1"/>
              <a:t>m</a:t>
            </a:r>
            <a:r>
              <a:rPr lang="lv-LV" sz="1900" b="1" i="1"/>
              <a:t> apstākļi</a:t>
            </a:r>
            <a:r>
              <a:rPr lang="en-US" sz="1900" b="1" i="1" err="1"/>
              <a:t>em</a:t>
            </a:r>
            <a:r>
              <a:rPr lang="en-US" sz="1900" b="1" i="1"/>
              <a:t> </a:t>
            </a:r>
            <a:r>
              <a:rPr lang="en-US" sz="1900" b="1"/>
              <a:t>un </a:t>
            </a:r>
            <a:r>
              <a:rPr lang="en-US" sz="1900" b="1" i="1" err="1"/>
              <a:t>Fosilijām</a:t>
            </a:r>
            <a:r>
              <a:rPr lang="en-US" sz="1900" b="1" i="1"/>
              <a:t>.</a:t>
            </a:r>
            <a:endParaRPr lang="en-US" sz="1900" b="1"/>
          </a:p>
          <a:p>
            <a:pPr algn="just">
              <a:lnSpc>
                <a:spcPct val="150000"/>
              </a:lnSpc>
            </a:pPr>
            <a:endParaRPr lang="en-US" sz="1700"/>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2" name="Rectangle 1">
            <a:extLst>
              <a:ext uri="{FF2B5EF4-FFF2-40B4-BE49-F238E27FC236}">
                <a16:creationId xmlns:a16="http://schemas.microsoft.com/office/drawing/2014/main" id="{49F77F8F-9E5E-4E70-BCDE-DF394B634DD7}"/>
              </a:ext>
            </a:extLst>
          </p:cNvPr>
          <p:cNvSpPr/>
          <p:nvPr/>
        </p:nvSpPr>
        <p:spPr>
          <a:xfrm>
            <a:off x="7119970" y="4014926"/>
            <a:ext cx="4492022" cy="2085956"/>
          </a:xfrm>
          <a:prstGeom prst="rect">
            <a:avLst/>
          </a:prstGeom>
          <a:ln>
            <a:solidFill>
              <a:srgbClr val="FF0000"/>
            </a:solidFill>
          </a:ln>
        </p:spPr>
        <p:txBody>
          <a:bodyPr wrap="square">
            <a:spAutoFit/>
          </a:bodyPr>
          <a:lstStyle/>
          <a:p>
            <a:pPr algn="just">
              <a:lnSpc>
                <a:spcPct val="150000"/>
              </a:lnSpc>
            </a:pPr>
            <a:r>
              <a:rPr lang="en-US" b="1" i="1" u="sng"/>
              <a:t>FM </a:t>
            </a:r>
            <a:r>
              <a:rPr lang="en-US" b="1" i="1" u="sng" err="1"/>
              <a:t>redakcija</a:t>
            </a:r>
            <a:r>
              <a:rPr lang="en-US" b="1" i="1" u="sng"/>
              <a:t>:</a:t>
            </a:r>
          </a:p>
          <a:p>
            <a:pPr algn="just">
              <a:lnSpc>
                <a:spcPct val="150000"/>
              </a:lnSpc>
            </a:pPr>
            <a:r>
              <a:rPr lang="lv-LV" sz="1400" i="1">
                <a:latin typeface="Gotham Book" panose="02000604040000020004" pitchFamily="50" charset="0"/>
              </a:rPr>
              <a:t>Papildu Darbu veikšanas gadījumā atlīdzība tiek noteikta, pamatojoties uz 13.1.apakšpunktu [Tiesības veikt izmaiņas]. Darbu apturēšanas gadījumā kompensācija tiek noteikta saskaņā ar 8.9.apakšpunktu [Darbu apturēšanas sekas].</a:t>
            </a:r>
            <a:r>
              <a:rPr lang="en-US" sz="1400" i="1">
                <a:latin typeface="Gotham Book" panose="02000604040000020004" pitchFamily="50" charset="0"/>
              </a:rPr>
              <a:t>”</a:t>
            </a:r>
          </a:p>
        </p:txBody>
      </p:sp>
      <p:sp>
        <p:nvSpPr>
          <p:cNvPr id="6" name="Rectangle 5">
            <a:extLst>
              <a:ext uri="{FF2B5EF4-FFF2-40B4-BE49-F238E27FC236}">
                <a16:creationId xmlns:a16="http://schemas.microsoft.com/office/drawing/2014/main" id="{F736ABDA-0C44-4959-BEB3-B8DEFE00DDA4}"/>
              </a:ext>
            </a:extLst>
          </p:cNvPr>
          <p:cNvSpPr/>
          <p:nvPr/>
        </p:nvSpPr>
        <p:spPr>
          <a:xfrm>
            <a:off x="7119970" y="1435377"/>
            <a:ext cx="4492022" cy="2129429"/>
          </a:xfrm>
          <a:prstGeom prst="rect">
            <a:avLst/>
          </a:prstGeom>
          <a:ln>
            <a:solidFill>
              <a:schemeClr val="accent6"/>
            </a:solidFill>
          </a:ln>
        </p:spPr>
        <p:txBody>
          <a:bodyPr wrap="square">
            <a:spAutoFit/>
          </a:bodyPr>
          <a:lstStyle/>
          <a:p>
            <a:pPr algn="just">
              <a:lnSpc>
                <a:spcPct val="150000"/>
              </a:lnSpc>
            </a:pPr>
            <a:r>
              <a:rPr lang="en-US" sz="1500" b="1" u="sng">
                <a:latin typeface="Gotham Book" panose="02000604040000020004" pitchFamily="50" charset="0"/>
              </a:rPr>
              <a:t>FIDIC </a:t>
            </a:r>
            <a:r>
              <a:rPr lang="en-US" sz="1500" b="1" u="sng" err="1">
                <a:latin typeface="Gotham Book" panose="02000604040000020004" pitchFamily="50" charset="0"/>
              </a:rPr>
              <a:t>noteikumi</a:t>
            </a:r>
            <a:r>
              <a:rPr lang="en-US" sz="1500" b="1" u="sng">
                <a:latin typeface="Gotham Book" panose="02000604040000020004" pitchFamily="50" charset="0"/>
              </a:rPr>
              <a:t>:</a:t>
            </a:r>
          </a:p>
          <a:p>
            <a:pPr algn="just">
              <a:lnSpc>
                <a:spcPct val="150000"/>
              </a:lnSpc>
            </a:pPr>
            <a:r>
              <a:rPr lang="en-US" sz="1500" i="1">
                <a:latin typeface="Gotham Book" panose="02000604040000020004" pitchFamily="50" charset="0"/>
              </a:rPr>
              <a:t>Ja </a:t>
            </a:r>
            <a:r>
              <a:rPr lang="en-US" sz="1500" i="1" err="1">
                <a:latin typeface="Gotham Book" panose="02000604040000020004" pitchFamily="50" charset="0"/>
              </a:rPr>
              <a:t>Uz</a:t>
            </a:r>
            <a:r>
              <a:rPr lang="lv-LV" sz="1500" i="1">
                <a:latin typeface="Gotham Book" panose="02000604040000020004" pitchFamily="50" charset="0"/>
              </a:rPr>
              <a:t>ņ</a:t>
            </a:r>
            <a:r>
              <a:rPr lang="en-US" sz="1500" i="1" err="1">
                <a:latin typeface="Gotham Book" panose="02000604040000020004" pitchFamily="50" charset="0"/>
              </a:rPr>
              <a:t>ēmēja</a:t>
            </a:r>
            <a:r>
              <a:rPr lang="en-US" sz="1500" i="1">
                <a:latin typeface="Gotham Book" panose="02000604040000020004" pitchFamily="50" charset="0"/>
              </a:rPr>
              <a:t> </a:t>
            </a:r>
            <a:r>
              <a:rPr lang="en-US" sz="1500" i="1" err="1">
                <a:latin typeface="Gotham Book" panose="02000604040000020004" pitchFamily="50" charset="0"/>
              </a:rPr>
              <a:t>darbu</a:t>
            </a:r>
            <a:r>
              <a:rPr lang="en-US" sz="1500" i="1">
                <a:latin typeface="Gotham Book" panose="02000604040000020004" pitchFamily="50" charset="0"/>
              </a:rPr>
              <a:t> </a:t>
            </a:r>
            <a:r>
              <a:rPr lang="en-US" sz="1500" i="1" err="1">
                <a:latin typeface="Gotham Book" panose="02000604040000020004" pitchFamily="50" charset="0"/>
              </a:rPr>
              <a:t>ietekmē</a:t>
            </a:r>
            <a:r>
              <a:rPr lang="en-US" sz="1500" i="1">
                <a:latin typeface="Gotham Book" panose="02000604040000020004" pitchFamily="50" charset="0"/>
              </a:rPr>
              <a:t> </a:t>
            </a:r>
            <a:r>
              <a:rPr lang="lv-LV" sz="1500" i="1">
                <a:latin typeface="Gotham Book" panose="02000604040000020004" pitchFamily="50" charset="0"/>
              </a:rPr>
              <a:t>Neparedzami</a:t>
            </a:r>
            <a:r>
              <a:rPr lang="en-US" sz="1500" i="1">
                <a:latin typeface="Gotham Book" panose="02000604040000020004" pitchFamily="50" charset="0"/>
              </a:rPr>
              <a:t>e</a:t>
            </a:r>
            <a:r>
              <a:rPr lang="lv-LV" sz="1500" i="1">
                <a:latin typeface="Gotham Book" panose="02000604040000020004" pitchFamily="50" charset="0"/>
              </a:rPr>
              <a:t> fiziskie apstākļi</a:t>
            </a:r>
            <a:r>
              <a:rPr lang="en-US" sz="1500" i="1">
                <a:latin typeface="Gotham Book" panose="02000604040000020004" pitchFamily="50" charset="0"/>
              </a:rPr>
              <a:t>/</a:t>
            </a:r>
            <a:r>
              <a:rPr lang="en-US" sz="1500" i="1" err="1">
                <a:latin typeface="Gotham Book" panose="02000604040000020004" pitchFamily="50" charset="0"/>
              </a:rPr>
              <a:t>Fosilijas</a:t>
            </a:r>
            <a:r>
              <a:rPr lang="en-US" sz="1500" i="1">
                <a:latin typeface="Gotham Book" panose="02000604040000020004" pitchFamily="50" charset="0"/>
              </a:rPr>
              <a:t>, kas </a:t>
            </a:r>
            <a:r>
              <a:rPr lang="en-US" sz="1500" i="1" err="1">
                <a:latin typeface="Gotham Book" panose="02000604040000020004" pitchFamily="50" charset="0"/>
              </a:rPr>
              <a:t>kavē</a:t>
            </a:r>
            <a:r>
              <a:rPr lang="en-US" sz="1500" i="1">
                <a:latin typeface="Gotham Book" panose="02000604040000020004" pitchFamily="50" charset="0"/>
              </a:rPr>
              <a:t> </a:t>
            </a:r>
            <a:r>
              <a:rPr lang="en-US" sz="1500" i="1" err="1">
                <a:latin typeface="Gotham Book" panose="02000604040000020004" pitchFamily="50" charset="0"/>
              </a:rPr>
              <a:t>Darbu</a:t>
            </a:r>
            <a:r>
              <a:rPr lang="en-US" sz="1500" i="1">
                <a:latin typeface="Gotham Book" panose="02000604040000020004" pitchFamily="50" charset="0"/>
              </a:rPr>
              <a:t> </a:t>
            </a:r>
            <a:r>
              <a:rPr lang="en-US" sz="1500" i="1" err="1">
                <a:latin typeface="Gotham Book" panose="02000604040000020004" pitchFamily="50" charset="0"/>
              </a:rPr>
              <a:t>izpildi</a:t>
            </a:r>
            <a:r>
              <a:rPr lang="en-US" sz="1500" i="1">
                <a:latin typeface="Gotham Book" panose="02000604040000020004" pitchFamily="50" charset="0"/>
              </a:rPr>
              <a:t> un/</a:t>
            </a:r>
            <a:r>
              <a:rPr lang="en-US" sz="1500" i="1" err="1">
                <a:latin typeface="Gotham Book" panose="02000604040000020004" pitchFamily="50" charset="0"/>
              </a:rPr>
              <a:t>vai</a:t>
            </a:r>
            <a:r>
              <a:rPr lang="en-US" sz="1500" i="1">
                <a:latin typeface="Gotham Book" panose="02000604040000020004" pitchFamily="50" charset="0"/>
              </a:rPr>
              <a:t> </a:t>
            </a:r>
            <a:r>
              <a:rPr lang="en-US" sz="1500" i="1" err="1">
                <a:latin typeface="Gotham Book" panose="02000604040000020004" pitchFamily="50" charset="0"/>
              </a:rPr>
              <a:t>rodas</a:t>
            </a:r>
            <a:r>
              <a:rPr lang="en-US" sz="1500" i="1">
                <a:latin typeface="Gotham Book" panose="02000604040000020004" pitchFamily="50" charset="0"/>
              </a:rPr>
              <a:t> </a:t>
            </a:r>
            <a:r>
              <a:rPr lang="en-US" sz="1500" i="1" err="1">
                <a:latin typeface="Gotham Book" panose="02000604040000020004" pitchFamily="50" charset="0"/>
              </a:rPr>
              <a:t>Izmaksas</a:t>
            </a:r>
            <a:r>
              <a:rPr lang="en-US" sz="1500" i="1">
                <a:latin typeface="Gotham Book" panose="02000604040000020004" pitchFamily="50" charset="0"/>
              </a:rPr>
              <a:t>, </a:t>
            </a:r>
            <a:r>
              <a:rPr lang="en-US" sz="1500" i="1" err="1">
                <a:latin typeface="Gotham Book" panose="02000604040000020004" pitchFamily="50" charset="0"/>
              </a:rPr>
              <a:t>Uzņēmējs</a:t>
            </a:r>
            <a:r>
              <a:rPr lang="en-US" sz="1500" i="1">
                <a:latin typeface="Gotham Book" panose="02000604040000020004" pitchFamily="50" charset="0"/>
              </a:rPr>
              <a:t> </a:t>
            </a:r>
            <a:r>
              <a:rPr lang="en-US" sz="1500" i="1" err="1">
                <a:latin typeface="Gotham Book" panose="02000604040000020004" pitchFamily="50" charset="0"/>
              </a:rPr>
              <a:t>ir</a:t>
            </a:r>
            <a:r>
              <a:rPr lang="en-US" sz="1500" i="1">
                <a:latin typeface="Gotham Book" panose="02000604040000020004" pitchFamily="50" charset="0"/>
              </a:rPr>
              <a:t> </a:t>
            </a:r>
            <a:r>
              <a:rPr lang="en-US" sz="1500" i="1" err="1">
                <a:latin typeface="Gotham Book" panose="02000604040000020004" pitchFamily="50" charset="0"/>
              </a:rPr>
              <a:t>tiesīgs</a:t>
            </a:r>
            <a:r>
              <a:rPr lang="en-US" sz="1500" i="1">
                <a:latin typeface="Gotham Book" panose="02000604040000020004" pitchFamily="50" charset="0"/>
              </a:rPr>
              <a:t> </a:t>
            </a:r>
            <a:r>
              <a:rPr lang="en-US" sz="1500" i="1" err="1">
                <a:latin typeface="Gotham Book" panose="02000604040000020004" pitchFamily="50" charset="0"/>
              </a:rPr>
              <a:t>prasīt</a:t>
            </a:r>
            <a:r>
              <a:rPr lang="en-US" sz="1500" i="1">
                <a:latin typeface="Gotham Book" panose="02000604040000020004" pitchFamily="50" charset="0"/>
              </a:rPr>
              <a:t> </a:t>
            </a:r>
            <a:r>
              <a:rPr lang="en-US" sz="1500" i="1" err="1">
                <a:latin typeface="Gotham Book" panose="02000604040000020004" pitchFamily="50" charset="0"/>
              </a:rPr>
              <a:t>termiņa</a:t>
            </a:r>
            <a:r>
              <a:rPr lang="en-US" sz="1500" i="1">
                <a:latin typeface="Gotham Book" panose="02000604040000020004" pitchFamily="50" charset="0"/>
              </a:rPr>
              <a:t> </a:t>
            </a:r>
            <a:r>
              <a:rPr lang="en-US" sz="1500" i="1" err="1">
                <a:latin typeface="Gotham Book" panose="02000604040000020004" pitchFamily="50" charset="0"/>
              </a:rPr>
              <a:t>pagarinājumu</a:t>
            </a:r>
            <a:r>
              <a:rPr lang="en-US" sz="1500" i="1">
                <a:latin typeface="Gotham Book" panose="02000604040000020004" pitchFamily="50" charset="0"/>
              </a:rPr>
              <a:t> un </a:t>
            </a:r>
            <a:r>
              <a:rPr lang="en-US" sz="1500" i="1" err="1">
                <a:latin typeface="Gotham Book" panose="02000604040000020004" pitchFamily="50" charset="0"/>
              </a:rPr>
              <a:t>Izmaksu</a:t>
            </a:r>
            <a:r>
              <a:rPr lang="en-US" sz="1500" i="1">
                <a:latin typeface="Gotham Book" panose="02000604040000020004" pitchFamily="50" charset="0"/>
              </a:rPr>
              <a:t> </a:t>
            </a:r>
            <a:r>
              <a:rPr lang="en-US" sz="1500" i="1" err="1">
                <a:latin typeface="Gotham Book" panose="02000604040000020004" pitchFamily="50" charset="0"/>
              </a:rPr>
              <a:t>kompensāciju</a:t>
            </a:r>
            <a:r>
              <a:rPr lang="en-US" sz="1500" i="1">
                <a:latin typeface="Gotham Book" panose="02000604040000020004" pitchFamily="50" charset="0"/>
              </a:rPr>
              <a:t>.</a:t>
            </a:r>
          </a:p>
        </p:txBody>
      </p:sp>
    </p:spTree>
    <p:extLst>
      <p:ext uri="{BB962C8B-B14F-4D97-AF65-F5344CB8AC3E}">
        <p14:creationId xmlns:p14="http://schemas.microsoft.com/office/powerpoint/2010/main" val="3813544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Izmaksu</a:t>
            </a:r>
            <a:r>
              <a:rPr lang="en-US" sz="3200" b="1"/>
              <a:t> </a:t>
            </a:r>
            <a:r>
              <a:rPr lang="en-US" sz="3200" b="1" err="1"/>
              <a:t>kompensēšana</a:t>
            </a:r>
            <a:r>
              <a:rPr lang="en-US" sz="3200" b="1"/>
              <a:t> </a:t>
            </a:r>
            <a:r>
              <a:rPr lang="en-US" sz="3200" b="1" err="1"/>
              <a:t>Uz</a:t>
            </a:r>
            <a:r>
              <a:rPr lang="lv-LV" sz="3200" b="1"/>
              <a:t>ņ</a:t>
            </a:r>
            <a:r>
              <a:rPr lang="en-US" sz="3200" b="1" err="1"/>
              <a:t>ēmējam</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438043" y="1435377"/>
            <a:ext cx="6059750" cy="4628071"/>
          </a:xfrm>
        </p:spPr>
        <p:txBody>
          <a:bodyPr vert="horz" lIns="91440" tIns="45720" rIns="91440" bIns="45720" rtlCol="0" anchor="t">
            <a:normAutofit/>
          </a:bodyPr>
          <a:lstStyle/>
          <a:p>
            <a:pPr algn="just">
              <a:lnSpc>
                <a:spcPct val="150000"/>
              </a:lnSpc>
              <a:buFont typeface="Wingdings" panose="05000000000000000000" pitchFamily="2" charset="2"/>
              <a:buChar char="Ø"/>
            </a:pPr>
            <a:r>
              <a:rPr lang="lv-LV" sz="1800" b="1"/>
              <a:t>Ar Speciālajiem noteikumiem </a:t>
            </a:r>
            <a:r>
              <a:rPr lang="en-US" sz="1800" b="1"/>
              <a:t>19.4 </a:t>
            </a:r>
            <a:r>
              <a:rPr lang="en-US" sz="1800" b="1" err="1"/>
              <a:t>punktā</a:t>
            </a:r>
            <a:r>
              <a:rPr lang="en-US" sz="1800" b="1"/>
              <a:t> </a:t>
            </a:r>
            <a:r>
              <a:rPr lang="lv-LV" sz="1800" b="1"/>
              <a:t>tiek dzēst</a:t>
            </a:r>
            <a:r>
              <a:rPr lang="en-US" sz="1800" b="1"/>
              <a:t>a</a:t>
            </a:r>
            <a:r>
              <a:rPr lang="lv-LV" sz="1800" b="1"/>
              <a:t>s </a:t>
            </a:r>
            <a:r>
              <a:rPr lang="en-US" sz="1800" b="1" err="1"/>
              <a:t>Uz</a:t>
            </a:r>
            <a:r>
              <a:rPr lang="lv-LV" sz="1800" b="1"/>
              <a:t>ņ</a:t>
            </a:r>
            <a:r>
              <a:rPr lang="en-US" sz="1800" b="1" err="1"/>
              <a:t>ēmēja</a:t>
            </a:r>
            <a:r>
              <a:rPr lang="lv-LV" sz="1800" b="1"/>
              <a:t> tiesības saņemt Izmaksu kompensāciju</a:t>
            </a:r>
            <a:r>
              <a:rPr lang="en-US" sz="1800" b="1"/>
              <a:t> </a:t>
            </a:r>
            <a:r>
              <a:rPr lang="en-US" sz="1800" b="1" err="1"/>
              <a:t>sakarā</a:t>
            </a:r>
            <a:r>
              <a:rPr lang="en-US" sz="1800" b="1"/>
              <a:t> </a:t>
            </a:r>
            <a:r>
              <a:rPr lang="en-US" sz="1800" b="1" err="1"/>
              <a:t>ar</a:t>
            </a:r>
            <a:r>
              <a:rPr lang="en-US" sz="1800" b="1"/>
              <a:t> </a:t>
            </a:r>
            <a:r>
              <a:rPr lang="en-US" sz="1800" b="1" i="1"/>
              <a:t>N</a:t>
            </a:r>
            <a:r>
              <a:rPr lang="lv-LV" sz="1800" b="1" i="1" err="1"/>
              <a:t>epārvaramas</a:t>
            </a:r>
            <a:r>
              <a:rPr lang="lv-LV" sz="1800" b="1" i="1"/>
              <a:t> varas apstākļu</a:t>
            </a:r>
            <a:r>
              <a:rPr lang="en-US" sz="1800" b="1" i="1"/>
              <a:t> </a:t>
            </a:r>
            <a:r>
              <a:rPr lang="en-US" sz="1800" b="1" i="1" err="1"/>
              <a:t>sekas</a:t>
            </a:r>
            <a:r>
              <a:rPr lang="lv-LV" sz="1800" b="1" i="1"/>
              <a:t> </a:t>
            </a:r>
            <a:r>
              <a:rPr lang="lv-LV" sz="1800" b="1" err="1"/>
              <a:t>iestāšan</a:t>
            </a:r>
            <a:r>
              <a:rPr lang="en-US" sz="1800" b="1"/>
              <a:t>o</a:t>
            </a:r>
            <a:r>
              <a:rPr lang="lv-LV" sz="1800" b="1"/>
              <a:t>s</a:t>
            </a:r>
            <a:r>
              <a:rPr lang="en-US" sz="1800" b="1"/>
              <a:t>.</a:t>
            </a:r>
          </a:p>
          <a:p>
            <a:pPr algn="just">
              <a:lnSpc>
                <a:spcPct val="150000"/>
              </a:lnSpc>
              <a:buFont typeface="Wingdings" panose="05000000000000000000" pitchFamily="2" charset="2"/>
              <a:buChar char="Ø"/>
            </a:pPr>
            <a:endParaRPr lang="en-US" sz="1800" b="1"/>
          </a:p>
          <a:p>
            <a:pPr algn="just">
              <a:lnSpc>
                <a:spcPct val="150000"/>
              </a:lnSpc>
              <a:buFont typeface="Wingdings" panose="05000000000000000000" pitchFamily="2" charset="2"/>
              <a:buChar char="Ø"/>
            </a:pPr>
            <a:r>
              <a:rPr lang="en-US" sz="1800"/>
              <a:t> </a:t>
            </a:r>
            <a:r>
              <a:rPr lang="en-US" sz="1800" b="1" err="1"/>
              <a:t>Finanšu</a:t>
            </a:r>
            <a:r>
              <a:rPr lang="en-US" sz="1800" b="1"/>
              <a:t> </a:t>
            </a:r>
            <a:r>
              <a:rPr lang="en-US" sz="1800" b="1" err="1"/>
              <a:t>ministrijas</a:t>
            </a:r>
            <a:r>
              <a:rPr lang="en-US" sz="1800" b="1"/>
              <a:t> </a:t>
            </a:r>
            <a:r>
              <a:rPr lang="en-US" sz="1800" b="1" err="1"/>
              <a:t>piedāvātā</a:t>
            </a:r>
            <a:r>
              <a:rPr lang="en-US" sz="1800" b="1"/>
              <a:t> </a:t>
            </a:r>
            <a:r>
              <a:rPr lang="en-US" sz="1800" b="1" err="1"/>
              <a:t>redakcija</a:t>
            </a:r>
            <a:r>
              <a:rPr lang="en-US" sz="1800" b="1"/>
              <a:t> </a:t>
            </a:r>
            <a:r>
              <a:rPr lang="en-US" sz="1800" b="1" err="1"/>
              <a:t>paredz</a:t>
            </a:r>
            <a:r>
              <a:rPr lang="en-US" sz="1800" b="1"/>
              <a:t> </a:t>
            </a:r>
            <a:r>
              <a:rPr lang="en-US" sz="1800" b="1" err="1"/>
              <a:t>tikai</a:t>
            </a:r>
            <a:r>
              <a:rPr lang="en-US" sz="1800" b="1"/>
              <a:t> </a:t>
            </a:r>
            <a:r>
              <a:rPr lang="en-US" sz="1800" b="1" err="1"/>
              <a:t>Darbu</a:t>
            </a:r>
            <a:r>
              <a:rPr lang="en-US" sz="1800" b="1"/>
              <a:t> </a:t>
            </a:r>
            <a:r>
              <a:rPr lang="en-US" sz="1800" b="1" err="1"/>
              <a:t>izpildes</a:t>
            </a:r>
            <a:r>
              <a:rPr lang="en-US" sz="1800" b="1"/>
              <a:t> </a:t>
            </a:r>
            <a:r>
              <a:rPr lang="en-US" sz="1800" b="1" err="1"/>
              <a:t>termi</a:t>
            </a:r>
            <a:r>
              <a:rPr lang="lv-LV" sz="1800" b="1"/>
              <a:t>ņ</a:t>
            </a:r>
            <a:r>
              <a:rPr lang="en-US" sz="1800" b="1"/>
              <a:t>a </a:t>
            </a:r>
            <a:r>
              <a:rPr lang="en-US" sz="1800" b="1" err="1"/>
              <a:t>pagarināšanu</a:t>
            </a:r>
            <a:r>
              <a:rPr lang="en-US" sz="1900" b="1"/>
              <a:t>.</a:t>
            </a:r>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4" name="Rectangle 3">
            <a:extLst>
              <a:ext uri="{FF2B5EF4-FFF2-40B4-BE49-F238E27FC236}">
                <a16:creationId xmlns:a16="http://schemas.microsoft.com/office/drawing/2014/main" id="{B2E73A64-A94C-443E-A315-3BDCCD375317}"/>
              </a:ext>
            </a:extLst>
          </p:cNvPr>
          <p:cNvSpPr/>
          <p:nvPr/>
        </p:nvSpPr>
        <p:spPr>
          <a:xfrm>
            <a:off x="6968970" y="3899517"/>
            <a:ext cx="4643021" cy="1766189"/>
          </a:xfrm>
          <a:prstGeom prst="rect">
            <a:avLst/>
          </a:prstGeom>
          <a:ln>
            <a:solidFill>
              <a:srgbClr val="FF0000"/>
            </a:solidFill>
          </a:ln>
        </p:spPr>
        <p:txBody>
          <a:bodyPr wrap="square">
            <a:spAutoFit/>
          </a:bodyPr>
          <a:lstStyle/>
          <a:p>
            <a:pPr algn="just">
              <a:lnSpc>
                <a:spcPct val="150000"/>
              </a:lnSpc>
            </a:pPr>
            <a:r>
              <a:rPr lang="en-US" sz="1500" b="1" i="1" u="sng">
                <a:latin typeface="Gotham Book" panose="02000604040000020004" pitchFamily="50" charset="0"/>
              </a:rPr>
              <a:t>FM </a:t>
            </a:r>
            <a:r>
              <a:rPr lang="en-US" sz="1500" b="1" i="1" u="sng" err="1">
                <a:latin typeface="Gotham Book" panose="02000604040000020004" pitchFamily="50" charset="0"/>
              </a:rPr>
              <a:t>redakcija</a:t>
            </a:r>
            <a:r>
              <a:rPr lang="en-US" sz="1500" b="1" i="1" u="sng">
                <a:latin typeface="Gotham Book" panose="02000604040000020004" pitchFamily="50" charset="0"/>
              </a:rPr>
              <a:t>:</a:t>
            </a:r>
          </a:p>
          <a:p>
            <a:pPr algn="just">
              <a:lnSpc>
                <a:spcPct val="150000"/>
              </a:lnSpc>
            </a:pPr>
            <a:r>
              <a:rPr lang="lv-LV" sz="1500" i="1">
                <a:latin typeface="Gotham Book" panose="02000604040000020004" pitchFamily="50" charset="0"/>
              </a:rPr>
              <a:t>Ja uzņēmējs nespēj pildīt kādu no Līgumā noteiktajām saistībām nepārvaramas varas dēļ, </a:t>
            </a:r>
            <a:r>
              <a:rPr lang="en-US" sz="1500" i="1">
                <a:latin typeface="Gotham Book" panose="02000604040000020004" pitchFamily="50" charset="0"/>
              </a:rPr>
              <a:t>(..) </a:t>
            </a:r>
            <a:r>
              <a:rPr lang="lv-LV" sz="1500" i="1">
                <a:latin typeface="Gotham Book" panose="02000604040000020004" pitchFamily="50" charset="0"/>
              </a:rPr>
              <a:t>Uzņēmējs </a:t>
            </a:r>
            <a:r>
              <a:rPr lang="en-US" sz="1500" i="1">
                <a:latin typeface="Gotham Book" panose="02000604040000020004" pitchFamily="50" charset="0"/>
              </a:rPr>
              <a:t>(..) </a:t>
            </a:r>
            <a:r>
              <a:rPr lang="lv-LV" sz="1500" i="1">
                <a:latin typeface="Gotham Book" panose="02000604040000020004" pitchFamily="50" charset="0"/>
              </a:rPr>
              <a:t>ir tiesīgs prasīt termiņa pagarinājumu par jebkuru šādu kavējumu</a:t>
            </a:r>
            <a:r>
              <a:rPr lang="en-US" sz="1500" i="1">
                <a:latin typeface="Gotham Book" panose="02000604040000020004" pitchFamily="50" charset="0"/>
              </a:rPr>
              <a:t> (..).</a:t>
            </a:r>
          </a:p>
        </p:txBody>
      </p:sp>
      <p:sp>
        <p:nvSpPr>
          <p:cNvPr id="6" name="Rectangle 5">
            <a:extLst>
              <a:ext uri="{FF2B5EF4-FFF2-40B4-BE49-F238E27FC236}">
                <a16:creationId xmlns:a16="http://schemas.microsoft.com/office/drawing/2014/main" id="{BFB5F2E7-F38D-4D58-A81F-879A04834D91}"/>
              </a:ext>
            </a:extLst>
          </p:cNvPr>
          <p:cNvSpPr/>
          <p:nvPr/>
        </p:nvSpPr>
        <p:spPr>
          <a:xfrm>
            <a:off x="6968971" y="1435377"/>
            <a:ext cx="4643021" cy="2129429"/>
          </a:xfrm>
          <a:prstGeom prst="rect">
            <a:avLst/>
          </a:prstGeom>
          <a:ln>
            <a:solidFill>
              <a:schemeClr val="accent6"/>
            </a:solidFill>
          </a:ln>
        </p:spPr>
        <p:txBody>
          <a:bodyPr wrap="square">
            <a:spAutoFit/>
          </a:bodyPr>
          <a:lstStyle/>
          <a:p>
            <a:pPr algn="just">
              <a:lnSpc>
                <a:spcPct val="150000"/>
              </a:lnSpc>
            </a:pPr>
            <a:r>
              <a:rPr lang="en-US" sz="1500" b="1" u="sng">
                <a:latin typeface="Gotham Book" panose="02000604040000020004" pitchFamily="50" charset="0"/>
              </a:rPr>
              <a:t>FIDIC </a:t>
            </a:r>
            <a:r>
              <a:rPr lang="en-US" sz="1500" b="1" u="sng" err="1">
                <a:latin typeface="Gotham Book" panose="02000604040000020004" pitchFamily="50" charset="0"/>
              </a:rPr>
              <a:t>noteikumi</a:t>
            </a:r>
            <a:r>
              <a:rPr lang="en-US" sz="1500" b="1" u="sng">
                <a:latin typeface="Gotham Book" panose="02000604040000020004" pitchFamily="50" charset="0"/>
              </a:rPr>
              <a:t>:</a:t>
            </a:r>
          </a:p>
          <a:p>
            <a:pPr algn="just">
              <a:lnSpc>
                <a:spcPct val="150000"/>
              </a:lnSpc>
            </a:pPr>
            <a:r>
              <a:rPr lang="en-US" sz="1500" i="1">
                <a:latin typeface="Gotham Book" panose="02000604040000020004" pitchFamily="50" charset="0"/>
              </a:rPr>
              <a:t>Ja </a:t>
            </a:r>
            <a:r>
              <a:rPr lang="en-US" sz="1500" i="1" err="1">
                <a:latin typeface="Gotham Book" panose="02000604040000020004" pitchFamily="50" charset="0"/>
              </a:rPr>
              <a:t>Uz</a:t>
            </a:r>
            <a:r>
              <a:rPr lang="lv-LV" sz="1500" i="1">
                <a:latin typeface="Gotham Book" panose="02000604040000020004" pitchFamily="50" charset="0"/>
              </a:rPr>
              <a:t>ņ</a:t>
            </a:r>
            <a:r>
              <a:rPr lang="en-US" sz="1500" i="1" err="1">
                <a:latin typeface="Gotham Book" panose="02000604040000020004" pitchFamily="50" charset="0"/>
              </a:rPr>
              <a:t>ēmējs</a:t>
            </a:r>
            <a:r>
              <a:rPr lang="en-US" sz="1500" i="1">
                <a:latin typeface="Gotham Book" panose="02000604040000020004" pitchFamily="50" charset="0"/>
              </a:rPr>
              <a:t> </a:t>
            </a:r>
            <a:r>
              <a:rPr lang="en-US" sz="1500" i="1" err="1">
                <a:latin typeface="Gotham Book" panose="02000604040000020004" pitchFamily="50" charset="0"/>
              </a:rPr>
              <a:t>nespēj</a:t>
            </a:r>
            <a:r>
              <a:rPr lang="en-US" sz="1500" i="1">
                <a:latin typeface="Gotham Book" panose="02000604040000020004" pitchFamily="50" charset="0"/>
              </a:rPr>
              <a:t> </a:t>
            </a:r>
            <a:r>
              <a:rPr lang="en-US" sz="1500" i="1" err="1">
                <a:latin typeface="Gotham Book" panose="02000604040000020004" pitchFamily="50" charset="0"/>
              </a:rPr>
              <a:t>pildīt</a:t>
            </a:r>
            <a:r>
              <a:rPr lang="en-US" sz="1500" i="1">
                <a:latin typeface="Gotham Book" panose="02000604040000020004" pitchFamily="50" charset="0"/>
              </a:rPr>
              <a:t> </a:t>
            </a:r>
            <a:r>
              <a:rPr lang="en-US" sz="1500" i="1" err="1">
                <a:latin typeface="Gotham Book" panose="02000604040000020004" pitchFamily="50" charset="0"/>
              </a:rPr>
              <a:t>kādu</a:t>
            </a:r>
            <a:r>
              <a:rPr lang="en-US" sz="1500" i="1">
                <a:latin typeface="Gotham Book" panose="02000604040000020004" pitchFamily="50" charset="0"/>
              </a:rPr>
              <a:t> no </a:t>
            </a:r>
            <a:r>
              <a:rPr lang="en-US" sz="1500" i="1" err="1">
                <a:latin typeface="Gotham Book" panose="02000604040000020004" pitchFamily="50" charset="0"/>
              </a:rPr>
              <a:t>Līgumā</a:t>
            </a:r>
            <a:r>
              <a:rPr lang="en-US" sz="1500" i="1">
                <a:latin typeface="Gotham Book" panose="02000604040000020004" pitchFamily="50" charset="0"/>
              </a:rPr>
              <a:t> </a:t>
            </a:r>
            <a:r>
              <a:rPr lang="en-US" sz="1500" i="1" err="1">
                <a:latin typeface="Gotham Book" panose="02000604040000020004" pitchFamily="50" charset="0"/>
              </a:rPr>
              <a:t>noteiktajām</a:t>
            </a:r>
            <a:r>
              <a:rPr lang="en-US" sz="1500" i="1">
                <a:latin typeface="Gotham Book" panose="02000604040000020004" pitchFamily="50" charset="0"/>
              </a:rPr>
              <a:t> </a:t>
            </a:r>
            <a:r>
              <a:rPr lang="en-US" sz="1500" i="1" err="1">
                <a:latin typeface="Gotham Book" panose="02000604040000020004" pitchFamily="50" charset="0"/>
              </a:rPr>
              <a:t>saistībām</a:t>
            </a:r>
            <a:r>
              <a:rPr lang="en-US" sz="1500" i="1">
                <a:latin typeface="Gotham Book" panose="02000604040000020004" pitchFamily="50" charset="0"/>
              </a:rPr>
              <a:t> n</a:t>
            </a:r>
            <a:r>
              <a:rPr lang="lv-LV" sz="1500" i="1" err="1">
                <a:latin typeface="Gotham Book" panose="02000604040000020004" pitchFamily="50" charset="0"/>
              </a:rPr>
              <a:t>epārvaramas</a:t>
            </a:r>
            <a:r>
              <a:rPr lang="lv-LV" sz="1500" i="1">
                <a:latin typeface="Gotham Book" panose="02000604040000020004" pitchFamily="50" charset="0"/>
              </a:rPr>
              <a:t> varas </a:t>
            </a:r>
            <a:r>
              <a:rPr lang="en-US" sz="1500" i="1" err="1">
                <a:latin typeface="Gotham Book" panose="02000604040000020004" pitchFamily="50" charset="0"/>
              </a:rPr>
              <a:t>dē</a:t>
            </a:r>
            <a:r>
              <a:rPr lang="lv-LV" sz="1500" i="1">
                <a:latin typeface="Gotham Book" panose="02000604040000020004" pitchFamily="50" charset="0"/>
              </a:rPr>
              <a:t>ļ</a:t>
            </a:r>
            <a:r>
              <a:rPr lang="en-US" sz="1500" i="1">
                <a:latin typeface="Gotham Book" panose="02000604040000020004" pitchFamily="50" charset="0"/>
              </a:rPr>
              <a:t>, kas </a:t>
            </a:r>
            <a:r>
              <a:rPr lang="en-US" sz="1500" i="1" err="1">
                <a:latin typeface="Gotham Book" panose="02000604040000020004" pitchFamily="50" charset="0"/>
              </a:rPr>
              <a:t>kavē</a:t>
            </a:r>
            <a:r>
              <a:rPr lang="en-US" sz="1500" i="1">
                <a:latin typeface="Gotham Book" panose="02000604040000020004" pitchFamily="50" charset="0"/>
              </a:rPr>
              <a:t> </a:t>
            </a:r>
            <a:r>
              <a:rPr lang="en-US" sz="1500" i="1" err="1">
                <a:latin typeface="Gotham Book" panose="02000604040000020004" pitchFamily="50" charset="0"/>
              </a:rPr>
              <a:t>Darbu</a:t>
            </a:r>
            <a:r>
              <a:rPr lang="en-US" sz="1500" i="1">
                <a:latin typeface="Gotham Book" panose="02000604040000020004" pitchFamily="50" charset="0"/>
              </a:rPr>
              <a:t> </a:t>
            </a:r>
            <a:r>
              <a:rPr lang="en-US" sz="1500" i="1" err="1">
                <a:latin typeface="Gotham Book" panose="02000604040000020004" pitchFamily="50" charset="0"/>
              </a:rPr>
              <a:t>izpildi</a:t>
            </a:r>
            <a:r>
              <a:rPr lang="en-US" sz="1500" i="1">
                <a:latin typeface="Gotham Book" panose="02000604040000020004" pitchFamily="50" charset="0"/>
              </a:rPr>
              <a:t> un/</a:t>
            </a:r>
            <a:r>
              <a:rPr lang="en-US" sz="1500" i="1" err="1">
                <a:latin typeface="Gotham Book" panose="02000604040000020004" pitchFamily="50" charset="0"/>
              </a:rPr>
              <a:t>vai</a:t>
            </a:r>
            <a:r>
              <a:rPr lang="en-US" sz="1500" i="1">
                <a:latin typeface="Gotham Book" panose="02000604040000020004" pitchFamily="50" charset="0"/>
              </a:rPr>
              <a:t> </a:t>
            </a:r>
            <a:r>
              <a:rPr lang="en-US" sz="1500" i="1" err="1">
                <a:latin typeface="Gotham Book" panose="02000604040000020004" pitchFamily="50" charset="0"/>
              </a:rPr>
              <a:t>rodas</a:t>
            </a:r>
            <a:r>
              <a:rPr lang="en-US" sz="1500" i="1">
                <a:latin typeface="Gotham Book" panose="02000604040000020004" pitchFamily="50" charset="0"/>
              </a:rPr>
              <a:t> </a:t>
            </a:r>
            <a:r>
              <a:rPr lang="en-US" sz="1500" i="1" err="1">
                <a:latin typeface="Gotham Book" panose="02000604040000020004" pitchFamily="50" charset="0"/>
              </a:rPr>
              <a:t>Izmaksas</a:t>
            </a:r>
            <a:r>
              <a:rPr lang="en-US" sz="1500" i="1">
                <a:latin typeface="Gotham Book" panose="02000604040000020004" pitchFamily="50" charset="0"/>
              </a:rPr>
              <a:t>, </a:t>
            </a:r>
            <a:r>
              <a:rPr lang="en-US" sz="1500" i="1" err="1">
                <a:latin typeface="Gotham Book" panose="02000604040000020004" pitchFamily="50" charset="0"/>
              </a:rPr>
              <a:t>Uzņēmējs</a:t>
            </a:r>
            <a:r>
              <a:rPr lang="en-US" sz="1500" i="1">
                <a:latin typeface="Gotham Book" panose="02000604040000020004" pitchFamily="50" charset="0"/>
              </a:rPr>
              <a:t> </a:t>
            </a:r>
            <a:r>
              <a:rPr lang="en-US" sz="1500" i="1" err="1">
                <a:latin typeface="Gotham Book" panose="02000604040000020004" pitchFamily="50" charset="0"/>
              </a:rPr>
              <a:t>ir</a:t>
            </a:r>
            <a:r>
              <a:rPr lang="en-US" sz="1500" i="1">
                <a:latin typeface="Gotham Book" panose="02000604040000020004" pitchFamily="50" charset="0"/>
              </a:rPr>
              <a:t> </a:t>
            </a:r>
            <a:r>
              <a:rPr lang="en-US" sz="1500" i="1" err="1">
                <a:latin typeface="Gotham Book" panose="02000604040000020004" pitchFamily="50" charset="0"/>
              </a:rPr>
              <a:t>tiesības</a:t>
            </a:r>
            <a:r>
              <a:rPr lang="en-US" sz="1500" i="1">
                <a:latin typeface="Gotham Book" panose="02000604040000020004" pitchFamily="50" charset="0"/>
              </a:rPr>
              <a:t> </a:t>
            </a:r>
            <a:r>
              <a:rPr lang="en-US" sz="1500" i="1" err="1">
                <a:latin typeface="Gotham Book" panose="02000604040000020004" pitchFamily="50" charset="0"/>
              </a:rPr>
              <a:t>uz</a:t>
            </a:r>
            <a:r>
              <a:rPr lang="en-US" sz="1500" i="1">
                <a:latin typeface="Gotham Book" panose="02000604040000020004" pitchFamily="50" charset="0"/>
              </a:rPr>
              <a:t> </a:t>
            </a:r>
            <a:r>
              <a:rPr lang="en-US" sz="1500" i="1" err="1">
                <a:latin typeface="Gotham Book" panose="02000604040000020004" pitchFamily="50" charset="0"/>
              </a:rPr>
              <a:t>Izmaksu</a:t>
            </a:r>
            <a:r>
              <a:rPr lang="en-US" sz="1500" i="1">
                <a:latin typeface="Gotham Book" panose="02000604040000020004" pitchFamily="50" charset="0"/>
              </a:rPr>
              <a:t> </a:t>
            </a:r>
            <a:r>
              <a:rPr lang="en-US" sz="1500" i="1" err="1">
                <a:latin typeface="Gotham Book" panose="02000604040000020004" pitchFamily="50" charset="0"/>
              </a:rPr>
              <a:t>kompensāciju</a:t>
            </a:r>
            <a:r>
              <a:rPr lang="en-US" sz="1500" i="1">
                <a:latin typeface="Gotham Book" panose="02000604040000020004" pitchFamily="50" charset="0"/>
              </a:rPr>
              <a:t> un </a:t>
            </a:r>
            <a:r>
              <a:rPr lang="en-US" sz="1500" i="1" err="1">
                <a:latin typeface="Gotham Book" panose="02000604040000020004" pitchFamily="50" charset="0"/>
              </a:rPr>
              <a:t>termiņa</a:t>
            </a:r>
            <a:r>
              <a:rPr lang="en-US" sz="1500" i="1">
                <a:latin typeface="Gotham Book" panose="02000604040000020004" pitchFamily="50" charset="0"/>
              </a:rPr>
              <a:t> </a:t>
            </a:r>
            <a:r>
              <a:rPr lang="en-US" sz="1500" i="1" err="1">
                <a:latin typeface="Gotham Book" panose="02000604040000020004" pitchFamily="50" charset="0"/>
              </a:rPr>
              <a:t>pagarinājumu</a:t>
            </a:r>
            <a:r>
              <a:rPr lang="en-US" sz="1500" i="1">
                <a:latin typeface="Gotham Book" panose="02000604040000020004" pitchFamily="50" charset="0"/>
              </a:rPr>
              <a:t>.</a:t>
            </a:r>
          </a:p>
        </p:txBody>
      </p:sp>
    </p:spTree>
    <p:extLst>
      <p:ext uri="{BB962C8B-B14F-4D97-AF65-F5344CB8AC3E}">
        <p14:creationId xmlns:p14="http://schemas.microsoft.com/office/powerpoint/2010/main" val="852142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Izmaksu</a:t>
            </a:r>
            <a:r>
              <a:rPr lang="en-US" sz="3200" b="1"/>
              <a:t> </a:t>
            </a:r>
            <a:r>
              <a:rPr lang="en-US" sz="3200" b="1" err="1"/>
              <a:t>kompensēšana</a:t>
            </a:r>
            <a:r>
              <a:rPr lang="en-US" sz="3200" b="1"/>
              <a:t> </a:t>
            </a:r>
            <a:r>
              <a:rPr lang="en-US" sz="3200" b="1" err="1"/>
              <a:t>Uz</a:t>
            </a:r>
            <a:r>
              <a:rPr lang="lv-LV" sz="3200" b="1"/>
              <a:t>ņ</a:t>
            </a:r>
            <a:r>
              <a:rPr lang="en-US" sz="3200" b="1" err="1"/>
              <a:t>ēmējam</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296663" y="1694619"/>
            <a:ext cx="7027415" cy="4405312"/>
          </a:xfrm>
        </p:spPr>
        <p:txBody>
          <a:bodyPr vert="horz" lIns="91440" tIns="45720" rIns="91440" bIns="45720" rtlCol="0" anchor="t">
            <a:normAutofit/>
          </a:bodyPr>
          <a:lstStyle/>
          <a:p>
            <a:pPr algn="just">
              <a:lnSpc>
                <a:spcPct val="160000"/>
              </a:lnSpc>
              <a:buFont typeface="Wingdings" panose="05000000000000000000" pitchFamily="2" charset="2"/>
              <a:buChar char="Ø"/>
            </a:pPr>
            <a:endParaRPr lang="en-US" sz="1900" b="1"/>
          </a:p>
          <a:p>
            <a:pPr algn="just">
              <a:lnSpc>
                <a:spcPct val="160000"/>
              </a:lnSpc>
              <a:buFont typeface="Wingdings" panose="05000000000000000000" pitchFamily="2" charset="2"/>
              <a:buChar char="Ø"/>
            </a:pPr>
            <a:r>
              <a:rPr lang="lv-LV" sz="1900" b="1"/>
              <a:t>Ar Speciālajiem noteikumiem </a:t>
            </a:r>
            <a:r>
              <a:rPr lang="en-US" sz="1900" b="1" u="sng" err="1"/>
              <a:t>dzēsts</a:t>
            </a:r>
            <a:r>
              <a:rPr lang="en-US" sz="1900" b="1" u="sng"/>
              <a:t> </a:t>
            </a:r>
            <a:r>
              <a:rPr lang="en-US" sz="1900" b="1" u="sng" err="1"/>
              <a:t>Vispārīgo</a:t>
            </a:r>
            <a:r>
              <a:rPr lang="en-US" sz="1900" b="1" u="sng"/>
              <a:t> </a:t>
            </a:r>
            <a:r>
              <a:rPr lang="en-US" sz="1900" b="1" u="sng" err="1"/>
              <a:t>noteikumu</a:t>
            </a:r>
            <a:r>
              <a:rPr lang="en-US" sz="1900" b="1" u="sng"/>
              <a:t> 16.4 </a:t>
            </a:r>
            <a:r>
              <a:rPr lang="en-US" sz="1900" b="1" u="sng" err="1"/>
              <a:t>punkts</a:t>
            </a:r>
            <a:r>
              <a:rPr lang="en-US" sz="1900" b="1"/>
              <a:t>, </a:t>
            </a:r>
            <a:r>
              <a:rPr lang="en-US" sz="1900" b="1" err="1"/>
              <a:t>kurā</a:t>
            </a:r>
            <a:r>
              <a:rPr lang="en-US" sz="1900" b="1"/>
              <a:t> </a:t>
            </a:r>
            <a:r>
              <a:rPr lang="en-US" sz="1900" b="1" err="1"/>
              <a:t>noteiktas</a:t>
            </a:r>
            <a:r>
              <a:rPr lang="en-US" sz="1900" b="1"/>
              <a:t> </a:t>
            </a:r>
            <a:r>
              <a:rPr lang="en-US" sz="1900" b="1" err="1"/>
              <a:t>Uz</a:t>
            </a:r>
            <a:r>
              <a:rPr lang="lv-LV" sz="1900" b="1"/>
              <a:t>ņ</a:t>
            </a:r>
            <a:r>
              <a:rPr lang="en-US" sz="1900" b="1" err="1"/>
              <a:t>ēmēja</a:t>
            </a:r>
            <a:r>
              <a:rPr lang="lv-LV" sz="1900" b="1"/>
              <a:t> tiesības saņemt </a:t>
            </a:r>
            <a:r>
              <a:rPr lang="en-US" sz="1900" b="1" err="1"/>
              <a:t>zaudējumu</a:t>
            </a:r>
            <a:r>
              <a:rPr lang="en-US" sz="1900" b="1"/>
              <a:t> un </a:t>
            </a:r>
            <a:r>
              <a:rPr lang="en-US" sz="1900" b="1" err="1"/>
              <a:t>izdevumu</a:t>
            </a:r>
            <a:r>
              <a:rPr lang="en-US" sz="1900" b="1"/>
              <a:t> </a:t>
            </a:r>
            <a:r>
              <a:rPr lang="en-US" sz="1900" b="1" err="1"/>
              <a:t>kompensāciju</a:t>
            </a:r>
            <a:r>
              <a:rPr lang="en-US" sz="1900" b="1"/>
              <a:t>, </a:t>
            </a:r>
            <a:r>
              <a:rPr lang="en-US" sz="1900" b="1" err="1"/>
              <a:t>gadījumos</a:t>
            </a:r>
            <a:r>
              <a:rPr lang="en-US" sz="1900" b="1"/>
              <a:t>, </a:t>
            </a:r>
            <a:r>
              <a:rPr lang="en-US" sz="1900" b="1" err="1"/>
              <a:t>kad</a:t>
            </a:r>
            <a:r>
              <a:rPr lang="en-US" sz="1900" b="1"/>
              <a:t> </a:t>
            </a:r>
            <a:r>
              <a:rPr lang="en-US" sz="1900" b="1" err="1"/>
              <a:t>Uz</a:t>
            </a:r>
            <a:r>
              <a:rPr lang="lv-LV" sz="1900" b="1"/>
              <a:t>ņ</a:t>
            </a:r>
            <a:r>
              <a:rPr lang="en-US" sz="1900" b="1" err="1"/>
              <a:t>ēmējs</a:t>
            </a:r>
            <a:r>
              <a:rPr lang="en-US" sz="1900" b="1"/>
              <a:t> </a:t>
            </a:r>
            <a:r>
              <a:rPr lang="en-US" sz="1900" b="1" err="1"/>
              <a:t>Līgumā</a:t>
            </a:r>
            <a:r>
              <a:rPr lang="en-US" sz="1900" b="1"/>
              <a:t> </a:t>
            </a:r>
            <a:r>
              <a:rPr lang="en-US" sz="1900" b="1" err="1"/>
              <a:t>noteiktajā</a:t>
            </a:r>
            <a:r>
              <a:rPr lang="en-US" sz="1900" b="1"/>
              <a:t> </a:t>
            </a:r>
            <a:r>
              <a:rPr lang="en-US" sz="1900" b="1" err="1"/>
              <a:t>kārtībā</a:t>
            </a:r>
            <a:r>
              <a:rPr lang="en-US" sz="1900" b="1"/>
              <a:t> </a:t>
            </a:r>
            <a:r>
              <a:rPr lang="en-US" sz="1900" b="1" err="1"/>
              <a:t>pārtrauc</a:t>
            </a:r>
            <a:r>
              <a:rPr lang="en-US" sz="1900" b="1"/>
              <a:t> </a:t>
            </a:r>
            <a:r>
              <a:rPr lang="en-US" sz="1900" b="1" err="1"/>
              <a:t>Līgumu</a:t>
            </a:r>
            <a:r>
              <a:rPr lang="en-US" sz="1900" b="1"/>
              <a:t>.</a:t>
            </a:r>
          </a:p>
          <a:p>
            <a:pPr algn="just">
              <a:lnSpc>
                <a:spcPct val="160000"/>
              </a:lnSpc>
              <a:buFont typeface="Wingdings" panose="05000000000000000000" pitchFamily="2" charset="2"/>
              <a:buChar char="Ø"/>
            </a:pPr>
            <a:endParaRPr lang="en-US" sz="1900" b="1"/>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2" name="Rectangle 1">
            <a:extLst>
              <a:ext uri="{FF2B5EF4-FFF2-40B4-BE49-F238E27FC236}">
                <a16:creationId xmlns:a16="http://schemas.microsoft.com/office/drawing/2014/main" id="{914FB7D5-0699-479E-9887-5085F5AD672C}"/>
              </a:ext>
            </a:extLst>
          </p:cNvPr>
          <p:cNvSpPr/>
          <p:nvPr/>
        </p:nvSpPr>
        <p:spPr>
          <a:xfrm>
            <a:off x="7693474" y="2464532"/>
            <a:ext cx="4201863" cy="3322063"/>
          </a:xfrm>
          <a:prstGeom prst="rect">
            <a:avLst/>
          </a:prstGeom>
          <a:ln>
            <a:solidFill>
              <a:schemeClr val="accent6"/>
            </a:solidFill>
          </a:ln>
        </p:spPr>
        <p:txBody>
          <a:bodyPr wrap="square">
            <a:spAutoFit/>
          </a:bodyPr>
          <a:lstStyle/>
          <a:p>
            <a:pPr algn="just">
              <a:lnSpc>
                <a:spcPct val="150000"/>
              </a:lnSpc>
            </a:pPr>
            <a:r>
              <a:rPr lang="en-US" sz="1500" b="1">
                <a:latin typeface="Gotham Book" panose="02000604040000020004" pitchFamily="50" charset="0"/>
              </a:rPr>
              <a:t>FIDIC </a:t>
            </a:r>
            <a:r>
              <a:rPr lang="en-US" sz="1500" b="1" err="1">
                <a:latin typeface="Gotham Book" panose="02000604040000020004" pitchFamily="50" charset="0"/>
              </a:rPr>
              <a:t>redakcija</a:t>
            </a:r>
            <a:r>
              <a:rPr lang="en-US" sz="1500" b="1">
                <a:latin typeface="Gotham Book" panose="02000604040000020004" pitchFamily="50" charset="0"/>
              </a:rPr>
              <a:t>: </a:t>
            </a:r>
          </a:p>
          <a:p>
            <a:pPr algn="just">
              <a:lnSpc>
                <a:spcPct val="150000"/>
              </a:lnSpc>
            </a:pPr>
            <a:r>
              <a:rPr lang="en-US" sz="1500" b="1">
                <a:latin typeface="Gotham Book" panose="02000604040000020004" pitchFamily="50" charset="0"/>
              </a:rPr>
              <a:t>“</a:t>
            </a:r>
            <a:r>
              <a:rPr lang="en-US" sz="1500" b="1" i="1">
                <a:latin typeface="Gotham Book" panose="02000604040000020004" pitchFamily="50" charset="0"/>
              </a:rPr>
              <a:t>16.4. </a:t>
            </a:r>
            <a:r>
              <a:rPr lang="en-US" sz="1500" b="1" i="1" err="1">
                <a:latin typeface="Gotham Book" panose="02000604040000020004" pitchFamily="50" charset="0"/>
              </a:rPr>
              <a:t>Samaksa</a:t>
            </a:r>
            <a:r>
              <a:rPr lang="en-US" sz="1500" b="1" i="1">
                <a:latin typeface="Gotham Book" panose="02000604040000020004" pitchFamily="50" charset="0"/>
              </a:rPr>
              <a:t> </a:t>
            </a:r>
            <a:r>
              <a:rPr lang="en-US" sz="1500" b="1" i="1" err="1">
                <a:latin typeface="Gotham Book" panose="02000604040000020004" pitchFamily="50" charset="0"/>
              </a:rPr>
              <a:t>Līguma</a:t>
            </a:r>
            <a:r>
              <a:rPr lang="en-US" sz="1500" b="1" i="1">
                <a:latin typeface="Gotham Book" panose="02000604040000020004" pitchFamily="50" charset="0"/>
              </a:rPr>
              <a:t> </a:t>
            </a:r>
            <a:r>
              <a:rPr lang="en-US" sz="1500" b="1" i="1" err="1">
                <a:latin typeface="Gotham Book" panose="02000604040000020004" pitchFamily="50" charset="0"/>
              </a:rPr>
              <a:t>pārtraukšanas</a:t>
            </a:r>
            <a:r>
              <a:rPr lang="en-US" sz="1500" b="1" i="1">
                <a:latin typeface="Gotham Book" panose="02000604040000020004" pitchFamily="50" charset="0"/>
              </a:rPr>
              <a:t> </a:t>
            </a:r>
            <a:r>
              <a:rPr lang="en-US" sz="1500" b="1" i="1" err="1">
                <a:latin typeface="Gotham Book" panose="02000604040000020004" pitchFamily="50" charset="0"/>
              </a:rPr>
              <a:t>gadījumā</a:t>
            </a:r>
            <a:endParaRPr lang="en-US" sz="1500" b="1" i="1">
              <a:latin typeface="Gotham Book" panose="02000604040000020004" pitchFamily="50" charset="0"/>
            </a:endParaRPr>
          </a:p>
          <a:p>
            <a:pPr marL="228600" algn="just">
              <a:lnSpc>
                <a:spcPct val="150000"/>
              </a:lnSpc>
              <a:spcAft>
                <a:spcPts val="600"/>
              </a:spcAft>
            </a:pPr>
            <a:r>
              <a:rPr lang="en-US" sz="1500" i="1">
                <a:latin typeface="Gotham Book" panose="02000604040000020004" pitchFamily="50" charset="0"/>
              </a:rPr>
              <a:t>(c) </a:t>
            </a:r>
            <a:r>
              <a:rPr lang="en-US" sz="1500" i="1" err="1">
                <a:latin typeface="Gotham Book" panose="02000604040000020004" pitchFamily="50" charset="0"/>
              </a:rPr>
              <a:t>jāatlīdzina</a:t>
            </a:r>
            <a:r>
              <a:rPr lang="en-US" sz="1500" i="1">
                <a:latin typeface="Gotham Book" panose="02000604040000020004" pitchFamily="50" charset="0"/>
              </a:rPr>
              <a:t> </a:t>
            </a:r>
            <a:r>
              <a:rPr lang="en-US" sz="1500" i="1" err="1">
                <a:latin typeface="Gotham Book" panose="02000604040000020004" pitchFamily="50" charset="0"/>
              </a:rPr>
              <a:t>Uz</a:t>
            </a:r>
            <a:r>
              <a:rPr lang="lv-LV" sz="1500" i="1">
                <a:latin typeface="Gotham Book" panose="02000604040000020004" pitchFamily="50" charset="0"/>
              </a:rPr>
              <a:t>ņ</a:t>
            </a:r>
            <a:r>
              <a:rPr lang="en-US" sz="1500" i="1" err="1">
                <a:latin typeface="Gotham Book" panose="02000604040000020004" pitchFamily="50" charset="0"/>
              </a:rPr>
              <a:t>ēmējam</a:t>
            </a:r>
            <a:r>
              <a:rPr lang="en-US" sz="1500" i="1">
                <a:latin typeface="Gotham Book" panose="02000604040000020004" pitchFamily="50" charset="0"/>
              </a:rPr>
              <a:t> </a:t>
            </a:r>
            <a:r>
              <a:rPr lang="en-US" sz="1500" i="1" err="1">
                <a:latin typeface="Gotham Book" panose="02000604040000020004" pitchFamily="50" charset="0"/>
              </a:rPr>
              <a:t>jebkuri</a:t>
            </a:r>
            <a:r>
              <a:rPr lang="en-US" sz="1500" i="1">
                <a:latin typeface="Gotham Book" panose="02000604040000020004" pitchFamily="50" charset="0"/>
              </a:rPr>
              <a:t> </a:t>
            </a:r>
            <a:r>
              <a:rPr lang="en-US" sz="1500" i="1" err="1">
                <a:latin typeface="Gotham Book" panose="02000604040000020004" pitchFamily="50" charset="0"/>
              </a:rPr>
              <a:t>zaudētie</a:t>
            </a:r>
            <a:r>
              <a:rPr lang="en-US" sz="1500" i="1">
                <a:latin typeface="Gotham Book" panose="02000604040000020004" pitchFamily="50" charset="0"/>
              </a:rPr>
              <a:t> </a:t>
            </a:r>
            <a:r>
              <a:rPr lang="en-US" sz="1500" i="1" err="1">
                <a:latin typeface="Gotham Book" panose="02000604040000020004" pitchFamily="50" charset="0"/>
              </a:rPr>
              <a:t>ienākumi</a:t>
            </a:r>
            <a:r>
              <a:rPr lang="en-US" sz="1500" i="1">
                <a:latin typeface="Gotham Book" panose="02000604040000020004" pitchFamily="50" charset="0"/>
              </a:rPr>
              <a:t> </a:t>
            </a:r>
            <a:r>
              <a:rPr lang="en-US" sz="1500" i="1" err="1">
                <a:latin typeface="Gotham Book" panose="02000604040000020004" pitchFamily="50" charset="0"/>
              </a:rPr>
              <a:t>vai</a:t>
            </a:r>
            <a:r>
              <a:rPr lang="en-US" sz="1500" i="1">
                <a:latin typeface="Gotham Book" panose="02000604040000020004" pitchFamily="50" charset="0"/>
              </a:rPr>
              <a:t> </a:t>
            </a:r>
            <a:r>
              <a:rPr lang="en-US" sz="1500" i="1" err="1">
                <a:latin typeface="Gotham Book" panose="02000604040000020004" pitchFamily="50" charset="0"/>
              </a:rPr>
              <a:t>citi</a:t>
            </a:r>
            <a:r>
              <a:rPr lang="en-US" sz="1500" i="1">
                <a:latin typeface="Gotham Book" panose="02000604040000020004" pitchFamily="50" charset="0"/>
              </a:rPr>
              <a:t> </a:t>
            </a:r>
            <a:r>
              <a:rPr lang="en-US" sz="1500" i="1" err="1">
                <a:latin typeface="Gotham Book" panose="02000604040000020004" pitchFamily="50" charset="0"/>
              </a:rPr>
              <a:t>zaudējumi</a:t>
            </a:r>
            <a:r>
              <a:rPr lang="en-US" sz="1500" i="1">
                <a:latin typeface="Gotham Book" panose="02000604040000020004" pitchFamily="50" charset="0"/>
              </a:rPr>
              <a:t> </a:t>
            </a:r>
            <a:r>
              <a:rPr lang="en-US" sz="1500" i="1" err="1">
                <a:latin typeface="Gotham Book" panose="02000604040000020004" pitchFamily="50" charset="0"/>
              </a:rPr>
              <a:t>vai</a:t>
            </a:r>
            <a:r>
              <a:rPr lang="en-US" sz="1500" i="1">
                <a:latin typeface="Gotham Book" panose="02000604040000020004" pitchFamily="50" charset="0"/>
              </a:rPr>
              <a:t> </a:t>
            </a:r>
            <a:r>
              <a:rPr lang="en-US" sz="1500" i="1" err="1">
                <a:latin typeface="Gotham Book" panose="02000604040000020004" pitchFamily="50" charset="0"/>
              </a:rPr>
              <a:t>izdevumi</a:t>
            </a:r>
            <a:r>
              <a:rPr lang="en-US" sz="1500" i="1">
                <a:latin typeface="Gotham Book" panose="02000604040000020004" pitchFamily="50" charset="0"/>
              </a:rPr>
              <a:t>, kas </a:t>
            </a:r>
            <a:r>
              <a:rPr lang="en-US" sz="1500" i="1" err="1">
                <a:latin typeface="Gotham Book" panose="02000604040000020004" pitchFamily="50" charset="0"/>
              </a:rPr>
              <a:t>radušies</a:t>
            </a:r>
            <a:r>
              <a:rPr lang="en-US" sz="1500" i="1">
                <a:latin typeface="Gotham Book" panose="02000604040000020004" pitchFamily="50" charset="0"/>
              </a:rPr>
              <a:t> </a:t>
            </a:r>
            <a:r>
              <a:rPr lang="en-US" sz="1500" i="1" err="1">
                <a:latin typeface="Gotham Book" panose="02000604040000020004" pitchFamily="50" charset="0"/>
              </a:rPr>
              <a:t>Uz</a:t>
            </a:r>
            <a:r>
              <a:rPr lang="lv-LV" sz="1500" i="1">
                <a:latin typeface="Gotham Book" panose="02000604040000020004" pitchFamily="50" charset="0"/>
              </a:rPr>
              <a:t>ņ</a:t>
            </a:r>
            <a:r>
              <a:rPr lang="en-US" sz="1500" i="1" err="1">
                <a:latin typeface="Gotham Book" panose="02000604040000020004" pitchFamily="50" charset="0"/>
              </a:rPr>
              <a:t>ēmējam</a:t>
            </a:r>
            <a:r>
              <a:rPr lang="en-US" sz="1500" i="1">
                <a:latin typeface="Gotham Book" panose="02000604040000020004" pitchFamily="50" charset="0"/>
              </a:rPr>
              <a:t> </a:t>
            </a:r>
            <a:r>
              <a:rPr lang="en-US" sz="1500" i="1" err="1">
                <a:latin typeface="Gotham Book" panose="02000604040000020004" pitchFamily="50" charset="0"/>
              </a:rPr>
              <a:t>šādas</a:t>
            </a:r>
            <a:r>
              <a:rPr lang="en-US" sz="1500" i="1">
                <a:latin typeface="Gotham Book" panose="02000604040000020004" pitchFamily="50" charset="0"/>
              </a:rPr>
              <a:t> </a:t>
            </a:r>
            <a:r>
              <a:rPr lang="en-US" sz="1500" i="1" err="1">
                <a:latin typeface="Gotham Book" panose="02000604040000020004" pitchFamily="50" charset="0"/>
              </a:rPr>
              <a:t>Līguma</a:t>
            </a:r>
            <a:r>
              <a:rPr lang="en-US" sz="1500" i="1">
                <a:latin typeface="Gotham Book" panose="02000604040000020004" pitchFamily="50" charset="0"/>
              </a:rPr>
              <a:t> </a:t>
            </a:r>
            <a:r>
              <a:rPr lang="en-US" sz="1500" i="1" err="1">
                <a:latin typeface="Gotham Book" panose="02000604040000020004" pitchFamily="50" charset="0"/>
              </a:rPr>
              <a:t>pārtraukšanas</a:t>
            </a:r>
            <a:r>
              <a:rPr lang="en-US" sz="1500" i="1">
                <a:latin typeface="Gotham Book" panose="02000604040000020004" pitchFamily="50" charset="0"/>
              </a:rPr>
              <a:t> </a:t>
            </a:r>
            <a:r>
              <a:rPr lang="en-US" sz="1500" i="1" err="1">
                <a:latin typeface="Gotham Book" panose="02000604040000020004" pitchFamily="50" charset="0"/>
              </a:rPr>
              <a:t>rezultātā</a:t>
            </a:r>
            <a:r>
              <a:rPr lang="en-US" sz="1500" i="1">
                <a:latin typeface="Gotham Book" panose="02000604040000020004" pitchFamily="50" charset="0"/>
              </a:rPr>
              <a:t>.”</a:t>
            </a:r>
          </a:p>
          <a:p>
            <a:pPr marL="228600" algn="just">
              <a:lnSpc>
                <a:spcPct val="150000"/>
              </a:lnSpc>
              <a:spcAft>
                <a:spcPts val="600"/>
              </a:spcAft>
            </a:pPr>
            <a:endParaRPr lang="en-US" sz="1500" i="1">
              <a:latin typeface="Gotham Book" panose="02000604040000020004" pitchFamily="50" charset="0"/>
            </a:endParaRPr>
          </a:p>
          <a:p>
            <a:pPr marL="228600" algn="just">
              <a:lnSpc>
                <a:spcPct val="150000"/>
              </a:lnSpc>
              <a:spcAft>
                <a:spcPts val="600"/>
              </a:spcAft>
            </a:pPr>
            <a:endParaRPr lang="en-US" sz="1500" i="1">
              <a:latin typeface="Gotham Book" panose="02000604040000020004" pitchFamily="50" charset="0"/>
            </a:endParaRPr>
          </a:p>
        </p:txBody>
      </p:sp>
    </p:spTree>
    <p:extLst>
      <p:ext uri="{BB962C8B-B14F-4D97-AF65-F5344CB8AC3E}">
        <p14:creationId xmlns:p14="http://schemas.microsoft.com/office/powerpoint/2010/main" val="1483088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2800" b="1" err="1"/>
              <a:t>Izmaksu</a:t>
            </a:r>
            <a:r>
              <a:rPr lang="en-US" sz="2800" b="1"/>
              <a:t> </a:t>
            </a:r>
            <a:r>
              <a:rPr lang="en-US" sz="2800" b="1" err="1"/>
              <a:t>kompensēšana</a:t>
            </a:r>
            <a:r>
              <a:rPr lang="en-US" sz="2800" b="1"/>
              <a:t> </a:t>
            </a:r>
            <a:r>
              <a:rPr lang="en-US" sz="2800" b="1" err="1"/>
              <a:t>Uz</a:t>
            </a:r>
            <a:r>
              <a:rPr lang="lv-LV" sz="2800" b="1"/>
              <a:t>ņ</a:t>
            </a:r>
            <a:r>
              <a:rPr lang="en-US" sz="2800" b="1" err="1"/>
              <a:t>ēmējam</a:t>
            </a:r>
            <a:r>
              <a:rPr lang="en-US" sz="2800" b="1"/>
              <a:t> </a:t>
            </a:r>
            <a:br>
              <a:rPr lang="en-US" sz="2800" b="1"/>
            </a:br>
            <a:r>
              <a:rPr lang="en-US" sz="2800" b="1" err="1"/>
              <a:t>pagarinātajā</a:t>
            </a:r>
            <a:r>
              <a:rPr lang="en-US" sz="2800" b="1"/>
              <a:t> </a:t>
            </a:r>
            <a:r>
              <a:rPr lang="en-US" sz="2800" b="1" err="1"/>
              <a:t>defektu</a:t>
            </a:r>
            <a:r>
              <a:rPr lang="en-US" sz="2800" b="1"/>
              <a:t> </a:t>
            </a:r>
            <a:r>
              <a:rPr lang="en-US" sz="2800" b="1" err="1"/>
              <a:t>periodā</a:t>
            </a:r>
            <a:endParaRPr lang="en-US" sz="28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287786" y="1520934"/>
            <a:ext cx="6636797" cy="5084052"/>
          </a:xfrm>
        </p:spPr>
        <p:txBody>
          <a:bodyPr vert="horz" lIns="91440" tIns="45720" rIns="91440" bIns="45720" rtlCol="0" anchor="t">
            <a:normAutofit lnSpcReduction="10000"/>
          </a:bodyPr>
          <a:lstStyle/>
          <a:p>
            <a:pPr algn="just">
              <a:lnSpc>
                <a:spcPct val="150000"/>
              </a:lnSpc>
              <a:buFont typeface="Wingdings" panose="05000000000000000000" pitchFamily="2" charset="2"/>
              <a:buChar char="Ø"/>
            </a:pPr>
            <a:r>
              <a:rPr lang="en-US" sz="1700" b="1"/>
              <a:t>FIDIC </a:t>
            </a:r>
            <a:r>
              <a:rPr lang="en-US" sz="1700" b="1" err="1"/>
              <a:t>noteikumos</a:t>
            </a:r>
            <a:r>
              <a:rPr lang="en-US" sz="1700" b="1"/>
              <a:t> </a:t>
            </a:r>
            <a:r>
              <a:rPr lang="en-US" sz="1700" b="1" err="1"/>
              <a:t>Darbu</a:t>
            </a:r>
            <a:r>
              <a:rPr lang="en-US" sz="1700" b="1"/>
              <a:t> </a:t>
            </a:r>
            <a:r>
              <a:rPr lang="en-US" sz="1700" b="1" err="1"/>
              <a:t>nodošana</a:t>
            </a:r>
            <a:r>
              <a:rPr lang="en-US" sz="1700" b="1"/>
              <a:t> nav </a:t>
            </a:r>
            <a:r>
              <a:rPr lang="en-US" sz="1700" b="1" err="1"/>
              <a:t>sasaistīta</a:t>
            </a:r>
            <a:r>
              <a:rPr lang="en-US" sz="1700" b="1"/>
              <a:t> </a:t>
            </a:r>
            <a:r>
              <a:rPr lang="en-US" sz="1700" b="1" err="1"/>
              <a:t>ar</a:t>
            </a:r>
            <a:r>
              <a:rPr lang="en-US" sz="1700" b="1"/>
              <a:t> </a:t>
            </a:r>
            <a:r>
              <a:rPr lang="en-US" sz="1700" b="1" err="1"/>
              <a:t>būves</a:t>
            </a:r>
            <a:r>
              <a:rPr lang="en-US" sz="1700" b="1"/>
              <a:t> </a:t>
            </a:r>
            <a:r>
              <a:rPr lang="en-US" sz="1700" b="1" err="1"/>
              <a:t>nodošanu</a:t>
            </a:r>
            <a:r>
              <a:rPr lang="en-US" sz="1700" b="1"/>
              <a:t> </a:t>
            </a:r>
            <a:r>
              <a:rPr lang="en-US" sz="1700" b="1" err="1"/>
              <a:t>ekspluatācijā</a:t>
            </a:r>
            <a:r>
              <a:rPr lang="en-US" sz="1700" b="1"/>
              <a:t>, </a:t>
            </a:r>
            <a:r>
              <a:rPr lang="en-US" sz="1700" b="1" err="1"/>
              <a:t>tāpēc</a:t>
            </a:r>
            <a:r>
              <a:rPr lang="en-US" sz="1700" b="1"/>
              <a:t> </a:t>
            </a:r>
            <a:r>
              <a:rPr lang="en-US" sz="1700" b="1" err="1"/>
              <a:t>Defektu</a:t>
            </a:r>
            <a:r>
              <a:rPr lang="en-US" sz="1700" b="1"/>
              <a:t> </a:t>
            </a:r>
            <a:r>
              <a:rPr lang="en-US" sz="1700" b="1" err="1"/>
              <a:t>pazi</a:t>
            </a:r>
            <a:r>
              <a:rPr lang="lv-LV" sz="1700" b="1"/>
              <a:t>ņ</a:t>
            </a:r>
            <a:r>
              <a:rPr lang="en-US" sz="1700" b="1" err="1"/>
              <a:t>ošanas</a:t>
            </a:r>
            <a:r>
              <a:rPr lang="en-US" sz="1700" b="1"/>
              <a:t> </a:t>
            </a:r>
            <a:r>
              <a:rPr lang="en-US" sz="1700" b="1" err="1"/>
              <a:t>termi</a:t>
            </a:r>
            <a:r>
              <a:rPr lang="lv-LV" sz="1700" b="1"/>
              <a:t>ņ</a:t>
            </a:r>
            <a:r>
              <a:rPr lang="en-US" sz="1700" b="1"/>
              <a:t>š </a:t>
            </a:r>
            <a:r>
              <a:rPr lang="en-US" sz="1700" b="1" err="1"/>
              <a:t>beidzas</a:t>
            </a:r>
            <a:r>
              <a:rPr lang="en-US" sz="1700" b="1"/>
              <a:t> </a:t>
            </a:r>
            <a:r>
              <a:rPr lang="en-US" sz="1700" b="1" err="1"/>
              <a:t>Līgumā</a:t>
            </a:r>
            <a:r>
              <a:rPr lang="en-US" sz="1700" b="1"/>
              <a:t> </a:t>
            </a:r>
            <a:r>
              <a:rPr lang="en-US" sz="1700" b="1" err="1"/>
              <a:t>precīzi</a:t>
            </a:r>
            <a:r>
              <a:rPr lang="en-US" sz="1700" b="1"/>
              <a:t> </a:t>
            </a:r>
            <a:r>
              <a:rPr lang="en-US" sz="1700" b="1" err="1"/>
              <a:t>noteiktā</a:t>
            </a:r>
            <a:r>
              <a:rPr lang="en-US" sz="1700" b="1"/>
              <a:t> </a:t>
            </a:r>
            <a:r>
              <a:rPr lang="en-US" sz="1700" b="1" err="1"/>
              <a:t>laikā</a:t>
            </a:r>
            <a:r>
              <a:rPr lang="en-US" sz="1700" b="1"/>
              <a:t> </a:t>
            </a:r>
            <a:r>
              <a:rPr lang="en-US" sz="1700" b="1" err="1"/>
              <a:t>pēc</a:t>
            </a:r>
            <a:r>
              <a:rPr lang="en-US" sz="1700" b="1"/>
              <a:t>  </a:t>
            </a:r>
            <a:r>
              <a:rPr lang="en-US" sz="1700" b="1" err="1"/>
              <a:t>Darbu</a:t>
            </a:r>
            <a:r>
              <a:rPr lang="en-US" sz="1700" b="1"/>
              <a:t> </a:t>
            </a:r>
            <a:r>
              <a:rPr lang="en-US" sz="1700" b="1" err="1"/>
              <a:t>nodošanas</a:t>
            </a:r>
            <a:r>
              <a:rPr lang="en-US" sz="1700" b="1"/>
              <a:t>.</a:t>
            </a:r>
          </a:p>
          <a:p>
            <a:pPr algn="just">
              <a:lnSpc>
                <a:spcPct val="150000"/>
              </a:lnSpc>
              <a:buFont typeface="Wingdings" panose="05000000000000000000" pitchFamily="2" charset="2"/>
              <a:buChar char="Ø"/>
            </a:pPr>
            <a:endParaRPr lang="en-US" sz="1700" b="1"/>
          </a:p>
          <a:p>
            <a:pPr algn="just">
              <a:lnSpc>
                <a:spcPct val="150000"/>
              </a:lnSpc>
              <a:buFont typeface="Wingdings" panose="05000000000000000000" pitchFamily="2" charset="2"/>
              <a:buChar char="Ø"/>
            </a:pPr>
            <a:r>
              <a:rPr lang="en-US" sz="1700" b="1"/>
              <a:t> </a:t>
            </a:r>
            <a:r>
              <a:rPr lang="en-US" sz="1700" b="1" err="1"/>
              <a:t>Latvijā</a:t>
            </a:r>
            <a:r>
              <a:rPr lang="en-US" sz="1700" b="1"/>
              <a:t> </a:t>
            </a:r>
            <a:r>
              <a:rPr lang="en-US" sz="1700" b="1" i="1" err="1"/>
              <a:t>Defektu</a:t>
            </a:r>
            <a:r>
              <a:rPr lang="en-US" sz="1700" b="1" i="1"/>
              <a:t> </a:t>
            </a:r>
            <a:r>
              <a:rPr lang="en-US" sz="1700" b="1" i="1" err="1"/>
              <a:t>pazi</a:t>
            </a:r>
            <a:r>
              <a:rPr lang="lv-LV" sz="1700" b="1" i="1"/>
              <a:t>ņ</a:t>
            </a:r>
            <a:r>
              <a:rPr lang="en-US" sz="1700" b="1" i="1" err="1"/>
              <a:t>ošanas</a:t>
            </a:r>
            <a:r>
              <a:rPr lang="en-US" sz="1700" b="1" i="1"/>
              <a:t> </a:t>
            </a:r>
            <a:r>
              <a:rPr lang="en-US" sz="1700" b="1" i="1" err="1"/>
              <a:t>termi</a:t>
            </a:r>
            <a:r>
              <a:rPr lang="lv-LV" sz="1700" b="1" i="1"/>
              <a:t>ņ</a:t>
            </a:r>
            <a:r>
              <a:rPr lang="en-US" sz="1700" b="1" i="1"/>
              <a:t>š </a:t>
            </a:r>
            <a:r>
              <a:rPr lang="en-US" sz="1700" b="1" err="1"/>
              <a:t>beidzas</a:t>
            </a:r>
            <a:r>
              <a:rPr lang="en-US" sz="1700" b="1"/>
              <a:t> ne </a:t>
            </a:r>
            <a:r>
              <a:rPr lang="en-US" sz="1700" b="1" err="1"/>
              <a:t>ātrāk</a:t>
            </a:r>
            <a:r>
              <a:rPr lang="en-US" sz="1700" b="1"/>
              <a:t> </a:t>
            </a:r>
            <a:r>
              <a:rPr lang="en-US" sz="1700" b="1" err="1"/>
              <a:t>kā</a:t>
            </a:r>
            <a:r>
              <a:rPr lang="en-US" sz="1700" b="1"/>
              <a:t> </a:t>
            </a:r>
            <a:r>
              <a:rPr lang="en-US" sz="1700" b="1" err="1"/>
              <a:t>normatīvajos</a:t>
            </a:r>
            <a:r>
              <a:rPr lang="en-US" sz="1700" b="1"/>
              <a:t> </a:t>
            </a:r>
            <a:r>
              <a:rPr lang="en-US" sz="1700" b="1" err="1"/>
              <a:t>aktos</a:t>
            </a:r>
            <a:r>
              <a:rPr lang="en-US" sz="1700" b="1"/>
              <a:t> </a:t>
            </a:r>
            <a:r>
              <a:rPr lang="en-US" sz="1700" b="1" err="1"/>
              <a:t>noteiktajā</a:t>
            </a:r>
            <a:r>
              <a:rPr lang="en-US" sz="1700" b="1"/>
              <a:t> </a:t>
            </a:r>
            <a:r>
              <a:rPr lang="en-US" sz="1700" b="1" err="1"/>
              <a:t>laikā</a:t>
            </a:r>
            <a:r>
              <a:rPr lang="en-US" sz="1700" b="1"/>
              <a:t> </a:t>
            </a:r>
            <a:r>
              <a:rPr lang="en-US" sz="1700" b="1" err="1"/>
              <a:t>pēc</a:t>
            </a:r>
            <a:r>
              <a:rPr lang="en-US" sz="1700" b="1"/>
              <a:t> </a:t>
            </a:r>
            <a:r>
              <a:rPr lang="en-US" sz="1700" b="1" err="1"/>
              <a:t>būves</a:t>
            </a:r>
            <a:r>
              <a:rPr lang="en-US" sz="1700" b="1"/>
              <a:t> </a:t>
            </a:r>
            <a:r>
              <a:rPr lang="en-US" sz="1700" b="1" err="1"/>
              <a:t>nodošanas</a:t>
            </a:r>
            <a:r>
              <a:rPr lang="en-US" sz="1700" b="1"/>
              <a:t> </a:t>
            </a:r>
            <a:r>
              <a:rPr lang="en-US" sz="1700" b="1" err="1"/>
              <a:t>ekspluatācijā</a:t>
            </a:r>
            <a:r>
              <a:rPr lang="en-US" sz="1700" b="1"/>
              <a:t>.</a:t>
            </a:r>
          </a:p>
          <a:p>
            <a:pPr algn="just">
              <a:lnSpc>
                <a:spcPct val="150000"/>
              </a:lnSpc>
              <a:buFont typeface="Wingdings" panose="05000000000000000000" pitchFamily="2" charset="2"/>
              <a:buChar char="Ø"/>
            </a:pPr>
            <a:endParaRPr lang="en-US" sz="1700" b="1"/>
          </a:p>
          <a:p>
            <a:pPr algn="just">
              <a:lnSpc>
                <a:spcPct val="150000"/>
              </a:lnSpc>
              <a:buFont typeface="Wingdings" panose="05000000000000000000" pitchFamily="2" charset="2"/>
              <a:buChar char="Ø"/>
            </a:pPr>
            <a:r>
              <a:rPr lang="en-US" sz="1700" b="1"/>
              <a:t>Ja </a:t>
            </a:r>
            <a:r>
              <a:rPr lang="en-US" sz="1700" b="1" err="1"/>
              <a:t>Uz</a:t>
            </a:r>
            <a:r>
              <a:rPr lang="lv-LV" sz="1700" b="1"/>
              <a:t>ņ</a:t>
            </a:r>
            <a:r>
              <a:rPr lang="en-US" sz="1700" b="1" err="1"/>
              <a:t>ēmējs</a:t>
            </a:r>
            <a:r>
              <a:rPr lang="lv-LV" sz="1700" b="1"/>
              <a:t> nav atbildīgs par būves nodošanu ekspluatācijā,</a:t>
            </a:r>
            <a:r>
              <a:rPr lang="en-US" sz="1700" b="1"/>
              <a:t> </a:t>
            </a:r>
            <a:r>
              <a:rPr lang="en-US" sz="1700" b="1" err="1"/>
              <a:t>noteikumus</a:t>
            </a:r>
            <a:r>
              <a:rPr lang="en-US" sz="1700" b="1"/>
              <a:t> par </a:t>
            </a:r>
            <a:r>
              <a:rPr lang="lv-LV" sz="1700" b="1" i="1"/>
              <a:t>Defektu novēršanas izmaksas</a:t>
            </a:r>
            <a:r>
              <a:rPr lang="lv-LV" sz="1700" b="1"/>
              <a:t> nepieciešams </a:t>
            </a:r>
            <a:r>
              <a:rPr lang="en-US" sz="1700" b="1" err="1"/>
              <a:t>papildināt</a:t>
            </a:r>
            <a:r>
              <a:rPr lang="en-US" sz="1700" b="1"/>
              <a:t>.</a:t>
            </a:r>
          </a:p>
          <a:p>
            <a:pPr algn="just">
              <a:lnSpc>
                <a:spcPct val="160000"/>
              </a:lnSpc>
              <a:buFont typeface="Wingdings" panose="05000000000000000000" pitchFamily="2" charset="2"/>
              <a:buChar char="Ø"/>
            </a:pPr>
            <a:endParaRPr lang="en-US" sz="1900" b="1"/>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2" name="Rectangle 1">
            <a:extLst>
              <a:ext uri="{FF2B5EF4-FFF2-40B4-BE49-F238E27FC236}">
                <a16:creationId xmlns:a16="http://schemas.microsoft.com/office/drawing/2014/main" id="{2191FB8C-24F9-43B0-BEED-A71E4D31FF74}"/>
              </a:ext>
            </a:extLst>
          </p:cNvPr>
          <p:cNvSpPr/>
          <p:nvPr/>
        </p:nvSpPr>
        <p:spPr>
          <a:xfrm>
            <a:off x="7474997" y="1437105"/>
            <a:ext cx="4199139" cy="4671279"/>
          </a:xfrm>
          <a:prstGeom prst="rect">
            <a:avLst/>
          </a:prstGeom>
          <a:ln>
            <a:solidFill>
              <a:schemeClr val="accent6"/>
            </a:solidFill>
          </a:ln>
        </p:spPr>
        <p:txBody>
          <a:bodyPr wrap="square">
            <a:spAutoFit/>
          </a:bodyPr>
          <a:lstStyle/>
          <a:p>
            <a:pPr>
              <a:lnSpc>
                <a:spcPct val="150000"/>
              </a:lnSpc>
            </a:pPr>
            <a:r>
              <a:rPr lang="en-US" b="1" i="1" u="sng" err="1">
                <a:latin typeface="Gotham Book" panose="02000604040000020004" pitchFamily="50" charset="0"/>
              </a:rPr>
              <a:t>Partnerības</a:t>
            </a:r>
            <a:r>
              <a:rPr lang="en-US" b="1" i="1" u="sng">
                <a:latin typeface="Gotham Book" panose="02000604040000020004" pitchFamily="50" charset="0"/>
              </a:rPr>
              <a:t> </a:t>
            </a:r>
            <a:r>
              <a:rPr lang="en-US" b="1" i="1" u="sng" err="1">
                <a:latin typeface="Gotham Book" panose="02000604040000020004" pitchFamily="50" charset="0"/>
              </a:rPr>
              <a:t>piedāvātā</a:t>
            </a:r>
            <a:r>
              <a:rPr lang="en-US" b="1" i="1" u="sng">
                <a:latin typeface="Gotham Book" panose="02000604040000020004" pitchFamily="50" charset="0"/>
              </a:rPr>
              <a:t> </a:t>
            </a:r>
            <a:r>
              <a:rPr lang="en-US" b="1" i="1" u="sng" err="1">
                <a:latin typeface="Gotham Book" panose="02000604040000020004" pitchFamily="50" charset="0"/>
              </a:rPr>
              <a:t>redakcija</a:t>
            </a:r>
            <a:r>
              <a:rPr lang="en-US" i="1">
                <a:latin typeface="Gotham Book" panose="02000604040000020004" pitchFamily="50" charset="0"/>
              </a:rPr>
              <a:t>:</a:t>
            </a:r>
          </a:p>
          <a:p>
            <a:pPr>
              <a:lnSpc>
                <a:spcPct val="150000"/>
              </a:lnSpc>
            </a:pPr>
            <a:r>
              <a:rPr lang="en-US" sz="1400" i="1"/>
              <a:t>“11.2. </a:t>
            </a:r>
            <a:r>
              <a:rPr lang="lv-LV" sz="1400" b="1" i="1"/>
              <a:t>Defektu novēršanas izmaksas </a:t>
            </a:r>
            <a:endParaRPr lang="en-US" sz="1400" b="1" i="1"/>
          </a:p>
          <a:p>
            <a:pPr>
              <a:lnSpc>
                <a:spcPct val="150000"/>
              </a:lnSpc>
            </a:pPr>
            <a:r>
              <a:rPr lang="lv-LV" sz="1400" i="1">
                <a:latin typeface="Gotham Book" panose="02000604040000020004" pitchFamily="50" charset="0"/>
              </a:rPr>
              <a:t>Ja Uzņēmējam rodas Izmaksas saistībā ar defektu novēršanu Defektu paziņošanas periodā, gadījumos, kad Defektu paziņošanas periods pagarinās sakarā ar to, ka Pasūtītājs, no Uzņēmēja neatkarīgu apstākļu dēļ, būvi nav nodevis ekspluatācijā vairāk kā </a:t>
            </a:r>
            <a:r>
              <a:rPr lang="lv-LV" sz="1400" i="1">
                <a:highlight>
                  <a:srgbClr val="B9B9BA"/>
                </a:highlight>
                <a:latin typeface="Gotham Book" panose="02000604040000020004" pitchFamily="50" charset="0"/>
              </a:rPr>
              <a:t>&lt;60&gt; </a:t>
            </a:r>
            <a:r>
              <a:rPr lang="lv-LV" sz="1400" i="1">
                <a:latin typeface="Gotham Book" panose="02000604040000020004" pitchFamily="50" charset="0"/>
              </a:rPr>
              <a:t>dienas pēc Darbu Pieņemšanas-nodošanas apstiprinājuma izdošanas, Uzņēmējs iesniedz paziņojumu Inženierim un saskaņā ar 20.1. apakšpunktu [Uzņēmēja prasījumi]  ir tiesīgs pieprasīt Izmaksu kompensāciju, kura jāiekļauj Līguma cenā.</a:t>
            </a:r>
            <a:r>
              <a:rPr lang="en-US" sz="1400" i="1">
                <a:latin typeface="Gotham Book" panose="02000604040000020004" pitchFamily="50" charset="0"/>
              </a:rPr>
              <a:t>”</a:t>
            </a:r>
            <a:endParaRPr lang="lv-LV" sz="1400" i="1">
              <a:latin typeface="Gotham Book" panose="02000604040000020004" pitchFamily="50" charset="0"/>
            </a:endParaRPr>
          </a:p>
        </p:txBody>
      </p:sp>
    </p:spTree>
    <p:extLst>
      <p:ext uri="{BB962C8B-B14F-4D97-AF65-F5344CB8AC3E}">
        <p14:creationId xmlns:p14="http://schemas.microsoft.com/office/powerpoint/2010/main" val="2505155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1632130" y="3002643"/>
            <a:ext cx="10515600" cy="1325563"/>
          </a:xfrm>
        </p:spPr>
        <p:txBody>
          <a:bodyPr anchor="ctr">
            <a:normAutofit fontScale="90000"/>
          </a:bodyPr>
          <a:lstStyle/>
          <a:p>
            <a:pPr algn="ctr"/>
            <a:r>
              <a:rPr lang="en-US" b="1" err="1">
                <a:latin typeface="Gotham Book" panose="02000604040000020004" pitchFamily="50" charset="0"/>
              </a:rPr>
              <a:t>Līgumslēdzēju</a:t>
            </a:r>
            <a:r>
              <a:rPr lang="en-US" b="1">
                <a:latin typeface="Gotham Book" panose="02000604040000020004" pitchFamily="50" charset="0"/>
              </a:rPr>
              <a:t> </a:t>
            </a:r>
            <a:r>
              <a:rPr lang="en-US" b="1" err="1">
                <a:latin typeface="Gotham Book" panose="02000604040000020004" pitchFamily="50" charset="0"/>
              </a:rPr>
              <a:t>līdztiesība</a:t>
            </a:r>
            <a:r>
              <a:rPr lang="lv-LV" b="1">
                <a:solidFill>
                  <a:srgbClr val="00B0BA"/>
                </a:solidFill>
                <a:latin typeface="Gotham Book" panose="02000604040000020004" pitchFamily="50" charset="0"/>
              </a:rPr>
              <a:t>būvju veidos</a:t>
            </a:r>
            <a:br>
              <a:rPr lang="lv-LV" b="1">
                <a:solidFill>
                  <a:srgbClr val="00B0BA"/>
                </a:solidFill>
                <a:latin typeface="Gotham Book" panose="02000604040000020004" pitchFamily="50" charset="0"/>
              </a:rPr>
            </a:br>
            <a:endParaRPr lang="lv-LV"/>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1095172" cy="840230"/>
          </a:xfrm>
        </p:spPr>
        <p:txBody>
          <a:bodyPr/>
          <a:lstStyle/>
          <a:p>
            <a:r>
              <a:rPr lang="lv-LV"/>
              <a:t>0</a:t>
            </a:r>
            <a:r>
              <a:rPr lang="en-US"/>
              <a:t>5</a:t>
            </a:r>
            <a:endParaRPr lang="lv-LV"/>
          </a:p>
        </p:txBody>
      </p:sp>
    </p:spTree>
    <p:extLst>
      <p:ext uri="{BB962C8B-B14F-4D97-AF65-F5344CB8AC3E}">
        <p14:creationId xmlns:p14="http://schemas.microsoft.com/office/powerpoint/2010/main" val="3549442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Uz</a:t>
            </a:r>
            <a:r>
              <a:rPr lang="lv-LV" sz="3200" b="1"/>
              <a:t>ņ</a:t>
            </a:r>
            <a:r>
              <a:rPr lang="en-US" sz="3200" b="1" err="1"/>
              <a:t>ēmēja</a:t>
            </a:r>
            <a:r>
              <a:rPr lang="en-US" sz="3200" b="1"/>
              <a:t> </a:t>
            </a:r>
            <a:r>
              <a:rPr lang="en-US" sz="3200" b="1" err="1"/>
              <a:t>tiesības</a:t>
            </a:r>
            <a:r>
              <a:rPr lang="en-US" sz="3200" b="1"/>
              <a:t> </a:t>
            </a:r>
            <a:r>
              <a:rPr lang="en-US" sz="3200" b="1" err="1"/>
              <a:t>pātraukt</a:t>
            </a:r>
            <a:r>
              <a:rPr lang="en-US" sz="3200" b="1"/>
              <a:t> </a:t>
            </a:r>
            <a:r>
              <a:rPr lang="en-US" sz="3200" b="1" err="1"/>
              <a:t>Līgumu</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24394" y="1522076"/>
            <a:ext cx="6320246" cy="4993797"/>
          </a:xfrm>
        </p:spPr>
        <p:txBody>
          <a:bodyPr vert="horz" lIns="91440" tIns="45720" rIns="91440" bIns="45720" rtlCol="0" anchor="t">
            <a:normAutofit/>
          </a:bodyPr>
          <a:lstStyle/>
          <a:p>
            <a:pPr algn="just">
              <a:lnSpc>
                <a:spcPct val="150000"/>
              </a:lnSpc>
              <a:buFont typeface="Wingdings" panose="05000000000000000000" pitchFamily="2" charset="2"/>
              <a:buChar char="Ø"/>
            </a:pPr>
            <a:r>
              <a:rPr lang="lv-LV" sz="1900" b="1"/>
              <a:t>Ar Speciālajiem noteikumiem </a:t>
            </a:r>
            <a:r>
              <a:rPr lang="en-US" sz="1900" b="1"/>
              <a:t>16.2 </a:t>
            </a:r>
            <a:r>
              <a:rPr lang="en-US" sz="1900" b="1" err="1"/>
              <a:t>punktā</a:t>
            </a:r>
            <a:r>
              <a:rPr lang="en-US" sz="1900" b="1"/>
              <a:t> </a:t>
            </a:r>
            <a:r>
              <a:rPr lang="lv-LV" sz="1900" b="1"/>
              <a:t>sašaurināt</a:t>
            </a:r>
            <a:r>
              <a:rPr lang="en-US" sz="1900" b="1"/>
              <a:t>as</a:t>
            </a:r>
            <a:r>
              <a:rPr lang="lv-LV" sz="1900" b="1"/>
              <a:t> </a:t>
            </a:r>
            <a:r>
              <a:rPr lang="en-US" sz="1900" b="1" err="1"/>
              <a:t>Uz</a:t>
            </a:r>
            <a:r>
              <a:rPr lang="lv-LV" sz="1900" b="1"/>
              <a:t>ņ</a:t>
            </a:r>
            <a:r>
              <a:rPr lang="en-US" sz="1900" b="1" err="1"/>
              <a:t>ēmēja</a:t>
            </a:r>
            <a:r>
              <a:rPr lang="lv-LV" sz="1900" b="1"/>
              <a:t> tiesības </a:t>
            </a:r>
            <a:r>
              <a:rPr lang="en-US" sz="1900" b="1" err="1"/>
              <a:t>pārtraukt</a:t>
            </a:r>
            <a:r>
              <a:rPr lang="lv-LV" sz="1900" b="1"/>
              <a:t> </a:t>
            </a:r>
            <a:r>
              <a:rPr lang="en-US" sz="1900" b="1"/>
              <a:t>L</a:t>
            </a:r>
            <a:r>
              <a:rPr lang="lv-LV" sz="1900" b="1"/>
              <a:t>īgumu, ja </a:t>
            </a:r>
            <a:r>
              <a:rPr lang="en-US" sz="1900" b="1"/>
              <a:t>P</a:t>
            </a:r>
            <a:r>
              <a:rPr lang="lv-LV" sz="1900" b="1" err="1"/>
              <a:t>asūtītājs</a:t>
            </a:r>
            <a:r>
              <a:rPr lang="lv-LV" sz="1900" b="1"/>
              <a:t> nav izpildījis būtisku Līgumā noteikto saistību daļu</a:t>
            </a:r>
            <a:r>
              <a:rPr lang="en-US" sz="1900" b="1"/>
              <a:t>.  </a:t>
            </a:r>
          </a:p>
          <a:p>
            <a:pPr algn="just">
              <a:lnSpc>
                <a:spcPct val="150000"/>
              </a:lnSpc>
              <a:buFont typeface="Wingdings" panose="05000000000000000000" pitchFamily="2" charset="2"/>
              <a:buChar char="Ø"/>
            </a:pPr>
            <a:endParaRPr lang="en-US" sz="1900"/>
          </a:p>
          <a:p>
            <a:pPr algn="just">
              <a:lnSpc>
                <a:spcPct val="150000"/>
              </a:lnSpc>
              <a:buFont typeface="Wingdings" panose="05000000000000000000" pitchFamily="2" charset="2"/>
              <a:buChar char="Ø"/>
            </a:pPr>
            <a:r>
              <a:rPr lang="en-US" sz="1900"/>
              <a:t> </a:t>
            </a:r>
            <a:r>
              <a:rPr lang="en-US" sz="1900" b="1" err="1"/>
              <a:t>Finanšu</a:t>
            </a:r>
            <a:r>
              <a:rPr lang="en-US" sz="1900" b="1"/>
              <a:t> </a:t>
            </a:r>
            <a:r>
              <a:rPr lang="en-US" sz="1900" b="1" err="1"/>
              <a:t>ministrijas</a:t>
            </a:r>
            <a:r>
              <a:rPr lang="en-US" sz="1900" b="1"/>
              <a:t> </a:t>
            </a:r>
            <a:r>
              <a:rPr lang="en-US" sz="1900" b="1" err="1"/>
              <a:t>piedāvātā</a:t>
            </a:r>
            <a:r>
              <a:rPr lang="en-US" sz="1900" b="1"/>
              <a:t> </a:t>
            </a:r>
            <a:r>
              <a:rPr lang="en-US" sz="1900" b="1" err="1"/>
              <a:t>redakcija</a:t>
            </a:r>
            <a:r>
              <a:rPr lang="en-US" sz="1900" b="1"/>
              <a:t> </a:t>
            </a:r>
            <a:r>
              <a:rPr lang="en-US" sz="1900" b="1" err="1"/>
              <a:t>neaptver</a:t>
            </a:r>
            <a:r>
              <a:rPr lang="en-US" sz="1900" b="1"/>
              <a:t> </a:t>
            </a:r>
            <a:r>
              <a:rPr lang="en-US" sz="1900" b="1" err="1"/>
              <a:t>visus</a:t>
            </a:r>
            <a:r>
              <a:rPr lang="en-US" sz="1900" b="1"/>
              <a:t> </a:t>
            </a:r>
            <a:r>
              <a:rPr lang="en-US" sz="1900" b="1" err="1"/>
              <a:t>gadījumus</a:t>
            </a:r>
            <a:r>
              <a:rPr lang="en-US" sz="1900" b="1"/>
              <a:t>, </a:t>
            </a:r>
            <a:r>
              <a:rPr lang="en-US" sz="1900" b="1" err="1"/>
              <a:t>kad</a:t>
            </a:r>
            <a:r>
              <a:rPr lang="en-US" sz="1900" b="1"/>
              <a:t> </a:t>
            </a:r>
            <a:r>
              <a:rPr lang="en-US" sz="1900" b="1" err="1"/>
              <a:t>Uzņēmējs</a:t>
            </a:r>
            <a:r>
              <a:rPr lang="en-US" sz="1900" b="1"/>
              <a:t> </a:t>
            </a:r>
            <a:r>
              <a:rPr lang="en-US" sz="1900" b="1" err="1"/>
              <a:t>ir</a:t>
            </a:r>
            <a:r>
              <a:rPr lang="en-US" sz="1900" b="1"/>
              <a:t> </a:t>
            </a:r>
            <a:r>
              <a:rPr lang="en-US" sz="1900" b="1" err="1"/>
              <a:t>tiesīgs</a:t>
            </a:r>
            <a:r>
              <a:rPr lang="en-US" sz="1900" b="1"/>
              <a:t> </a:t>
            </a:r>
            <a:r>
              <a:rPr lang="en-US" sz="1900" b="1" err="1"/>
              <a:t>pārtraukt</a:t>
            </a:r>
            <a:r>
              <a:rPr lang="en-US" sz="1900" b="1"/>
              <a:t> </a:t>
            </a:r>
            <a:r>
              <a:rPr lang="en-US" sz="1900" b="1" err="1"/>
              <a:t>Līgumu</a:t>
            </a:r>
            <a:r>
              <a:rPr lang="en-US" sz="1900" b="1"/>
              <a:t>, ja </a:t>
            </a:r>
            <a:r>
              <a:rPr lang="en-US" sz="1900" b="1" err="1"/>
              <a:t>pasūtītājs</a:t>
            </a:r>
            <a:r>
              <a:rPr lang="en-US" sz="1900" b="1"/>
              <a:t> </a:t>
            </a:r>
            <a:r>
              <a:rPr lang="en-US" sz="1900" b="1" err="1"/>
              <a:t>neievēro</a:t>
            </a:r>
            <a:r>
              <a:rPr lang="en-US" sz="1900" b="1"/>
              <a:t> </a:t>
            </a:r>
            <a:r>
              <a:rPr lang="en-US" sz="1900" b="1" err="1"/>
              <a:t>būtiskus</a:t>
            </a:r>
            <a:r>
              <a:rPr lang="en-US" sz="1900" b="1"/>
              <a:t> </a:t>
            </a:r>
            <a:r>
              <a:rPr lang="en-US" sz="1900" b="1" err="1"/>
              <a:t>Līguma</a:t>
            </a:r>
            <a:r>
              <a:rPr lang="en-US" sz="1900" b="1"/>
              <a:t> </a:t>
            </a:r>
            <a:r>
              <a:rPr lang="en-US" sz="1900" b="1" err="1"/>
              <a:t>noteikumus</a:t>
            </a:r>
            <a:r>
              <a:rPr lang="en-US" sz="1900" b="1" i="1"/>
              <a:t>.</a:t>
            </a:r>
            <a:endParaRPr lang="en-US" sz="1900" b="1"/>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6" name="Rectangle 5">
            <a:extLst>
              <a:ext uri="{FF2B5EF4-FFF2-40B4-BE49-F238E27FC236}">
                <a16:creationId xmlns:a16="http://schemas.microsoft.com/office/drawing/2014/main" id="{FBCB3089-21D1-4E2C-B5AB-7A0BA76EFEC1}"/>
              </a:ext>
            </a:extLst>
          </p:cNvPr>
          <p:cNvSpPr/>
          <p:nvPr/>
        </p:nvSpPr>
        <p:spPr>
          <a:xfrm>
            <a:off x="6890592" y="3731777"/>
            <a:ext cx="4977014" cy="2316788"/>
          </a:xfrm>
          <a:prstGeom prst="rect">
            <a:avLst/>
          </a:prstGeom>
          <a:ln>
            <a:solidFill>
              <a:srgbClr val="FF0000"/>
            </a:solidFill>
          </a:ln>
        </p:spPr>
        <p:txBody>
          <a:bodyPr wrap="square">
            <a:spAutoFit/>
          </a:bodyPr>
          <a:lstStyle/>
          <a:p>
            <a:pPr algn="just">
              <a:lnSpc>
                <a:spcPct val="150000"/>
              </a:lnSpc>
            </a:pPr>
            <a:r>
              <a:rPr lang="en-US" sz="1400" b="1" u="sng">
                <a:latin typeface="Gotham Book" panose="02000604040000020004" pitchFamily="50" charset="0"/>
              </a:rPr>
              <a:t>FM </a:t>
            </a:r>
            <a:r>
              <a:rPr lang="en-US" sz="1400" b="1" u="sng" err="1">
                <a:latin typeface="Gotham Book" panose="02000604040000020004" pitchFamily="50" charset="0"/>
              </a:rPr>
              <a:t>redakcija</a:t>
            </a:r>
            <a:r>
              <a:rPr lang="en-US" sz="1400" b="1" u="sng">
                <a:latin typeface="Gotham Book" panose="02000604040000020004" pitchFamily="50" charset="0"/>
              </a:rPr>
              <a:t>:</a:t>
            </a:r>
          </a:p>
          <a:p>
            <a:pPr algn="just">
              <a:lnSpc>
                <a:spcPct val="150000"/>
              </a:lnSpc>
            </a:pPr>
            <a:r>
              <a:rPr lang="en-US" sz="1400" i="1">
                <a:latin typeface="Gotham Book" panose="02000604040000020004" pitchFamily="50" charset="0"/>
              </a:rPr>
              <a:t>“</a:t>
            </a:r>
            <a:r>
              <a:rPr lang="en-US" sz="1400" i="1" err="1">
                <a:latin typeface="Gotham Book" panose="02000604040000020004" pitchFamily="50" charset="0"/>
              </a:rPr>
              <a:t>Uz</a:t>
            </a:r>
            <a:r>
              <a:rPr lang="lv-LV" sz="1400" i="1">
                <a:latin typeface="Gotham Book" panose="02000604040000020004" pitchFamily="50" charset="0"/>
              </a:rPr>
              <a:t>ņ</a:t>
            </a:r>
            <a:r>
              <a:rPr lang="en-US" sz="1400" i="1" err="1">
                <a:latin typeface="Gotham Book" panose="02000604040000020004" pitchFamily="50" charset="0"/>
              </a:rPr>
              <a:t>ēmējam</a:t>
            </a:r>
            <a:r>
              <a:rPr lang="en-US" sz="1400" i="1">
                <a:latin typeface="Gotham Book" panose="02000604040000020004" pitchFamily="50" charset="0"/>
              </a:rPr>
              <a:t> </a:t>
            </a:r>
            <a:r>
              <a:rPr lang="en-US" sz="1400" i="1" err="1">
                <a:latin typeface="Gotham Book" panose="02000604040000020004" pitchFamily="50" charset="0"/>
              </a:rPr>
              <a:t>ir</a:t>
            </a:r>
            <a:r>
              <a:rPr lang="en-US" sz="1400" i="1">
                <a:latin typeface="Gotham Book" panose="02000604040000020004" pitchFamily="50" charset="0"/>
              </a:rPr>
              <a:t> </a:t>
            </a:r>
            <a:r>
              <a:rPr lang="en-US" sz="1400" i="1" err="1">
                <a:latin typeface="Gotham Book" panose="02000604040000020004" pitchFamily="50" charset="0"/>
              </a:rPr>
              <a:t>tiesības</a:t>
            </a:r>
            <a:r>
              <a:rPr lang="en-US" sz="1400" i="1">
                <a:latin typeface="Gotham Book" panose="02000604040000020004" pitchFamily="50" charset="0"/>
              </a:rPr>
              <a:t> </a:t>
            </a:r>
            <a:r>
              <a:rPr lang="en-US" sz="1400" i="1" err="1">
                <a:latin typeface="Gotham Book" panose="02000604040000020004" pitchFamily="50" charset="0"/>
              </a:rPr>
              <a:t>pārtraukt</a:t>
            </a:r>
            <a:r>
              <a:rPr lang="en-US" sz="1400" i="1">
                <a:latin typeface="Gotham Book" panose="02000604040000020004" pitchFamily="50" charset="0"/>
              </a:rPr>
              <a:t> </a:t>
            </a:r>
            <a:r>
              <a:rPr lang="en-US" sz="1400" i="1" err="1">
                <a:latin typeface="Gotham Book" panose="02000604040000020004" pitchFamily="50" charset="0"/>
              </a:rPr>
              <a:t>Līgumu</a:t>
            </a:r>
            <a:r>
              <a:rPr lang="en-US" sz="1400" i="1">
                <a:latin typeface="Gotham Book" panose="02000604040000020004" pitchFamily="50" charset="0"/>
              </a:rPr>
              <a:t>, ja (..)</a:t>
            </a:r>
          </a:p>
          <a:p>
            <a:pPr algn="just">
              <a:lnSpc>
                <a:spcPct val="150000"/>
              </a:lnSpc>
            </a:pPr>
            <a:r>
              <a:rPr lang="lv-LV" sz="1400" i="1">
                <a:latin typeface="Gotham Book" panose="02000604040000020004" pitchFamily="50" charset="0"/>
              </a:rPr>
              <a:t>Uzņēmējs 1.9.apakšpunktā [Nokavētie rasējumi vai norādījumi] noteiktajā termiņā nesaņem  rasējumus vai norādījumus un šī iemesla dēļ vairāk kā 42 (četrdesmit divas) dienas nav iespējams veikt Darbus pilnībā vai kādā to būtiskā daļā</a:t>
            </a:r>
            <a:r>
              <a:rPr lang="en-US" sz="1400" i="1">
                <a:latin typeface="Gotham Book" panose="02000604040000020004" pitchFamily="50" charset="0"/>
              </a:rPr>
              <a:t>.”</a:t>
            </a:r>
          </a:p>
        </p:txBody>
      </p:sp>
      <p:sp>
        <p:nvSpPr>
          <p:cNvPr id="8" name="Rectangle 7">
            <a:extLst>
              <a:ext uri="{FF2B5EF4-FFF2-40B4-BE49-F238E27FC236}">
                <a16:creationId xmlns:a16="http://schemas.microsoft.com/office/drawing/2014/main" id="{A668BD66-666A-4F1B-968B-B3E4AF8E42A8}"/>
              </a:ext>
            </a:extLst>
          </p:cNvPr>
          <p:cNvSpPr/>
          <p:nvPr/>
        </p:nvSpPr>
        <p:spPr>
          <a:xfrm>
            <a:off x="6890592" y="1690688"/>
            <a:ext cx="4977014" cy="1690847"/>
          </a:xfrm>
          <a:prstGeom prst="rect">
            <a:avLst/>
          </a:prstGeom>
          <a:ln>
            <a:solidFill>
              <a:schemeClr val="accent6"/>
            </a:solidFill>
          </a:ln>
        </p:spPr>
        <p:txBody>
          <a:bodyPr wrap="square">
            <a:spAutoFit/>
          </a:bodyPr>
          <a:lstStyle/>
          <a:p>
            <a:pPr algn="just">
              <a:lnSpc>
                <a:spcPct val="150000"/>
              </a:lnSpc>
            </a:pPr>
            <a:r>
              <a:rPr lang="en-US" sz="1400" b="1" u="sng">
                <a:latin typeface="Gotham Book" panose="02000604040000020004" pitchFamily="50" charset="0"/>
              </a:rPr>
              <a:t>FIDIC </a:t>
            </a:r>
            <a:r>
              <a:rPr lang="en-US" sz="1400" b="1" u="sng" err="1">
                <a:latin typeface="Gotham Book" panose="02000604040000020004" pitchFamily="50" charset="0"/>
              </a:rPr>
              <a:t>noteikumi</a:t>
            </a:r>
            <a:r>
              <a:rPr lang="en-US" sz="1400" b="1" u="sng">
                <a:latin typeface="Gotham Book" panose="02000604040000020004" pitchFamily="50" charset="0"/>
              </a:rPr>
              <a:t>:</a:t>
            </a:r>
          </a:p>
          <a:p>
            <a:pPr algn="just">
              <a:lnSpc>
                <a:spcPct val="150000"/>
              </a:lnSpc>
            </a:pPr>
            <a:r>
              <a:rPr lang="en-US" sz="1400" i="1">
                <a:latin typeface="Gotham Book" panose="02000604040000020004" pitchFamily="50" charset="0"/>
              </a:rPr>
              <a:t>“</a:t>
            </a:r>
            <a:r>
              <a:rPr lang="en-US" sz="1400" i="1" err="1">
                <a:latin typeface="Gotham Book" panose="02000604040000020004" pitchFamily="50" charset="0"/>
              </a:rPr>
              <a:t>Uz</a:t>
            </a:r>
            <a:r>
              <a:rPr lang="lv-LV" sz="1400" i="1">
                <a:latin typeface="Gotham Book" panose="02000604040000020004" pitchFamily="50" charset="0"/>
              </a:rPr>
              <a:t>ņ</a:t>
            </a:r>
            <a:r>
              <a:rPr lang="en-US" sz="1400" i="1" err="1">
                <a:latin typeface="Gotham Book" panose="02000604040000020004" pitchFamily="50" charset="0"/>
              </a:rPr>
              <a:t>ēmējam</a:t>
            </a:r>
            <a:r>
              <a:rPr lang="en-US" sz="1400" i="1">
                <a:latin typeface="Gotham Book" panose="02000604040000020004" pitchFamily="50" charset="0"/>
              </a:rPr>
              <a:t> </a:t>
            </a:r>
            <a:r>
              <a:rPr lang="en-US" sz="1400" i="1" err="1">
                <a:latin typeface="Gotham Book" panose="02000604040000020004" pitchFamily="50" charset="0"/>
              </a:rPr>
              <a:t>ir</a:t>
            </a:r>
            <a:r>
              <a:rPr lang="en-US" sz="1400" i="1">
                <a:latin typeface="Gotham Book" panose="02000604040000020004" pitchFamily="50" charset="0"/>
              </a:rPr>
              <a:t> </a:t>
            </a:r>
            <a:r>
              <a:rPr lang="en-US" sz="1400" i="1" err="1">
                <a:latin typeface="Gotham Book" panose="02000604040000020004" pitchFamily="50" charset="0"/>
              </a:rPr>
              <a:t>tiesības</a:t>
            </a:r>
            <a:r>
              <a:rPr lang="en-US" sz="1400" i="1">
                <a:latin typeface="Gotham Book" panose="02000604040000020004" pitchFamily="50" charset="0"/>
              </a:rPr>
              <a:t> </a:t>
            </a:r>
            <a:r>
              <a:rPr lang="en-US" sz="1400" i="1" err="1">
                <a:latin typeface="Gotham Book" panose="02000604040000020004" pitchFamily="50" charset="0"/>
              </a:rPr>
              <a:t>pārtraukt</a:t>
            </a:r>
            <a:r>
              <a:rPr lang="en-US" sz="1400" i="1">
                <a:latin typeface="Gotham Book" panose="02000604040000020004" pitchFamily="50" charset="0"/>
              </a:rPr>
              <a:t> </a:t>
            </a:r>
            <a:r>
              <a:rPr lang="en-US" sz="1400" i="1" err="1">
                <a:latin typeface="Gotham Book" panose="02000604040000020004" pitchFamily="50" charset="0"/>
              </a:rPr>
              <a:t>Līgumu</a:t>
            </a:r>
            <a:r>
              <a:rPr lang="en-US" sz="1400" i="1">
                <a:latin typeface="Gotham Book" panose="02000604040000020004" pitchFamily="50" charset="0"/>
              </a:rPr>
              <a:t>, ja (..) </a:t>
            </a:r>
          </a:p>
          <a:p>
            <a:pPr algn="just">
              <a:lnSpc>
                <a:spcPct val="150000"/>
              </a:lnSpc>
            </a:pPr>
            <a:r>
              <a:rPr lang="en-US" sz="1400" i="1">
                <a:latin typeface="Gotham Book" panose="02000604040000020004" pitchFamily="50" charset="0"/>
              </a:rPr>
              <a:t>(d) </a:t>
            </a:r>
            <a:r>
              <a:rPr lang="en-US" sz="1400" i="1" err="1">
                <a:latin typeface="Gotham Book" panose="02000604040000020004" pitchFamily="50" charset="0"/>
              </a:rPr>
              <a:t>Pasūtītājs</a:t>
            </a:r>
            <a:r>
              <a:rPr lang="en-US" sz="1400" i="1">
                <a:latin typeface="Gotham Book" panose="02000604040000020004" pitchFamily="50" charset="0"/>
              </a:rPr>
              <a:t> nav </a:t>
            </a:r>
            <a:r>
              <a:rPr lang="en-US" sz="1400" i="1" err="1">
                <a:latin typeface="Gotham Book" panose="02000604040000020004" pitchFamily="50" charset="0"/>
              </a:rPr>
              <a:t>izpildījis</a:t>
            </a:r>
            <a:r>
              <a:rPr lang="en-US" sz="1400" i="1">
                <a:latin typeface="Gotham Book" panose="02000604040000020004" pitchFamily="50" charset="0"/>
              </a:rPr>
              <a:t> </a:t>
            </a:r>
            <a:r>
              <a:rPr lang="en-US" sz="1400" i="1" err="1">
                <a:latin typeface="Gotham Book" panose="02000604040000020004" pitchFamily="50" charset="0"/>
              </a:rPr>
              <a:t>būtisku</a:t>
            </a:r>
            <a:r>
              <a:rPr lang="en-US" sz="1400" i="1">
                <a:latin typeface="Gotham Book" panose="02000604040000020004" pitchFamily="50" charset="0"/>
              </a:rPr>
              <a:t> </a:t>
            </a:r>
            <a:r>
              <a:rPr lang="en-US" sz="1400" i="1" err="1">
                <a:latin typeface="Gotham Book" panose="02000604040000020004" pitchFamily="50" charset="0"/>
              </a:rPr>
              <a:t>Līgumā</a:t>
            </a:r>
            <a:r>
              <a:rPr lang="en-US" sz="1400" i="1">
                <a:latin typeface="Gotham Book" panose="02000604040000020004" pitchFamily="50" charset="0"/>
              </a:rPr>
              <a:t> </a:t>
            </a:r>
            <a:r>
              <a:rPr lang="en-US" sz="1400" i="1" err="1">
                <a:latin typeface="Gotham Book" panose="02000604040000020004" pitchFamily="50" charset="0"/>
              </a:rPr>
              <a:t>noteikto</a:t>
            </a:r>
            <a:r>
              <a:rPr lang="en-US" sz="1400" i="1">
                <a:latin typeface="Gotham Book" panose="02000604040000020004" pitchFamily="50" charset="0"/>
              </a:rPr>
              <a:t> </a:t>
            </a:r>
            <a:r>
              <a:rPr lang="en-US" sz="1400" i="1" err="1">
                <a:latin typeface="Gotham Book" panose="02000604040000020004" pitchFamily="50" charset="0"/>
              </a:rPr>
              <a:t>saistību</a:t>
            </a:r>
            <a:r>
              <a:rPr lang="en-US" sz="1400" i="1">
                <a:latin typeface="Gotham Book" panose="02000604040000020004" pitchFamily="50" charset="0"/>
              </a:rPr>
              <a:t> da</a:t>
            </a:r>
            <a:r>
              <a:rPr lang="lv-LV" sz="1400" i="1">
                <a:latin typeface="Gotham Book" panose="02000604040000020004" pitchFamily="50" charset="0"/>
              </a:rPr>
              <a:t>ļ</a:t>
            </a:r>
            <a:r>
              <a:rPr lang="en-US" sz="1400" i="1">
                <a:latin typeface="Gotham Book" panose="02000604040000020004" pitchFamily="50" charset="0"/>
              </a:rPr>
              <a:t>u”</a:t>
            </a:r>
          </a:p>
          <a:p>
            <a:pPr algn="just">
              <a:lnSpc>
                <a:spcPct val="150000"/>
              </a:lnSpc>
            </a:pPr>
            <a:endParaRPr lang="en-US" sz="1500" i="1">
              <a:latin typeface="Gotham Book" panose="02000604040000020004" pitchFamily="50" charset="0"/>
            </a:endParaRPr>
          </a:p>
        </p:txBody>
      </p:sp>
    </p:spTree>
    <p:extLst>
      <p:ext uri="{BB962C8B-B14F-4D97-AF65-F5344CB8AC3E}">
        <p14:creationId xmlns:p14="http://schemas.microsoft.com/office/powerpoint/2010/main" val="1065751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Pasūtītāja</a:t>
            </a:r>
            <a:r>
              <a:rPr lang="en-US" sz="3200" b="1"/>
              <a:t> </a:t>
            </a:r>
            <a:r>
              <a:rPr lang="en-US" sz="3200" b="1" err="1"/>
              <a:t>tiesības</a:t>
            </a:r>
            <a:r>
              <a:rPr lang="en-US" sz="3200" b="1"/>
              <a:t> </a:t>
            </a:r>
            <a:r>
              <a:rPr lang="en-US" sz="3200" b="1" err="1"/>
              <a:t>pātraukt</a:t>
            </a:r>
            <a:r>
              <a:rPr lang="en-US" sz="3200" b="1"/>
              <a:t> </a:t>
            </a:r>
            <a:r>
              <a:rPr lang="en-US" sz="3200" b="1" err="1"/>
              <a:t>Līgumu</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418011" y="1833921"/>
            <a:ext cx="11112138" cy="1325563"/>
          </a:xfrm>
        </p:spPr>
        <p:txBody>
          <a:bodyPr vert="horz" lIns="91440" tIns="45720" rIns="91440" bIns="45720" rtlCol="0" anchor="t">
            <a:normAutofit/>
          </a:bodyPr>
          <a:lstStyle/>
          <a:p>
            <a:pPr algn="just">
              <a:lnSpc>
                <a:spcPct val="150000"/>
              </a:lnSpc>
              <a:buFont typeface="Wingdings" panose="05000000000000000000" pitchFamily="2" charset="2"/>
              <a:buChar char="Ø"/>
            </a:pPr>
            <a:r>
              <a:rPr lang="lv-LV" sz="1900" b="1"/>
              <a:t>Ar Speciālajiem noteikumiem </a:t>
            </a:r>
            <a:r>
              <a:rPr lang="en-US" sz="1900" b="1" err="1"/>
              <a:t>Vispārīgo</a:t>
            </a:r>
            <a:r>
              <a:rPr lang="en-US" sz="1900" b="1"/>
              <a:t>  </a:t>
            </a:r>
            <a:r>
              <a:rPr lang="en-US" sz="1900" b="1" err="1"/>
              <a:t>noteikumu</a:t>
            </a:r>
            <a:r>
              <a:rPr lang="en-US" sz="1900" b="1"/>
              <a:t> 15.2 </a:t>
            </a:r>
            <a:r>
              <a:rPr lang="en-US" sz="1900" b="1" err="1"/>
              <a:t>punkts</a:t>
            </a:r>
            <a:r>
              <a:rPr lang="en-US" sz="1900" b="1"/>
              <a:t> </a:t>
            </a:r>
            <a:r>
              <a:rPr lang="en-US" sz="1900" b="1" err="1"/>
              <a:t>papildināts</a:t>
            </a:r>
            <a:r>
              <a:rPr lang="en-US" sz="1900" b="1"/>
              <a:t> </a:t>
            </a:r>
            <a:r>
              <a:rPr lang="en-US" sz="1900" b="1" err="1"/>
              <a:t>ar</a:t>
            </a:r>
            <a:r>
              <a:rPr lang="en-US" sz="1900" b="1"/>
              <a:t> </a:t>
            </a:r>
            <a:r>
              <a:rPr lang="en-US" sz="1900" b="1" err="1"/>
              <a:t>jaunu</a:t>
            </a:r>
            <a:r>
              <a:rPr lang="en-US" sz="1900" b="1"/>
              <a:t> </a:t>
            </a:r>
            <a:r>
              <a:rPr lang="en-US" sz="1900" b="1" err="1"/>
              <a:t>noteikumu</a:t>
            </a:r>
            <a:r>
              <a:rPr lang="en-US" sz="1900" b="1"/>
              <a:t>, </a:t>
            </a:r>
            <a:r>
              <a:rPr lang="en-US" sz="1900" b="1" err="1"/>
              <a:t>kā</a:t>
            </a:r>
            <a:r>
              <a:rPr lang="en-US" sz="1900" b="1"/>
              <a:t> </a:t>
            </a:r>
            <a:r>
              <a:rPr lang="en-US" sz="1900" b="1" err="1"/>
              <a:t>rezultātā</a:t>
            </a:r>
            <a:r>
              <a:rPr lang="en-US" sz="1900" b="1"/>
              <a:t> </a:t>
            </a:r>
            <a:r>
              <a:rPr lang="en-US" sz="1900" b="1" err="1"/>
              <a:t>paplašinātas</a:t>
            </a:r>
            <a:r>
              <a:rPr lang="lv-LV" sz="1900" b="1"/>
              <a:t> </a:t>
            </a:r>
            <a:r>
              <a:rPr lang="en-US" sz="1900" b="1" err="1"/>
              <a:t>Pasūtītāja</a:t>
            </a:r>
            <a:r>
              <a:rPr lang="en-US" sz="1900" b="1"/>
              <a:t> </a:t>
            </a:r>
            <a:r>
              <a:rPr lang="lv-LV" sz="1900" b="1"/>
              <a:t>tiesības </a:t>
            </a:r>
            <a:r>
              <a:rPr lang="en-US" sz="1900" b="1" err="1"/>
              <a:t>pārtraukt</a:t>
            </a:r>
            <a:r>
              <a:rPr lang="lv-LV" sz="1900" b="1"/>
              <a:t> līgumu</a:t>
            </a:r>
            <a:r>
              <a:rPr lang="en-US" sz="1900" b="1"/>
              <a:t>.  </a:t>
            </a:r>
          </a:p>
          <a:p>
            <a:pPr algn="just">
              <a:lnSpc>
                <a:spcPct val="150000"/>
              </a:lnSpc>
              <a:buFont typeface="Wingdings" panose="05000000000000000000" pitchFamily="2" charset="2"/>
              <a:buChar char="Ø"/>
            </a:pPr>
            <a:endParaRPr lang="en-US" sz="1900"/>
          </a:p>
          <a:p>
            <a:pPr algn="just">
              <a:lnSpc>
                <a:spcPct val="150000"/>
              </a:lnSpc>
            </a:pPr>
            <a:endParaRPr lang="en-US" sz="1900" i="1"/>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4" name="Rectangle 3">
            <a:extLst>
              <a:ext uri="{FF2B5EF4-FFF2-40B4-BE49-F238E27FC236}">
                <a16:creationId xmlns:a16="http://schemas.microsoft.com/office/drawing/2014/main" id="{53A2D00C-5DC2-4DCD-A5CE-475BB89E5D5F}"/>
              </a:ext>
            </a:extLst>
          </p:cNvPr>
          <p:cNvSpPr/>
          <p:nvPr/>
        </p:nvSpPr>
        <p:spPr>
          <a:xfrm>
            <a:off x="418011" y="3311562"/>
            <a:ext cx="11112138" cy="2634567"/>
          </a:xfrm>
          <a:prstGeom prst="rect">
            <a:avLst/>
          </a:prstGeom>
          <a:ln>
            <a:solidFill>
              <a:srgbClr val="FF0000"/>
            </a:solidFill>
          </a:ln>
        </p:spPr>
        <p:txBody>
          <a:bodyPr wrap="square" anchor="t">
            <a:spAutoFit/>
          </a:bodyPr>
          <a:lstStyle/>
          <a:p>
            <a:pPr algn="just">
              <a:lnSpc>
                <a:spcPct val="150000"/>
              </a:lnSpc>
            </a:pPr>
            <a:r>
              <a:rPr lang="en-US" sz="1600" b="1" u="sng">
                <a:latin typeface="Gotham Book" panose="02000604040000020004" pitchFamily="50" charset="0"/>
              </a:rPr>
              <a:t>FM </a:t>
            </a:r>
            <a:r>
              <a:rPr lang="en-US" sz="1600" b="1" u="sng" err="1">
                <a:latin typeface="Gotham Book" panose="02000604040000020004" pitchFamily="50" charset="0"/>
              </a:rPr>
              <a:t>redakcija</a:t>
            </a:r>
            <a:r>
              <a:rPr lang="en-US" sz="1600" b="1" u="sng">
                <a:latin typeface="Gotham Book" panose="02000604040000020004" pitchFamily="50" charset="0"/>
              </a:rPr>
              <a:t>:</a:t>
            </a:r>
          </a:p>
          <a:p>
            <a:pPr algn="just">
              <a:lnSpc>
                <a:spcPct val="150000"/>
              </a:lnSpc>
            </a:pPr>
            <a:r>
              <a:rPr lang="en-US" sz="1600" i="1">
                <a:latin typeface="Gotham Book" panose="02000604040000020004" pitchFamily="50" charset="0"/>
              </a:rPr>
              <a:t>“</a:t>
            </a:r>
            <a:r>
              <a:rPr lang="en-US" sz="1600" i="1" err="1">
                <a:latin typeface="Gotham Book" panose="02000604040000020004" pitchFamily="50" charset="0"/>
              </a:rPr>
              <a:t>Pasūtītājam</a:t>
            </a:r>
            <a:r>
              <a:rPr lang="en-US" sz="1600" i="1">
                <a:latin typeface="Gotham Book" panose="02000604040000020004" pitchFamily="50" charset="0"/>
              </a:rPr>
              <a:t> </a:t>
            </a:r>
            <a:r>
              <a:rPr lang="en-US" sz="1600" i="1" err="1">
                <a:latin typeface="Gotham Book" panose="02000604040000020004" pitchFamily="50" charset="0"/>
              </a:rPr>
              <a:t>ir</a:t>
            </a:r>
            <a:r>
              <a:rPr lang="en-US" sz="1600" i="1">
                <a:latin typeface="Gotham Book" panose="02000604040000020004" pitchFamily="50" charset="0"/>
              </a:rPr>
              <a:t> </a:t>
            </a:r>
            <a:r>
              <a:rPr lang="en-US" sz="1600" i="1" err="1">
                <a:latin typeface="Gotham Book" panose="02000604040000020004" pitchFamily="50" charset="0"/>
              </a:rPr>
              <a:t>tiesības</a:t>
            </a:r>
            <a:r>
              <a:rPr lang="en-US" sz="1600" i="1">
                <a:latin typeface="Gotham Book" panose="02000604040000020004" pitchFamily="50" charset="0"/>
              </a:rPr>
              <a:t> </a:t>
            </a:r>
            <a:r>
              <a:rPr lang="en-US" sz="1600" i="1" err="1">
                <a:latin typeface="Gotham Book" panose="02000604040000020004" pitchFamily="50" charset="0"/>
              </a:rPr>
              <a:t>pārtraukt</a:t>
            </a:r>
            <a:r>
              <a:rPr lang="en-US" sz="1600" i="1">
                <a:latin typeface="Gotham Book" panose="02000604040000020004" pitchFamily="50" charset="0"/>
              </a:rPr>
              <a:t> </a:t>
            </a:r>
            <a:r>
              <a:rPr lang="en-US" sz="1600" i="1" err="1">
                <a:latin typeface="Gotham Book" panose="02000604040000020004" pitchFamily="50" charset="0"/>
              </a:rPr>
              <a:t>Līgumu</a:t>
            </a:r>
            <a:r>
              <a:rPr lang="en-US" sz="1600" i="1">
                <a:latin typeface="Gotham Book" panose="02000604040000020004" pitchFamily="50" charset="0"/>
              </a:rPr>
              <a:t>, ja </a:t>
            </a:r>
            <a:r>
              <a:rPr lang="en-US" sz="1600" i="1" err="1">
                <a:latin typeface="Gotham Book" panose="02000604040000020004" pitchFamily="50" charset="0"/>
              </a:rPr>
              <a:t>Uz</a:t>
            </a:r>
            <a:r>
              <a:rPr lang="lv-LV" sz="1600" i="1">
                <a:latin typeface="Gotham Book" panose="02000604040000020004" pitchFamily="50" charset="0"/>
              </a:rPr>
              <a:t>ņ</a:t>
            </a:r>
            <a:r>
              <a:rPr lang="en-US" sz="1600" i="1" err="1">
                <a:latin typeface="Gotham Book" panose="02000604040000020004" pitchFamily="50" charset="0"/>
              </a:rPr>
              <a:t>ēmējs</a:t>
            </a:r>
            <a:r>
              <a:rPr lang="en-US" sz="1600" i="1">
                <a:latin typeface="Gotham Book" panose="02000604040000020004" pitchFamily="50" charset="0"/>
              </a:rPr>
              <a:t>:</a:t>
            </a:r>
          </a:p>
          <a:p>
            <a:pPr algn="just">
              <a:lnSpc>
                <a:spcPct val="150000"/>
              </a:lnSpc>
            </a:pPr>
            <a:r>
              <a:rPr lang="en-US" sz="1600" i="1">
                <a:latin typeface="Gotham Book" panose="02000604040000020004" pitchFamily="50" charset="0"/>
              </a:rPr>
              <a:t>(..)</a:t>
            </a:r>
          </a:p>
          <a:p>
            <a:pPr algn="just">
              <a:lnSpc>
                <a:spcPct val="150000"/>
              </a:lnSpc>
            </a:pPr>
            <a:r>
              <a:rPr lang="lv-LV" sz="1600" i="1">
                <a:latin typeface="Gotham Book" panose="02000604040000020004" pitchFamily="50" charset="0"/>
              </a:rPr>
              <a:t>„(g) Uzņēmēja piedāvāto ārvalstu speciālistu profesionālā kvalifikācija </a:t>
            </a:r>
            <a:r>
              <a:rPr lang="lv-LV" sz="1600" i="1" u="sng">
                <a:latin typeface="Gotham Book" panose="02000604040000020004" pitchFamily="50" charset="0"/>
              </a:rPr>
              <a:t>līdz Darbu uzsākšanai </a:t>
            </a:r>
            <a:r>
              <a:rPr lang="lv-LV" sz="1600" i="1">
                <a:latin typeface="Gotham Book" panose="02000604040000020004" pitchFamily="50" charset="0"/>
              </a:rPr>
              <a:t>nav atzīta vai nav saņemta atļauja likumā  </a:t>
            </a:r>
            <a:r>
              <a:rPr lang="en-US" sz="1600" i="1">
                <a:latin typeface="Gotham Book" panose="02000604040000020004" pitchFamily="50" charset="0"/>
              </a:rPr>
              <a:t>(..) </a:t>
            </a:r>
            <a:r>
              <a:rPr lang="lv-LV" sz="1600" i="1">
                <a:latin typeface="Gotham Book" panose="02000604040000020004" pitchFamily="50" charset="0"/>
              </a:rPr>
              <a:t>noteiktajā kārtībā un gadījumos un/vai attiecīgie speciālisti nav reģistrēti Būvniecības informācijas sistēmas </a:t>
            </a:r>
            <a:r>
              <a:rPr lang="lv-LV" sz="1600" i="1" err="1">
                <a:latin typeface="Gotham Book" panose="02000604040000020004" pitchFamily="50" charset="0"/>
              </a:rPr>
              <a:t>būvspeciālistu</a:t>
            </a:r>
            <a:r>
              <a:rPr lang="lv-LV" sz="1600" i="1">
                <a:latin typeface="Gotham Book" panose="02000604040000020004" pitchFamily="50" charset="0"/>
              </a:rPr>
              <a:t> reģistrā, un ja šie speciālisti netiek nomainīti  saskaņā ar Piemērojamo likumu</a:t>
            </a:r>
            <a:r>
              <a:rPr lang="en-US" sz="1600" i="1">
                <a:latin typeface="Gotham Book" panose="02000604040000020004" pitchFamily="50" charset="0"/>
              </a:rPr>
              <a:t>.”</a:t>
            </a:r>
          </a:p>
        </p:txBody>
      </p:sp>
    </p:spTree>
    <p:extLst>
      <p:ext uri="{BB962C8B-B14F-4D97-AF65-F5344CB8AC3E}">
        <p14:creationId xmlns:p14="http://schemas.microsoft.com/office/powerpoint/2010/main" val="220675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380999" y="2312518"/>
            <a:ext cx="11315281" cy="2232965"/>
          </a:xfrm>
        </p:spPr>
        <p:txBody>
          <a:bodyPr anchor="t">
            <a:normAutofit fontScale="90000"/>
          </a:bodyPr>
          <a:lstStyle/>
          <a:p>
            <a:pPr algn="ctr">
              <a:lnSpc>
                <a:spcPct val="150000"/>
              </a:lnSpc>
            </a:pPr>
            <a:r>
              <a:rPr lang="en-US" sz="5400"/>
              <a:t>FIDIC </a:t>
            </a:r>
            <a:r>
              <a:rPr lang="en-US" sz="5400" err="1"/>
              <a:t>līgumu</a:t>
            </a:r>
            <a:r>
              <a:rPr lang="en-US" sz="5400"/>
              <a:t> </a:t>
            </a:r>
            <a:r>
              <a:rPr lang="en-US" sz="5400" err="1"/>
              <a:t>noteikumu</a:t>
            </a:r>
            <a:r>
              <a:rPr lang="en-US" sz="5400"/>
              <a:t> </a:t>
            </a:r>
            <a:r>
              <a:rPr lang="en-US" sz="5400" err="1"/>
              <a:t>piemērošana</a:t>
            </a:r>
            <a:r>
              <a:rPr lang="en-US" sz="5400"/>
              <a:t> </a:t>
            </a:r>
            <a:r>
              <a:rPr lang="en-US" sz="5400" err="1"/>
              <a:t>publiskos</a:t>
            </a:r>
            <a:r>
              <a:rPr lang="en-US" sz="5400"/>
              <a:t> </a:t>
            </a:r>
            <a:r>
              <a:rPr lang="en-US" sz="5400" err="1"/>
              <a:t>iepirkumos</a:t>
            </a:r>
            <a:endParaRPr lang="lv-LV"/>
          </a:p>
        </p:txBody>
      </p:sp>
    </p:spTree>
    <p:extLst>
      <p:ext uri="{BB962C8B-B14F-4D97-AF65-F5344CB8AC3E}">
        <p14:creationId xmlns:p14="http://schemas.microsoft.com/office/powerpoint/2010/main" val="1051513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984C7-1AC7-43D8-A1C8-D2DBF9EEC714}"/>
              </a:ext>
            </a:extLst>
          </p:cNvPr>
          <p:cNvSpPr>
            <a:spLocks noGrp="1"/>
          </p:cNvSpPr>
          <p:nvPr>
            <p:ph type="title"/>
          </p:nvPr>
        </p:nvSpPr>
        <p:spPr>
          <a:xfrm>
            <a:off x="1163054" y="25913"/>
            <a:ext cx="10515600" cy="1325563"/>
          </a:xfrm>
        </p:spPr>
        <p:txBody>
          <a:bodyPr/>
          <a:lstStyle/>
          <a:p>
            <a:r>
              <a:rPr lang="en-US" err="1"/>
              <a:t>Būtiskākās</a:t>
            </a:r>
            <a:r>
              <a:rPr lang="en-US"/>
              <a:t> </a:t>
            </a:r>
            <a:r>
              <a:rPr lang="en-US" err="1"/>
              <a:t>izmai</a:t>
            </a:r>
            <a:r>
              <a:rPr lang="lv-LV"/>
              <a:t>ņ</a:t>
            </a:r>
            <a:r>
              <a:rPr lang="en-US"/>
              <a:t>as</a:t>
            </a:r>
            <a:endParaRPr lang="lv-LV"/>
          </a:p>
        </p:txBody>
      </p:sp>
      <p:graphicFrame>
        <p:nvGraphicFramePr>
          <p:cNvPr id="10" name="Content Placeholder 9">
            <a:extLst>
              <a:ext uri="{FF2B5EF4-FFF2-40B4-BE49-F238E27FC236}">
                <a16:creationId xmlns:a16="http://schemas.microsoft.com/office/drawing/2014/main" id="{892FF1DE-C0C8-41E1-AD25-A433EB7795A5}"/>
              </a:ext>
            </a:extLst>
          </p:cNvPr>
          <p:cNvGraphicFramePr>
            <a:graphicFrameLocks noGrp="1"/>
          </p:cNvGraphicFramePr>
          <p:nvPr>
            <p:ph idx="1"/>
            <p:extLst>
              <p:ext uri="{D42A27DB-BD31-4B8C-83A1-F6EECF244321}">
                <p14:modId xmlns:p14="http://schemas.microsoft.com/office/powerpoint/2010/main" val="496934487"/>
              </p:ext>
            </p:extLst>
          </p:nvPr>
        </p:nvGraphicFramePr>
        <p:xfrm>
          <a:off x="522514" y="1635035"/>
          <a:ext cx="10850880" cy="5059680"/>
        </p:xfrm>
        <a:graphic>
          <a:graphicData uri="http://schemas.openxmlformats.org/drawingml/2006/table">
            <a:tbl>
              <a:tblPr firstRow="1" bandRow="1"/>
              <a:tblGrid>
                <a:gridCol w="10850880">
                  <a:extLst>
                    <a:ext uri="{9D8B030D-6E8A-4147-A177-3AD203B41FA5}">
                      <a16:colId xmlns:a16="http://schemas.microsoft.com/office/drawing/2014/main" val="2858776938"/>
                    </a:ext>
                  </a:extLst>
                </a:gridCol>
              </a:tblGrid>
              <a:tr h="41876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800" b="1" kern="1200">
                          <a:solidFill>
                            <a:srgbClr val="00B0BA"/>
                          </a:solidFill>
                          <a:latin typeface="Gotham Book" panose="02000604040000020004" pitchFamily="50" charset="0"/>
                          <a:ea typeface="+mn-ea"/>
                          <a:cs typeface="+mn-cs"/>
                        </a:rPr>
                        <a:t>0</a:t>
                      </a:r>
                      <a:r>
                        <a:rPr lang="en-US" sz="2800" b="1" kern="1200">
                          <a:solidFill>
                            <a:srgbClr val="00B0BA"/>
                          </a:solidFill>
                          <a:latin typeface="Gotham Book" panose="02000604040000020004" pitchFamily="50" charset="0"/>
                          <a:ea typeface="+mn-ea"/>
                          <a:cs typeface="+mn-cs"/>
                        </a:rPr>
                        <a:t>1 </a:t>
                      </a:r>
                      <a:r>
                        <a:rPr lang="en-US" sz="2800" b="1" kern="1200" err="1">
                          <a:solidFill>
                            <a:srgbClr val="00B0BA"/>
                          </a:solidFill>
                          <a:latin typeface="Gotham Book" panose="02000604040000020004" pitchFamily="50" charset="0"/>
                          <a:ea typeface="+mn-ea"/>
                          <a:cs typeface="+mn-cs"/>
                        </a:rPr>
                        <a:t>Līguma</a:t>
                      </a:r>
                      <a:r>
                        <a:rPr lang="en-US" sz="2800" b="1" kern="1200">
                          <a:solidFill>
                            <a:srgbClr val="00B0BA"/>
                          </a:solidFill>
                          <a:latin typeface="Gotham Book" panose="02000604040000020004" pitchFamily="50" charset="0"/>
                          <a:ea typeface="+mn-ea"/>
                          <a:cs typeface="+mn-cs"/>
                        </a:rPr>
                        <a:t> </a:t>
                      </a:r>
                      <a:r>
                        <a:rPr lang="en-US" sz="2800" b="1" kern="1200" err="1">
                          <a:solidFill>
                            <a:srgbClr val="00B0BA"/>
                          </a:solidFill>
                          <a:latin typeface="Gotham Book" panose="02000604040000020004" pitchFamily="50" charset="0"/>
                          <a:ea typeface="+mn-ea"/>
                          <a:cs typeface="+mn-cs"/>
                        </a:rPr>
                        <a:t>definīcijas</a:t>
                      </a:r>
                      <a:endParaRPr lang="en-US" sz="2800" b="1" kern="120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lv-LV" sz="2800" b="1" kern="1200">
                        <a:solidFill>
                          <a:srgbClr val="00B0BA"/>
                        </a:solidFill>
                        <a:latin typeface="Gotham Book" panose="02000604040000020004" pitchFamily="50" charset="0"/>
                        <a:ea typeface="+mn-ea"/>
                        <a:cs typeface="+mn-cs"/>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23765847"/>
                  </a:ext>
                </a:extLst>
              </a:tr>
              <a:tr h="179823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800" b="1" kern="1200">
                          <a:solidFill>
                            <a:srgbClr val="00B0BA"/>
                          </a:solidFill>
                          <a:latin typeface="Gotham Book" panose="02000604040000020004" pitchFamily="50" charset="0"/>
                          <a:ea typeface="+mn-ea"/>
                          <a:cs typeface="+mn-cs"/>
                        </a:rPr>
                        <a:t>0</a:t>
                      </a:r>
                      <a:r>
                        <a:rPr lang="en-US" sz="2800" b="1" kern="1200">
                          <a:solidFill>
                            <a:srgbClr val="00B0BA"/>
                          </a:solidFill>
                          <a:latin typeface="Gotham Book" panose="02000604040000020004" pitchFamily="50" charset="0"/>
                          <a:ea typeface="+mn-ea"/>
                          <a:cs typeface="+mn-cs"/>
                        </a:rPr>
                        <a:t>2 </a:t>
                      </a:r>
                      <a:r>
                        <a:rPr lang="en-US" sz="2800" b="1" kern="1200" err="1">
                          <a:solidFill>
                            <a:srgbClr val="00B0BA"/>
                          </a:solidFill>
                          <a:latin typeface="Gotham Book" panose="02000604040000020004" pitchFamily="50" charset="0"/>
                          <a:ea typeface="+mn-ea"/>
                          <a:cs typeface="+mn-cs"/>
                        </a:rPr>
                        <a:t>Nodrošinājumi</a:t>
                      </a:r>
                      <a:endParaRPr lang="en-US" sz="2800" b="1" kern="1200">
                        <a:solidFill>
                          <a:srgbClr val="00B0BA"/>
                        </a:solidFill>
                        <a:latin typeface="Gotham Book" panose="02000604040000020004" pitchFamily="50" charset="0"/>
                        <a:ea typeface="+mn-ea"/>
                        <a:cs typeface="+mn-cs"/>
                      </a:endParaRPr>
                    </a:p>
                    <a:p>
                      <a:pPr marL="0" marR="0" lvl="0" indent="0" algn="l" defTabSz="896938" rtl="0" eaLnBrk="1" fontAlgn="auto" latinLnBrk="0" hangingPunct="1">
                        <a:lnSpc>
                          <a:spcPct val="100000"/>
                        </a:lnSpc>
                        <a:spcBef>
                          <a:spcPts val="0"/>
                        </a:spcBef>
                        <a:spcAft>
                          <a:spcPts val="0"/>
                        </a:spcAft>
                        <a:buClrTx/>
                        <a:buSzTx/>
                        <a:buFontTx/>
                        <a:buNone/>
                        <a:tabLst>
                          <a:tab pos="714375" algn="l"/>
                        </a:tabLst>
                        <a:defRPr/>
                      </a:pPr>
                      <a:endParaRPr lang="en-US" sz="2800" b="1" kern="1200">
                        <a:solidFill>
                          <a:srgbClr val="00B0BA"/>
                        </a:solidFill>
                        <a:latin typeface="Gotham Book" panose="02000604040000020004" pitchFamily="50" charset="0"/>
                        <a:ea typeface="+mn-ea"/>
                        <a:cs typeface="+mn-cs"/>
                      </a:endParaRPr>
                    </a:p>
                    <a:p>
                      <a:pPr marL="0" marR="0" lvl="0" indent="0" algn="l" defTabSz="896938" rtl="0" eaLnBrk="1" fontAlgn="auto" latinLnBrk="0" hangingPunct="1">
                        <a:lnSpc>
                          <a:spcPct val="100000"/>
                        </a:lnSpc>
                        <a:spcBef>
                          <a:spcPts val="0"/>
                        </a:spcBef>
                        <a:spcAft>
                          <a:spcPts val="0"/>
                        </a:spcAft>
                        <a:buClrTx/>
                        <a:buSzTx/>
                        <a:buFontTx/>
                        <a:buNone/>
                        <a:tabLst>
                          <a:tab pos="714375" algn="l"/>
                        </a:tabLst>
                        <a:defRPr/>
                      </a:pPr>
                      <a:r>
                        <a:rPr lang="en-US" sz="2800" b="1" kern="1200">
                          <a:solidFill>
                            <a:srgbClr val="00B0BA"/>
                          </a:solidFill>
                          <a:latin typeface="Gotham Book" panose="02000604040000020004" pitchFamily="50" charset="0"/>
                          <a:ea typeface="+mn-ea"/>
                          <a:cs typeface="+mn-cs"/>
                        </a:rPr>
                        <a:t>03 </a:t>
                      </a:r>
                      <a:r>
                        <a:rPr lang="en-US" sz="2800" b="1" kern="1200" err="1">
                          <a:solidFill>
                            <a:srgbClr val="00B0BA"/>
                          </a:solidFill>
                          <a:latin typeface="Gotham Book" panose="02000604040000020004" pitchFamily="50" charset="0"/>
                          <a:ea typeface="+mn-ea"/>
                          <a:cs typeface="+mn-cs"/>
                        </a:rPr>
                        <a:t>Samaksas</a:t>
                      </a:r>
                      <a:r>
                        <a:rPr lang="en-US" sz="2800" b="1" kern="1200">
                          <a:solidFill>
                            <a:srgbClr val="00B0BA"/>
                          </a:solidFill>
                          <a:latin typeface="Gotham Book" panose="02000604040000020004" pitchFamily="50" charset="0"/>
                          <a:ea typeface="+mn-ea"/>
                          <a:cs typeface="+mn-cs"/>
                        </a:rPr>
                        <a:t> </a:t>
                      </a:r>
                      <a:r>
                        <a:rPr lang="en-US" sz="2800" b="1" kern="1200" err="1">
                          <a:solidFill>
                            <a:srgbClr val="00B0BA"/>
                          </a:solidFill>
                          <a:latin typeface="Gotham Book" panose="02000604040000020004" pitchFamily="50" charset="0"/>
                          <a:ea typeface="+mn-ea"/>
                          <a:cs typeface="+mn-cs"/>
                        </a:rPr>
                        <a:t>termiņi</a:t>
                      </a:r>
                      <a:r>
                        <a:rPr lang="en-US" sz="2800" b="1" kern="1200">
                          <a:solidFill>
                            <a:srgbClr val="00B0BA"/>
                          </a:solidFill>
                          <a:latin typeface="Gotham Book" panose="02000604040000020004" pitchFamily="50" charset="0"/>
                          <a:ea typeface="+mn-ea"/>
                          <a:cs typeface="+mn-cs"/>
                        </a:rPr>
                        <a:t> </a:t>
                      </a:r>
                    </a:p>
                    <a:p>
                      <a:pPr marL="0" marR="0" lvl="0" indent="0" algn="l" defTabSz="896938" rtl="0" eaLnBrk="1" fontAlgn="auto" latinLnBrk="0" hangingPunct="1">
                        <a:lnSpc>
                          <a:spcPct val="100000"/>
                        </a:lnSpc>
                        <a:spcBef>
                          <a:spcPts val="0"/>
                        </a:spcBef>
                        <a:spcAft>
                          <a:spcPts val="0"/>
                        </a:spcAft>
                        <a:buClrTx/>
                        <a:buSzTx/>
                        <a:buFontTx/>
                        <a:buNone/>
                        <a:tabLst>
                          <a:tab pos="714375" algn="l"/>
                        </a:tabLst>
                        <a:defRPr/>
                      </a:pPr>
                      <a:endParaRPr lang="en-US" sz="2800" b="1" kern="1200">
                        <a:solidFill>
                          <a:srgbClr val="00B0BA"/>
                        </a:solidFill>
                        <a:latin typeface="Gotham Book" panose="02000604040000020004" pitchFamily="50" charset="0"/>
                        <a:ea typeface="+mn-ea"/>
                        <a:cs typeface="+mn-cs"/>
                      </a:endParaRPr>
                    </a:p>
                    <a:p>
                      <a:pPr marL="0" marR="0" lvl="0" indent="0" algn="l" defTabSz="896938" rtl="0" eaLnBrk="1" fontAlgn="auto" latinLnBrk="0" hangingPunct="1">
                        <a:lnSpc>
                          <a:spcPct val="100000"/>
                        </a:lnSpc>
                        <a:spcBef>
                          <a:spcPts val="0"/>
                        </a:spcBef>
                        <a:spcAft>
                          <a:spcPts val="0"/>
                        </a:spcAft>
                        <a:buClrTx/>
                        <a:buSzTx/>
                        <a:buFontTx/>
                        <a:buNone/>
                        <a:tabLst>
                          <a:tab pos="714375" algn="l"/>
                        </a:tabLst>
                        <a:defRPr/>
                      </a:pPr>
                      <a:r>
                        <a:rPr lang="en-US" sz="2800" b="1" kern="1200">
                          <a:solidFill>
                            <a:srgbClr val="00B0BA"/>
                          </a:solidFill>
                          <a:latin typeface="Gotham Book" panose="02000604040000020004" pitchFamily="50" charset="0"/>
                          <a:ea typeface="+mn-ea"/>
                          <a:cs typeface="+mn-cs"/>
                        </a:rPr>
                        <a:t>04 </a:t>
                      </a:r>
                      <a:r>
                        <a:rPr lang="en-US" sz="2800" b="1" kern="1200" err="1">
                          <a:solidFill>
                            <a:srgbClr val="00B0BA"/>
                          </a:solidFill>
                          <a:latin typeface="Gotham Book" panose="02000604040000020004" pitchFamily="50" charset="0"/>
                          <a:ea typeface="+mn-ea"/>
                          <a:cs typeface="+mn-cs"/>
                        </a:rPr>
                        <a:t>Risku</a:t>
                      </a:r>
                      <a:r>
                        <a:rPr lang="en-US" sz="2800" b="1" kern="1200">
                          <a:solidFill>
                            <a:srgbClr val="00B0BA"/>
                          </a:solidFill>
                          <a:latin typeface="Gotham Book" panose="02000604040000020004" pitchFamily="50" charset="0"/>
                          <a:ea typeface="+mn-ea"/>
                          <a:cs typeface="+mn-cs"/>
                        </a:rPr>
                        <a:t> </a:t>
                      </a:r>
                      <a:r>
                        <a:rPr lang="en-US" sz="2800" b="1" kern="1200" err="1">
                          <a:solidFill>
                            <a:srgbClr val="00B0BA"/>
                          </a:solidFill>
                          <a:latin typeface="Gotham Book" panose="02000604040000020004" pitchFamily="50" charset="0"/>
                          <a:ea typeface="+mn-ea"/>
                          <a:cs typeface="+mn-cs"/>
                        </a:rPr>
                        <a:t>sadalījums</a:t>
                      </a:r>
                      <a:r>
                        <a:rPr lang="en-US" sz="2800" b="1" kern="1200">
                          <a:solidFill>
                            <a:srgbClr val="00B0BA"/>
                          </a:solidFill>
                          <a:latin typeface="Gotham Book" panose="02000604040000020004" pitchFamily="50" charset="0"/>
                          <a:ea typeface="+mn-ea"/>
                          <a:cs typeface="+mn-cs"/>
                        </a:rPr>
                        <a:t> </a:t>
                      </a:r>
                      <a:r>
                        <a:rPr lang="en-US" sz="2800" b="1" kern="1200" err="1">
                          <a:solidFill>
                            <a:srgbClr val="00B0BA"/>
                          </a:solidFill>
                          <a:latin typeface="Gotham Book" panose="02000604040000020004" pitchFamily="50" charset="0"/>
                          <a:ea typeface="+mn-ea"/>
                          <a:cs typeface="+mn-cs"/>
                        </a:rPr>
                        <a:t>starp</a:t>
                      </a:r>
                      <a:r>
                        <a:rPr lang="en-US" sz="2800" b="1" kern="1200">
                          <a:solidFill>
                            <a:srgbClr val="00B0BA"/>
                          </a:solidFill>
                          <a:latin typeface="Gotham Book" panose="02000604040000020004" pitchFamily="50" charset="0"/>
                          <a:ea typeface="+mn-ea"/>
                          <a:cs typeface="+mn-cs"/>
                        </a:rPr>
                        <a:t> </a:t>
                      </a:r>
                      <a:r>
                        <a:rPr lang="en-US" sz="2800" b="1" kern="1200" err="1">
                          <a:solidFill>
                            <a:srgbClr val="00B0BA"/>
                          </a:solidFill>
                          <a:latin typeface="Gotham Book" panose="02000604040000020004" pitchFamily="50" charset="0"/>
                          <a:ea typeface="+mn-ea"/>
                          <a:cs typeface="+mn-cs"/>
                        </a:rPr>
                        <a:t>pusēm</a:t>
                      </a:r>
                      <a:endParaRPr lang="en-US" sz="2800" b="1" kern="1200">
                        <a:solidFill>
                          <a:srgbClr val="00B0BA"/>
                        </a:solidFill>
                        <a:latin typeface="Gotham Book" panose="02000604040000020004" pitchFamily="50" charset="0"/>
                        <a:ea typeface="+mn-ea"/>
                        <a:cs typeface="+mn-cs"/>
                      </a:endParaRPr>
                    </a:p>
                    <a:p>
                      <a:pPr marL="0" marR="0" lvl="0" indent="0" algn="l" defTabSz="896938" rtl="0" eaLnBrk="1" fontAlgn="auto" latinLnBrk="0" hangingPunct="1">
                        <a:lnSpc>
                          <a:spcPct val="100000"/>
                        </a:lnSpc>
                        <a:spcBef>
                          <a:spcPts val="0"/>
                        </a:spcBef>
                        <a:spcAft>
                          <a:spcPts val="0"/>
                        </a:spcAft>
                        <a:buClrTx/>
                        <a:buSzTx/>
                        <a:buFontTx/>
                        <a:buNone/>
                        <a:tabLst>
                          <a:tab pos="714375" algn="l"/>
                        </a:tabLst>
                        <a:defRPr/>
                      </a:pPr>
                      <a:endParaRPr lang="lv-LV" sz="2800" b="1" kern="1200">
                        <a:solidFill>
                          <a:srgbClr val="00B0BA"/>
                        </a:solidFill>
                        <a:latin typeface="Gotham Book" panose="02000604040000020004" pitchFamily="50" charset="0"/>
                        <a:ea typeface="+mn-ea"/>
                        <a:cs typeface="+mn-cs"/>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134428053"/>
                  </a:ext>
                </a:extLst>
              </a:tr>
              <a:tr h="4187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kern="1200">
                          <a:solidFill>
                            <a:srgbClr val="00B0BA"/>
                          </a:solidFill>
                          <a:latin typeface="Gotham Book" panose="02000604040000020004" pitchFamily="50" charset="0"/>
                          <a:ea typeface="+mn-ea"/>
                          <a:cs typeface="+mn-cs"/>
                        </a:rPr>
                        <a:t>05 </a:t>
                      </a:r>
                      <a:r>
                        <a:rPr lang="en-US" sz="2800" b="1" kern="1200" err="1">
                          <a:solidFill>
                            <a:srgbClr val="00B0BA"/>
                          </a:solidFill>
                          <a:latin typeface="Gotham Book" panose="02000604040000020004" pitchFamily="50" charset="0"/>
                          <a:ea typeface="+mn-ea"/>
                          <a:cs typeface="+mn-cs"/>
                        </a:rPr>
                        <a:t>Līgumslēdzēju</a:t>
                      </a:r>
                      <a:r>
                        <a:rPr lang="en-US" sz="2800" b="1" kern="1200">
                          <a:solidFill>
                            <a:srgbClr val="00B0BA"/>
                          </a:solidFill>
                          <a:latin typeface="Gotham Book" panose="02000604040000020004" pitchFamily="50" charset="0"/>
                          <a:ea typeface="+mn-ea"/>
                          <a:cs typeface="+mn-cs"/>
                        </a:rPr>
                        <a:t> </a:t>
                      </a:r>
                      <a:r>
                        <a:rPr lang="en-US" sz="2800" b="1" kern="1200" err="1">
                          <a:solidFill>
                            <a:srgbClr val="00B0BA"/>
                          </a:solidFill>
                          <a:latin typeface="Gotham Book" panose="02000604040000020004" pitchFamily="50" charset="0"/>
                          <a:ea typeface="+mn-ea"/>
                          <a:cs typeface="+mn-cs"/>
                        </a:rPr>
                        <a:t>līdztiesība</a:t>
                      </a:r>
                      <a:endParaRPr lang="lv-LV" sz="2800" b="1" kern="1200">
                        <a:solidFill>
                          <a:srgbClr val="00B0BA"/>
                        </a:solidFill>
                        <a:latin typeface="Gotham Book" panose="02000604040000020004" pitchFamily="50"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lv-LV" sz="2800" b="1" kern="1200">
                        <a:solidFill>
                          <a:srgbClr val="00B0BA"/>
                        </a:solidFill>
                        <a:latin typeface="Gotham Book" panose="02000604040000020004" pitchFamily="50" charset="0"/>
                        <a:ea typeface="+mn-ea"/>
                        <a:cs typeface="+mn-cs"/>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674312262"/>
                  </a:ext>
                </a:extLst>
              </a:tr>
              <a:tr h="4347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v-LV" sz="2800" b="1" kern="1200">
                        <a:solidFill>
                          <a:srgbClr val="00B0BA"/>
                        </a:solidFill>
                        <a:latin typeface="Gotham Book" panose="02000604040000020004" pitchFamily="50" charset="0"/>
                        <a:ea typeface="+mn-ea"/>
                        <a:cs typeface="+mn-cs"/>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70881372"/>
                  </a:ext>
                </a:extLst>
              </a:tr>
            </a:tbl>
          </a:graphicData>
        </a:graphic>
      </p:graphicFrame>
    </p:spTree>
    <p:extLst>
      <p:ext uri="{BB962C8B-B14F-4D97-AF65-F5344CB8AC3E}">
        <p14:creationId xmlns:p14="http://schemas.microsoft.com/office/powerpoint/2010/main" val="426276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2200555" y="3429000"/>
            <a:ext cx="7269546" cy="686014"/>
          </a:xfrm>
        </p:spPr>
        <p:txBody>
          <a:bodyPr anchor="ctr">
            <a:normAutofit fontScale="90000"/>
          </a:bodyPr>
          <a:lstStyle/>
          <a:p>
            <a:pPr algn="ctr"/>
            <a:r>
              <a:rPr lang="en-US" b="1" err="1">
                <a:latin typeface="Gotham Book" panose="02000604040000020004" pitchFamily="50" charset="0"/>
              </a:rPr>
              <a:t>Līguma</a:t>
            </a:r>
            <a:r>
              <a:rPr lang="en-US" b="1">
                <a:latin typeface="Gotham Book" panose="02000604040000020004" pitchFamily="50" charset="0"/>
              </a:rPr>
              <a:t> </a:t>
            </a:r>
            <a:r>
              <a:rPr lang="en-US" b="1" err="1">
                <a:latin typeface="Gotham Book" panose="02000604040000020004" pitchFamily="50" charset="0"/>
              </a:rPr>
              <a:t>definīcijas</a:t>
            </a:r>
            <a:br>
              <a:rPr lang="lv-LV" b="1">
                <a:solidFill>
                  <a:srgbClr val="00B0BA"/>
                </a:solidFill>
                <a:latin typeface="Gotham Book" panose="02000604040000020004" pitchFamily="50" charset="0"/>
              </a:rPr>
            </a:br>
            <a:endParaRPr lang="lv-LV"/>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905761" cy="840230"/>
          </a:xfrm>
        </p:spPr>
        <p:txBody>
          <a:bodyPr/>
          <a:lstStyle/>
          <a:p>
            <a:r>
              <a:rPr lang="lv-LV"/>
              <a:t>0</a:t>
            </a:r>
            <a:r>
              <a:rPr lang="en-US"/>
              <a:t>1</a:t>
            </a:r>
            <a:endParaRPr lang="lv-LV"/>
          </a:p>
        </p:txBody>
      </p:sp>
    </p:spTree>
    <p:extLst>
      <p:ext uri="{BB962C8B-B14F-4D97-AF65-F5344CB8AC3E}">
        <p14:creationId xmlns:p14="http://schemas.microsoft.com/office/powerpoint/2010/main" val="2531875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lv-LV" sz="3200" b="1"/>
              <a:t>Akceptētā Līguma summa</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411868" y="1519230"/>
            <a:ext cx="7130142" cy="4752870"/>
          </a:xfrm>
        </p:spPr>
        <p:txBody>
          <a:bodyPr vert="horz" lIns="91440" tIns="45720" rIns="91440" bIns="45720" rtlCol="0" anchor="t">
            <a:normAutofit/>
          </a:bodyPr>
          <a:lstStyle/>
          <a:p>
            <a:pPr algn="just">
              <a:lnSpc>
                <a:spcPct val="150000"/>
              </a:lnSpc>
              <a:buFont typeface="Wingdings" panose="05000000000000000000" pitchFamily="2" charset="2"/>
              <a:buChar char="Ø"/>
            </a:pPr>
            <a:r>
              <a:rPr lang="en-US" sz="1900" err="1"/>
              <a:t>Pretēji</a:t>
            </a:r>
            <a:r>
              <a:rPr lang="en-US" sz="1900"/>
              <a:t> </a:t>
            </a:r>
            <a:r>
              <a:rPr lang="en-US" sz="1900" err="1"/>
              <a:t>pastāvošajai</a:t>
            </a:r>
            <a:r>
              <a:rPr lang="en-US" sz="1900"/>
              <a:t> </a:t>
            </a:r>
            <a:r>
              <a:rPr lang="en-US" sz="1900" err="1"/>
              <a:t>praksei</a:t>
            </a:r>
            <a:r>
              <a:rPr lang="en-US" sz="1900"/>
              <a:t> </a:t>
            </a:r>
            <a:r>
              <a:rPr lang="en-US" sz="1900" err="1"/>
              <a:t>publiskos</a:t>
            </a:r>
            <a:r>
              <a:rPr lang="en-US" sz="1900"/>
              <a:t> </a:t>
            </a:r>
            <a:r>
              <a:rPr lang="en-US" sz="1900" err="1"/>
              <a:t>iepirkumos</a:t>
            </a:r>
            <a:r>
              <a:rPr lang="en-US" sz="1900"/>
              <a:t>,</a:t>
            </a:r>
            <a:r>
              <a:rPr lang="lv-LV" sz="1900"/>
              <a:t> </a:t>
            </a:r>
            <a:r>
              <a:rPr lang="lv-LV" sz="1900" i="1"/>
              <a:t>Akceptētā Līguma summa</a:t>
            </a:r>
            <a:r>
              <a:rPr lang="en-US" sz="1900" i="1"/>
              <a:t> </a:t>
            </a:r>
            <a:r>
              <a:rPr lang="en-US" sz="1900" err="1"/>
              <a:t>definīcijā</a:t>
            </a:r>
            <a:r>
              <a:rPr lang="en-US" sz="1900"/>
              <a:t> </a:t>
            </a:r>
            <a:r>
              <a:rPr lang="en-US" sz="1900" err="1"/>
              <a:t>tiek</a:t>
            </a:r>
            <a:r>
              <a:rPr lang="en-US" sz="1900"/>
              <a:t> </a:t>
            </a:r>
            <a:r>
              <a:rPr lang="en-US" sz="1900" err="1"/>
              <a:t>iekļauts</a:t>
            </a:r>
            <a:r>
              <a:rPr lang="en-US" sz="1900"/>
              <a:t> PVN.  </a:t>
            </a:r>
          </a:p>
          <a:p>
            <a:pPr algn="just">
              <a:lnSpc>
                <a:spcPct val="150000"/>
              </a:lnSpc>
              <a:buFont typeface="Wingdings" panose="05000000000000000000" pitchFamily="2" charset="2"/>
              <a:buChar char="Ø"/>
            </a:pPr>
            <a:endParaRPr lang="en-US" sz="1900"/>
          </a:p>
          <a:p>
            <a:pPr algn="just">
              <a:lnSpc>
                <a:spcPct val="150000"/>
              </a:lnSpc>
              <a:buFont typeface="Wingdings" panose="05000000000000000000" pitchFamily="2" charset="2"/>
              <a:buChar char="Ø"/>
            </a:pPr>
            <a:r>
              <a:rPr lang="en-US" sz="1900"/>
              <a:t>A</a:t>
            </a:r>
            <a:r>
              <a:rPr lang="lv-LV" sz="1900" err="1"/>
              <a:t>prēķinot</a:t>
            </a:r>
            <a:r>
              <a:rPr lang="lv-LV" sz="1900"/>
              <a:t> dažādas </a:t>
            </a:r>
            <a:r>
              <a:rPr lang="en-US" sz="1900"/>
              <a:t>L</a:t>
            </a:r>
            <a:r>
              <a:rPr lang="lv-LV" sz="1900"/>
              <a:t>īgumā noteiktās summas, tās tiek rēķinātas kā procenti no </a:t>
            </a:r>
            <a:r>
              <a:rPr lang="lv-LV" sz="1900" i="1"/>
              <a:t>Akceptētā līguma summa</a:t>
            </a:r>
            <a:r>
              <a:rPr lang="en-US" sz="1900" i="1"/>
              <a:t> </a:t>
            </a:r>
            <a:r>
              <a:rPr lang="en-US" sz="1900"/>
              <a:t>(</a:t>
            </a:r>
            <a:r>
              <a:rPr lang="lv-LV" sz="1900"/>
              <a:t>avanss, dažāda veida nodrošinājumi</a:t>
            </a:r>
            <a:r>
              <a:rPr lang="en-US" sz="1900"/>
              <a:t>, </a:t>
            </a:r>
            <a:r>
              <a:rPr lang="lv-LV" sz="1900"/>
              <a:t>līgumsodi</a:t>
            </a:r>
            <a:r>
              <a:rPr lang="en-US" sz="1900"/>
              <a:t>)</a:t>
            </a:r>
            <a:r>
              <a:rPr lang="lv-LV" sz="1900"/>
              <a:t>. </a:t>
            </a:r>
            <a:r>
              <a:rPr lang="en-US" sz="1900"/>
              <a:t>L</a:t>
            </a:r>
            <a:r>
              <a:rPr lang="lv-LV" sz="1900" err="1"/>
              <a:t>īdz</a:t>
            </a:r>
            <a:r>
              <a:rPr lang="lv-LV" sz="1900"/>
              <a:t> ar to pasūtītājs būs spiests pārmaksāt par nodrošinājumiem, kas mākslīgi palielinās PVN apmērā, bet faktiski nav nepieciešami</a:t>
            </a:r>
            <a:r>
              <a:rPr lang="en-US" sz="1900"/>
              <a:t>.</a:t>
            </a:r>
          </a:p>
          <a:p>
            <a:pPr algn="just">
              <a:lnSpc>
                <a:spcPct val="150000"/>
              </a:lnSpc>
            </a:pPr>
            <a:endParaRPr lang="en-US" sz="1800" i="1"/>
          </a:p>
          <a:p>
            <a:pPr algn="just">
              <a:lnSpc>
                <a:spcPct val="150000"/>
              </a:lnSpc>
            </a:pPr>
            <a:endParaRPr lang="en-US" sz="1900" i="1"/>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2" name="Rectangle 1">
            <a:extLst>
              <a:ext uri="{FF2B5EF4-FFF2-40B4-BE49-F238E27FC236}">
                <a16:creationId xmlns:a16="http://schemas.microsoft.com/office/drawing/2014/main" id="{C09A68C5-99EF-462B-B247-8DEB41AAFB2E}"/>
              </a:ext>
            </a:extLst>
          </p:cNvPr>
          <p:cNvSpPr/>
          <p:nvPr/>
        </p:nvSpPr>
        <p:spPr>
          <a:xfrm>
            <a:off x="7970983" y="1915585"/>
            <a:ext cx="3843786" cy="1705852"/>
          </a:xfrm>
          <a:prstGeom prst="rect">
            <a:avLst/>
          </a:prstGeom>
          <a:ln>
            <a:solidFill>
              <a:srgbClr val="00B050"/>
            </a:solidFill>
          </a:ln>
        </p:spPr>
        <p:txBody>
          <a:bodyPr wrap="square">
            <a:spAutoFit/>
          </a:bodyPr>
          <a:lstStyle/>
          <a:p>
            <a:pPr algn="just">
              <a:lnSpc>
                <a:spcPct val="150000"/>
              </a:lnSpc>
            </a:pPr>
            <a:r>
              <a:rPr lang="lv-LV" b="1">
                <a:latin typeface="Gotham Book" panose="02000604040000020004" pitchFamily="50" charset="0"/>
              </a:rPr>
              <a:t>Partnerība </a:t>
            </a:r>
            <a:r>
              <a:rPr lang="en-US" b="1" err="1">
                <a:latin typeface="Gotham Book" panose="02000604040000020004" pitchFamily="50" charset="0"/>
              </a:rPr>
              <a:t>piedāvā</a:t>
            </a:r>
            <a:r>
              <a:rPr lang="en-US" b="1">
                <a:latin typeface="Gotham Book" panose="02000604040000020004" pitchFamily="50" charset="0"/>
              </a:rPr>
              <a:t> </a:t>
            </a:r>
            <a:r>
              <a:rPr lang="en-US" b="1" err="1">
                <a:latin typeface="Gotham Book" panose="02000604040000020004" pitchFamily="50" charset="0"/>
              </a:rPr>
              <a:t>noteikt</a:t>
            </a:r>
            <a:r>
              <a:rPr lang="en-US" b="1">
                <a:latin typeface="Gotham Book" panose="02000604040000020004" pitchFamily="50" charset="0"/>
              </a:rPr>
              <a:t>, ka:</a:t>
            </a:r>
          </a:p>
          <a:p>
            <a:pPr algn="just">
              <a:lnSpc>
                <a:spcPct val="150000"/>
              </a:lnSpc>
            </a:pPr>
            <a:endParaRPr lang="en-US" b="1" i="1">
              <a:latin typeface="Gotham Book" panose="02000604040000020004" pitchFamily="50" charset="0"/>
            </a:endParaRPr>
          </a:p>
          <a:p>
            <a:pPr algn="just">
              <a:lnSpc>
                <a:spcPct val="150000"/>
              </a:lnSpc>
            </a:pPr>
            <a:r>
              <a:rPr lang="lv-LV" b="1" i="1">
                <a:latin typeface="Gotham Book" panose="02000604040000020004" pitchFamily="50" charset="0"/>
              </a:rPr>
              <a:t>Akceptētā Līguma summa</a:t>
            </a:r>
            <a:r>
              <a:rPr lang="en-US" b="1" i="1">
                <a:latin typeface="Gotham Book" panose="02000604040000020004" pitchFamily="50" charset="0"/>
              </a:rPr>
              <a:t> </a:t>
            </a:r>
            <a:r>
              <a:rPr lang="en-US" b="1" i="1" err="1">
                <a:latin typeface="Gotham Book" panose="02000604040000020004" pitchFamily="50" charset="0"/>
              </a:rPr>
              <a:t>neiek</a:t>
            </a:r>
            <a:r>
              <a:rPr lang="lv-LV" b="1" i="1">
                <a:latin typeface="Gotham Book" panose="02000604040000020004" pitchFamily="50" charset="0"/>
              </a:rPr>
              <a:t>ļ</a:t>
            </a:r>
            <a:r>
              <a:rPr lang="en-US" b="1" i="1" err="1">
                <a:latin typeface="Gotham Book" panose="02000604040000020004" pitchFamily="50" charset="0"/>
              </a:rPr>
              <a:t>auj</a:t>
            </a:r>
            <a:r>
              <a:rPr lang="en-US" b="1" i="1">
                <a:latin typeface="Gotham Book" panose="02000604040000020004" pitchFamily="50" charset="0"/>
              </a:rPr>
              <a:t> PVN.</a:t>
            </a:r>
          </a:p>
        </p:txBody>
      </p:sp>
    </p:spTree>
    <p:extLst>
      <p:ext uri="{BB962C8B-B14F-4D97-AF65-F5344CB8AC3E}">
        <p14:creationId xmlns:p14="http://schemas.microsoft.com/office/powerpoint/2010/main" val="3278998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Būvuzraudzība</a:t>
            </a:r>
            <a:r>
              <a:rPr lang="en-US" sz="3200" b="1"/>
              <a:t> un </a:t>
            </a:r>
            <a:r>
              <a:rPr lang="en-US" sz="3200" b="1" err="1"/>
              <a:t>Inženieris</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441037" y="1519230"/>
            <a:ext cx="6949272" cy="4672483"/>
          </a:xfrm>
        </p:spPr>
        <p:txBody>
          <a:bodyPr vert="horz" lIns="91440" tIns="45720" rIns="91440" bIns="45720" rtlCol="0" anchor="t">
            <a:normAutofit lnSpcReduction="10000"/>
          </a:bodyPr>
          <a:lstStyle/>
          <a:p>
            <a:pPr algn="just">
              <a:lnSpc>
                <a:spcPct val="150000"/>
              </a:lnSpc>
              <a:buFont typeface="Wingdings" panose="05000000000000000000" pitchFamily="2" charset="2"/>
              <a:buChar char="Ø"/>
            </a:pPr>
            <a:r>
              <a:rPr lang="en-US" sz="1900" b="1" err="1"/>
              <a:t>Finanšu</a:t>
            </a:r>
            <a:r>
              <a:rPr lang="en-US" sz="1900" b="1"/>
              <a:t> </a:t>
            </a:r>
            <a:r>
              <a:rPr lang="en-US" sz="1900" b="1" err="1"/>
              <a:t>ministrijas</a:t>
            </a:r>
            <a:r>
              <a:rPr lang="en-US" sz="1900" b="1"/>
              <a:t> </a:t>
            </a:r>
            <a:r>
              <a:rPr lang="en-US" sz="1900" b="1" err="1"/>
              <a:t>piedāvātajā</a:t>
            </a:r>
            <a:r>
              <a:rPr lang="en-US" sz="1900" b="1"/>
              <a:t> </a:t>
            </a:r>
            <a:r>
              <a:rPr lang="en-US" sz="1900" b="1" err="1"/>
              <a:t>redakcijā</a:t>
            </a:r>
            <a:r>
              <a:rPr lang="en-US" sz="1900" b="1"/>
              <a:t>:</a:t>
            </a:r>
          </a:p>
          <a:p>
            <a:pPr algn="just">
              <a:lnSpc>
                <a:spcPct val="150000"/>
              </a:lnSpc>
              <a:buFont typeface="Wingdings" panose="05000000000000000000" pitchFamily="2" charset="2"/>
              <a:buChar char="Ø"/>
            </a:pPr>
            <a:endParaRPr lang="en-US" sz="1900" b="1"/>
          </a:p>
          <a:p>
            <a:pPr marL="342900" indent="-342900" algn="just">
              <a:lnSpc>
                <a:spcPct val="150000"/>
              </a:lnSpc>
              <a:buFont typeface="Wingdings" panose="05000000000000000000" pitchFamily="2" charset="2"/>
              <a:buChar char="§"/>
            </a:pPr>
            <a:r>
              <a:rPr lang="en-US" sz="1900" b="1"/>
              <a:t> nav </a:t>
            </a:r>
            <a:r>
              <a:rPr lang="en-US" sz="1900" b="1" err="1"/>
              <a:t>nodefinēts</a:t>
            </a:r>
            <a:r>
              <a:rPr lang="en-US" sz="1900" b="1"/>
              <a:t>, kas FIDIC </a:t>
            </a:r>
            <a:r>
              <a:rPr lang="en-US" sz="1900" b="1" err="1"/>
              <a:t>līgumos</a:t>
            </a:r>
            <a:r>
              <a:rPr lang="en-US" sz="1900" b="1"/>
              <a:t> </a:t>
            </a:r>
            <a:r>
              <a:rPr lang="en-US" sz="1900" b="1" err="1"/>
              <a:t>tiek</a:t>
            </a:r>
            <a:r>
              <a:rPr lang="en-US" sz="1900" b="1"/>
              <a:t> </a:t>
            </a:r>
            <a:r>
              <a:rPr lang="en-US" sz="1900" b="1" err="1"/>
              <a:t>saprasts</a:t>
            </a:r>
            <a:r>
              <a:rPr lang="en-US" sz="1900" b="1"/>
              <a:t> </a:t>
            </a:r>
            <a:r>
              <a:rPr lang="en-US" sz="1900" b="1" err="1"/>
              <a:t>ar</a:t>
            </a:r>
            <a:r>
              <a:rPr lang="en-US" sz="1900" b="1"/>
              <a:t> </a:t>
            </a:r>
            <a:r>
              <a:rPr lang="en-US" sz="1900" b="1" err="1"/>
              <a:t>būvuzraudzību</a:t>
            </a:r>
            <a:r>
              <a:rPr lang="en-US" sz="1900" b="1"/>
              <a:t>, ko </a:t>
            </a:r>
            <a:r>
              <a:rPr lang="en-US" sz="1900" b="1" err="1"/>
              <a:t>veic</a:t>
            </a:r>
            <a:r>
              <a:rPr lang="en-US" sz="1900" b="1"/>
              <a:t> </a:t>
            </a:r>
            <a:r>
              <a:rPr lang="en-US" sz="1900" b="1" err="1"/>
              <a:t>Inženieris</a:t>
            </a:r>
            <a:r>
              <a:rPr lang="en-US" sz="1900" b="1"/>
              <a:t>. </a:t>
            </a:r>
          </a:p>
          <a:p>
            <a:pPr marL="342900" indent="-342900" algn="just">
              <a:lnSpc>
                <a:spcPct val="150000"/>
              </a:lnSpc>
              <a:buFont typeface="Wingdings" panose="05000000000000000000" pitchFamily="2" charset="2"/>
              <a:buChar char="§"/>
            </a:pPr>
            <a:endParaRPr lang="en-US" sz="1900" b="1"/>
          </a:p>
          <a:p>
            <a:pPr marL="342900" indent="-342900" algn="just">
              <a:lnSpc>
                <a:spcPct val="150000"/>
              </a:lnSpc>
              <a:buFont typeface="Wingdings" panose="05000000000000000000" pitchFamily="2" charset="2"/>
              <a:buChar char="§"/>
            </a:pPr>
            <a:r>
              <a:rPr lang="en-US" sz="1900" b="1" err="1"/>
              <a:t>Pasūtītājam</a:t>
            </a:r>
            <a:r>
              <a:rPr lang="en-US" sz="1900" b="1"/>
              <a:t> </a:t>
            </a:r>
            <a:r>
              <a:rPr lang="en-US" sz="1900" b="1" err="1"/>
              <a:t>pieš</a:t>
            </a:r>
            <a:r>
              <a:rPr lang="lv-LV" sz="1900" b="1"/>
              <a:t>ķ</a:t>
            </a:r>
            <a:r>
              <a:rPr lang="en-US" sz="1900" b="1" err="1"/>
              <a:t>irtas</a:t>
            </a:r>
            <a:r>
              <a:rPr lang="en-US" sz="1900" b="1"/>
              <a:t> </a:t>
            </a:r>
            <a:r>
              <a:rPr lang="en-US" sz="1900" b="1" err="1"/>
              <a:t>tiesības</a:t>
            </a:r>
            <a:r>
              <a:rPr lang="en-US" sz="1900" b="1"/>
              <a:t> </a:t>
            </a:r>
            <a:r>
              <a:rPr lang="en-US" sz="1900" b="1" err="1"/>
              <a:t>pildīt</a:t>
            </a:r>
            <a:r>
              <a:rPr lang="en-US" sz="1900" b="1"/>
              <a:t> </a:t>
            </a:r>
            <a:r>
              <a:rPr lang="en-US" sz="1900" b="1" err="1"/>
              <a:t>Inženiera</a:t>
            </a:r>
            <a:r>
              <a:rPr lang="en-US" sz="1900" b="1"/>
              <a:t> </a:t>
            </a:r>
            <a:r>
              <a:rPr lang="en-US" sz="1900" b="1" err="1"/>
              <a:t>funkcijas</a:t>
            </a:r>
            <a:r>
              <a:rPr lang="en-US" sz="1900" b="1"/>
              <a:t>, bet nav </a:t>
            </a:r>
            <a:r>
              <a:rPr lang="en-US" sz="1900" b="1" err="1"/>
              <a:t>noteikti</a:t>
            </a:r>
            <a:r>
              <a:rPr lang="en-US" sz="1900" b="1"/>
              <a:t> </a:t>
            </a:r>
            <a:r>
              <a:rPr lang="en-US" sz="1900" b="1" err="1"/>
              <a:t>pilnvaru</a:t>
            </a:r>
            <a:r>
              <a:rPr lang="en-US" sz="1900" b="1"/>
              <a:t> </a:t>
            </a:r>
            <a:r>
              <a:rPr lang="en-US" sz="1900" b="1" err="1"/>
              <a:t>apjoma</a:t>
            </a:r>
            <a:r>
              <a:rPr lang="en-US" sz="1900" b="1"/>
              <a:t> </a:t>
            </a:r>
            <a:r>
              <a:rPr lang="en-US" sz="1900" b="1" err="1"/>
              <a:t>ierobežojumi</a:t>
            </a:r>
            <a:r>
              <a:rPr lang="en-US" sz="1900" b="1"/>
              <a:t>, </a:t>
            </a:r>
            <a:r>
              <a:rPr lang="en-US" sz="1900" b="1" err="1"/>
              <a:t>proti</a:t>
            </a:r>
            <a:r>
              <a:rPr lang="en-US" sz="1900" b="1"/>
              <a:t>, </a:t>
            </a:r>
            <a:r>
              <a:rPr lang="en-US" sz="1900" b="1" err="1"/>
              <a:t>kuras</a:t>
            </a:r>
            <a:r>
              <a:rPr lang="en-US" sz="1900" b="1"/>
              <a:t> pilnvaras </a:t>
            </a:r>
            <a:r>
              <a:rPr lang="en-US" sz="1900" b="1" err="1"/>
              <a:t>pasūtītājs</a:t>
            </a:r>
            <a:r>
              <a:rPr lang="en-US" sz="1900" b="1"/>
              <a:t> </a:t>
            </a:r>
            <a:r>
              <a:rPr lang="en-US" sz="1900" b="1" err="1"/>
              <a:t>nevar</a:t>
            </a:r>
            <a:r>
              <a:rPr lang="en-US" sz="1900" b="1"/>
              <a:t> </a:t>
            </a:r>
            <a:r>
              <a:rPr lang="en-US" sz="1900" b="1" err="1"/>
              <a:t>pār</a:t>
            </a:r>
            <a:r>
              <a:rPr lang="lv-LV" sz="1900" b="1"/>
              <a:t>ņ</a:t>
            </a:r>
            <a:r>
              <a:rPr lang="en-US" sz="1900" b="1" err="1"/>
              <a:t>emt</a:t>
            </a:r>
            <a:r>
              <a:rPr lang="en-US" sz="1900" b="1"/>
              <a:t> no </a:t>
            </a:r>
            <a:r>
              <a:rPr lang="en-US" sz="1900" b="1" err="1"/>
              <a:t>Inženiera</a:t>
            </a:r>
            <a:r>
              <a:rPr lang="en-US" sz="1900" b="1"/>
              <a:t> </a:t>
            </a:r>
            <a:r>
              <a:rPr lang="en-US" sz="1900" b="1" err="1"/>
              <a:t>pildot</a:t>
            </a:r>
            <a:r>
              <a:rPr lang="en-US" sz="1900" b="1"/>
              <a:t> </a:t>
            </a:r>
            <a:r>
              <a:rPr lang="en-US" sz="1900" b="1" err="1"/>
              <a:t>Inženiera</a:t>
            </a:r>
            <a:r>
              <a:rPr lang="en-US" sz="1900" b="1"/>
              <a:t> </a:t>
            </a:r>
            <a:r>
              <a:rPr lang="en-US" sz="1900" b="1" err="1"/>
              <a:t>funkcijas</a:t>
            </a:r>
            <a:r>
              <a:rPr lang="en-US" sz="1900" b="1"/>
              <a:t>. </a:t>
            </a:r>
          </a:p>
          <a:p>
            <a:pPr marL="228600" algn="just">
              <a:spcAft>
                <a:spcPts val="600"/>
              </a:spcAft>
            </a:pPr>
            <a:endParaRPr lang="en-US" sz="1800" b="1" u="sng"/>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2" name="Rectangle 1">
            <a:extLst>
              <a:ext uri="{FF2B5EF4-FFF2-40B4-BE49-F238E27FC236}">
                <a16:creationId xmlns:a16="http://schemas.microsoft.com/office/drawing/2014/main" id="{DA2B7589-7F99-4E64-BADA-3EBCC328ADA3}"/>
              </a:ext>
            </a:extLst>
          </p:cNvPr>
          <p:cNvSpPr/>
          <p:nvPr/>
        </p:nvSpPr>
        <p:spPr>
          <a:xfrm>
            <a:off x="7536873" y="2524337"/>
            <a:ext cx="4480286" cy="2662267"/>
          </a:xfrm>
          <a:prstGeom prst="rect">
            <a:avLst/>
          </a:prstGeom>
          <a:ln>
            <a:solidFill>
              <a:srgbClr val="FF0000"/>
            </a:solidFill>
          </a:ln>
        </p:spPr>
        <p:txBody>
          <a:bodyPr wrap="square">
            <a:spAutoFit/>
          </a:bodyPr>
          <a:lstStyle/>
          <a:p>
            <a:pPr marL="228600" algn="just">
              <a:spcAft>
                <a:spcPts val="600"/>
              </a:spcAft>
            </a:pPr>
            <a:endParaRPr lang="en-US" b="1">
              <a:latin typeface="Gotham Book" panose="02000604040000020004" pitchFamily="50" charset="0"/>
            </a:endParaRPr>
          </a:p>
          <a:p>
            <a:pPr marL="228600" algn="just">
              <a:spcAft>
                <a:spcPts val="600"/>
              </a:spcAft>
            </a:pPr>
            <a:r>
              <a:rPr lang="en-US" b="1">
                <a:latin typeface="Gotham Book" panose="02000604040000020004" pitchFamily="50" charset="0"/>
              </a:rPr>
              <a:t>FM </a:t>
            </a:r>
            <a:r>
              <a:rPr lang="en-US" b="1" err="1">
                <a:latin typeface="Gotham Book" panose="02000604040000020004" pitchFamily="50" charset="0"/>
              </a:rPr>
              <a:t>piedāvātā</a:t>
            </a:r>
            <a:r>
              <a:rPr lang="en-US" b="1">
                <a:latin typeface="Gotham Book" panose="02000604040000020004" pitchFamily="50" charset="0"/>
              </a:rPr>
              <a:t> </a:t>
            </a:r>
            <a:r>
              <a:rPr lang="en-US" b="1" err="1">
                <a:latin typeface="Gotham Book" panose="02000604040000020004" pitchFamily="50" charset="0"/>
              </a:rPr>
              <a:t>redakcija</a:t>
            </a:r>
            <a:r>
              <a:rPr lang="en-US" b="1">
                <a:latin typeface="Gotham Book" panose="02000604040000020004" pitchFamily="50" charset="0"/>
              </a:rPr>
              <a:t>:</a:t>
            </a:r>
            <a:r>
              <a:rPr lang="en-US" i="1">
                <a:latin typeface="Gotham Book" panose="02000604040000020004" pitchFamily="50" charset="0"/>
              </a:rPr>
              <a:t> </a:t>
            </a:r>
          </a:p>
          <a:p>
            <a:pPr marL="228600" algn="just">
              <a:spcAft>
                <a:spcPts val="600"/>
              </a:spcAft>
            </a:pPr>
            <a:endParaRPr lang="en-US" i="1">
              <a:latin typeface="Gotham Book" panose="02000604040000020004" pitchFamily="50" charset="0"/>
            </a:endParaRPr>
          </a:p>
          <a:p>
            <a:pPr marL="228600" algn="just">
              <a:spcAft>
                <a:spcPts val="600"/>
              </a:spcAft>
            </a:pPr>
            <a:r>
              <a:rPr lang="en-US" i="1">
                <a:latin typeface="Gotham Book" panose="02000604040000020004" pitchFamily="50" charset="0"/>
              </a:rPr>
              <a:t>“3.7. </a:t>
            </a:r>
            <a:r>
              <a:rPr lang="lv-LV" i="1">
                <a:latin typeface="Gotham Book" panose="02000604040000020004" pitchFamily="50" charset="0"/>
              </a:rPr>
              <a:t>Pasūtītājam atsevišķos gadījumos ir tiesības pārņemt un pildīt Inženiera pilnvaras</a:t>
            </a:r>
            <a:r>
              <a:rPr lang="en-US" i="1">
                <a:latin typeface="Gotham Book" panose="02000604040000020004" pitchFamily="50" charset="0"/>
              </a:rPr>
              <a:t>.”</a:t>
            </a:r>
          </a:p>
          <a:p>
            <a:pPr marL="228600" algn="just">
              <a:spcAft>
                <a:spcPts val="600"/>
              </a:spcAft>
            </a:pPr>
            <a:endParaRPr lang="en-US" sz="1700" i="1"/>
          </a:p>
          <a:p>
            <a:pPr marL="228600" algn="just">
              <a:spcAft>
                <a:spcPts val="600"/>
              </a:spcAft>
            </a:pPr>
            <a:endParaRPr lang="en-US" sz="1700"/>
          </a:p>
        </p:txBody>
      </p:sp>
    </p:spTree>
    <p:extLst>
      <p:ext uri="{BB962C8B-B14F-4D97-AF65-F5344CB8AC3E}">
        <p14:creationId xmlns:p14="http://schemas.microsoft.com/office/powerpoint/2010/main" val="2848746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2200555" y="3429000"/>
            <a:ext cx="7269546" cy="686014"/>
          </a:xfrm>
        </p:spPr>
        <p:txBody>
          <a:bodyPr anchor="ctr">
            <a:normAutofit fontScale="90000"/>
          </a:bodyPr>
          <a:lstStyle/>
          <a:p>
            <a:pPr algn="ctr"/>
            <a:r>
              <a:rPr lang="en-US" b="1" err="1">
                <a:latin typeface="Gotham Book" panose="02000604040000020004" pitchFamily="50" charset="0"/>
              </a:rPr>
              <a:t>Nodrošinājumi</a:t>
            </a:r>
            <a:br>
              <a:rPr lang="lv-LV" b="1">
                <a:solidFill>
                  <a:srgbClr val="00B0BA"/>
                </a:solidFill>
                <a:latin typeface="Gotham Book" panose="02000604040000020004" pitchFamily="50" charset="0"/>
              </a:rPr>
            </a:br>
            <a:endParaRPr lang="lv-LV"/>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1078629" cy="840230"/>
          </a:xfrm>
        </p:spPr>
        <p:txBody>
          <a:bodyPr/>
          <a:lstStyle/>
          <a:p>
            <a:r>
              <a:rPr lang="lv-LV"/>
              <a:t>0</a:t>
            </a:r>
            <a:r>
              <a:rPr lang="en-US"/>
              <a:t>2</a:t>
            </a:r>
            <a:endParaRPr lang="lv-LV"/>
          </a:p>
        </p:txBody>
      </p:sp>
    </p:spTree>
    <p:extLst>
      <p:ext uri="{BB962C8B-B14F-4D97-AF65-F5344CB8AC3E}">
        <p14:creationId xmlns:p14="http://schemas.microsoft.com/office/powerpoint/2010/main" val="3657823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Nodrošinājumu</a:t>
            </a:r>
            <a:r>
              <a:rPr lang="en-US" sz="3200" b="1"/>
              <a:t> </a:t>
            </a:r>
            <a:r>
              <a:rPr lang="en-US" sz="3200" b="1" err="1"/>
              <a:t>apmēri</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367938" y="1576252"/>
            <a:ext cx="7488996" cy="4528457"/>
          </a:xfrm>
          <a:solidFill>
            <a:schemeClr val="bg1"/>
          </a:solidFill>
        </p:spPr>
        <p:txBody>
          <a:bodyPr vert="horz" lIns="91440" tIns="45720" rIns="91440" bIns="45720" rtlCol="0" anchor="t">
            <a:normAutofit fontScale="77500" lnSpcReduction="20000"/>
          </a:bodyPr>
          <a:lstStyle/>
          <a:p>
            <a:pPr algn="just">
              <a:lnSpc>
                <a:spcPct val="150000"/>
              </a:lnSpc>
              <a:buFont typeface="Wingdings" panose="05000000000000000000" pitchFamily="2" charset="2"/>
              <a:buChar char="Ø"/>
            </a:pPr>
            <a:r>
              <a:rPr lang="en-US" sz="2100" b="1" err="1">
                <a:latin typeface="Gotham Book"/>
              </a:rPr>
              <a:t>Pamatojoties</a:t>
            </a:r>
            <a:r>
              <a:rPr lang="en-US" sz="2100" b="1">
                <a:latin typeface="Gotham Book"/>
              </a:rPr>
              <a:t> </a:t>
            </a:r>
            <a:r>
              <a:rPr lang="en-US" sz="2100" b="1" err="1">
                <a:latin typeface="Gotham Book"/>
              </a:rPr>
              <a:t>uz</a:t>
            </a:r>
            <a:r>
              <a:rPr lang="en-US" sz="2100" b="1">
                <a:latin typeface="Gotham Book"/>
              </a:rPr>
              <a:t> </a:t>
            </a:r>
            <a:r>
              <a:rPr lang="en-US" sz="2100" b="1" err="1">
                <a:latin typeface="Gotham Book"/>
              </a:rPr>
              <a:t>Partnerības</a:t>
            </a:r>
            <a:r>
              <a:rPr lang="en-US" sz="2100" b="1">
                <a:latin typeface="Gotham Book"/>
              </a:rPr>
              <a:t> </a:t>
            </a:r>
            <a:r>
              <a:rPr lang="en-US" sz="2100" b="1" err="1">
                <a:latin typeface="Gotham Book"/>
              </a:rPr>
              <a:t>veikto</a:t>
            </a:r>
            <a:r>
              <a:rPr lang="en-US" sz="2100" b="1">
                <a:latin typeface="Gotham Book"/>
              </a:rPr>
              <a:t> </a:t>
            </a:r>
            <a:r>
              <a:rPr lang="en-US" sz="2100" b="1" err="1">
                <a:latin typeface="Gotham Book"/>
              </a:rPr>
              <a:t>pētījumu</a:t>
            </a:r>
            <a:r>
              <a:rPr lang="en-US" sz="2100" b="1">
                <a:latin typeface="Gotham Book"/>
              </a:rPr>
              <a:t>, </a:t>
            </a:r>
            <a:r>
              <a:rPr lang="en-US" sz="2100" b="1" err="1">
                <a:latin typeface="Gotham Book"/>
              </a:rPr>
              <a:t>Latvijas</a:t>
            </a:r>
            <a:r>
              <a:rPr lang="en-US" sz="2100" b="1">
                <a:latin typeface="Gotham Book"/>
              </a:rPr>
              <a:t> </a:t>
            </a:r>
            <a:r>
              <a:rPr lang="en-US" sz="2100" b="1" err="1">
                <a:latin typeface="Gotham Book"/>
              </a:rPr>
              <a:t>Būvniecības</a:t>
            </a:r>
            <a:r>
              <a:rPr lang="en-US" sz="2100" b="1">
                <a:latin typeface="Gotham Book"/>
              </a:rPr>
              <a:t> </a:t>
            </a:r>
            <a:r>
              <a:rPr lang="en-US" sz="2100" b="1" err="1">
                <a:latin typeface="Gotham Book"/>
              </a:rPr>
              <a:t>padome</a:t>
            </a:r>
            <a:r>
              <a:rPr lang="en-US" sz="2100" b="1">
                <a:latin typeface="Gotham Book"/>
              </a:rPr>
              <a:t> </a:t>
            </a:r>
            <a:r>
              <a:rPr lang="en-US" sz="2100" b="1" err="1">
                <a:latin typeface="Gotham Book"/>
              </a:rPr>
              <a:t>ir</a:t>
            </a:r>
            <a:r>
              <a:rPr lang="en-US" sz="2100" b="1">
                <a:latin typeface="Gotham Book"/>
              </a:rPr>
              <a:t> </a:t>
            </a:r>
            <a:r>
              <a:rPr lang="en-US" sz="2100" b="1" err="1">
                <a:latin typeface="Gotham Book"/>
              </a:rPr>
              <a:t>apstirpinājusi</a:t>
            </a:r>
            <a:r>
              <a:rPr lang="en-US" sz="2100" b="1">
                <a:latin typeface="Gotham Book"/>
              </a:rPr>
              <a:t> </a:t>
            </a:r>
            <a:r>
              <a:rPr lang="en-US" sz="2100" b="1" err="1">
                <a:latin typeface="Gotham Book"/>
              </a:rPr>
              <a:t>rekomendācijas</a:t>
            </a:r>
            <a:r>
              <a:rPr lang="en-US" sz="2100" b="1">
                <a:latin typeface="Gotham Book"/>
              </a:rPr>
              <a:t> </a:t>
            </a:r>
            <a:r>
              <a:rPr lang="en-US" sz="2100" b="1" err="1">
                <a:latin typeface="Gotham Book"/>
              </a:rPr>
              <a:t>publsiko</a:t>
            </a:r>
            <a:r>
              <a:rPr lang="en-US" sz="2100" b="1">
                <a:latin typeface="Gotham Book"/>
              </a:rPr>
              <a:t> </a:t>
            </a:r>
            <a:r>
              <a:rPr lang="en-US" sz="2100" b="1" err="1">
                <a:latin typeface="Gotham Book"/>
              </a:rPr>
              <a:t>būvniecības</a:t>
            </a:r>
            <a:r>
              <a:rPr lang="en-US" sz="2100" b="1">
                <a:latin typeface="Gotham Book"/>
              </a:rPr>
              <a:t> </a:t>
            </a:r>
            <a:r>
              <a:rPr lang="en-US" sz="2100" b="1" err="1">
                <a:latin typeface="Gotham Book"/>
              </a:rPr>
              <a:t>pakalpojumu</a:t>
            </a:r>
            <a:r>
              <a:rPr lang="en-US" sz="2100" b="1">
                <a:latin typeface="Gotham Book"/>
              </a:rPr>
              <a:t> </a:t>
            </a:r>
            <a:r>
              <a:rPr lang="en-US" sz="2100" b="1" err="1">
                <a:latin typeface="Gotham Book"/>
              </a:rPr>
              <a:t>iepircējiem</a:t>
            </a:r>
            <a:r>
              <a:rPr lang="en-US" sz="2100" b="1">
                <a:latin typeface="Gotham Book"/>
              </a:rPr>
              <a:t> </a:t>
            </a:r>
            <a:r>
              <a:rPr lang="en-US" sz="2100" b="1" err="1">
                <a:latin typeface="Gotham Book"/>
              </a:rPr>
              <a:t>attiecībā</a:t>
            </a:r>
            <a:r>
              <a:rPr lang="en-US" sz="2100" b="1">
                <a:latin typeface="Gotham Book"/>
              </a:rPr>
              <a:t> </a:t>
            </a:r>
            <a:r>
              <a:rPr lang="en-US" sz="2100" b="1" err="1">
                <a:latin typeface="Gotham Book"/>
              </a:rPr>
              <a:t>uz</a:t>
            </a:r>
            <a:r>
              <a:rPr lang="en-US" sz="2100" b="1">
                <a:latin typeface="Gotham Book"/>
              </a:rPr>
              <a:t> </a:t>
            </a:r>
            <a:r>
              <a:rPr lang="en-US" sz="2100" b="1" err="1">
                <a:latin typeface="Gotham Book"/>
              </a:rPr>
              <a:t>nodrošinājumu</a:t>
            </a:r>
            <a:r>
              <a:rPr lang="en-US" sz="2100" b="1">
                <a:latin typeface="Gotham Book"/>
              </a:rPr>
              <a:t> </a:t>
            </a:r>
            <a:r>
              <a:rPr lang="en-US" sz="2100" b="1" err="1">
                <a:latin typeface="Gotham Book"/>
              </a:rPr>
              <a:t>pieprasīšanu</a:t>
            </a:r>
            <a:r>
              <a:rPr lang="en-US" sz="2100" b="1">
                <a:latin typeface="Gotham Book"/>
              </a:rPr>
              <a:t> </a:t>
            </a:r>
            <a:r>
              <a:rPr lang="en-US" sz="2100" b="1" err="1">
                <a:latin typeface="Gotham Book"/>
              </a:rPr>
              <a:t>publiskos</a:t>
            </a:r>
            <a:r>
              <a:rPr lang="en-US" sz="2100" b="1">
                <a:latin typeface="Gotham Book"/>
              </a:rPr>
              <a:t> </a:t>
            </a:r>
            <a:r>
              <a:rPr lang="en-US" sz="2100" b="1" err="1">
                <a:latin typeface="Gotham Book"/>
              </a:rPr>
              <a:t>iepirkumos</a:t>
            </a:r>
            <a:r>
              <a:rPr lang="en-US" sz="2100" b="1">
                <a:latin typeface="Gotham Book"/>
              </a:rPr>
              <a:t>.</a:t>
            </a:r>
          </a:p>
          <a:p>
            <a:pPr algn="just">
              <a:lnSpc>
                <a:spcPct val="150000"/>
              </a:lnSpc>
              <a:buFont typeface="Wingdings" panose="05000000000000000000" pitchFamily="2" charset="2"/>
              <a:buChar char="Ø"/>
            </a:pPr>
            <a:endParaRPr lang="en-US" sz="2100" b="1"/>
          </a:p>
          <a:p>
            <a:pPr algn="just">
              <a:lnSpc>
                <a:spcPct val="150000"/>
              </a:lnSpc>
              <a:buFont typeface="Wingdings" panose="05000000000000000000" pitchFamily="2" charset="2"/>
              <a:buChar char="Ø"/>
            </a:pPr>
            <a:r>
              <a:rPr lang="en-US" sz="2100" b="1">
                <a:latin typeface="Gotham Book"/>
              </a:rPr>
              <a:t>  L</a:t>
            </a:r>
            <a:r>
              <a:rPr lang="lv-LV" sz="2100" b="1"/>
              <a:t>īguma izpildes nodrošinājum</a:t>
            </a:r>
            <a:r>
              <a:rPr lang="en-US" sz="2100" b="1">
                <a:latin typeface="Gotham Book"/>
              </a:rPr>
              <a:t>u</a:t>
            </a:r>
            <a:r>
              <a:rPr lang="lv-LV" sz="2100" b="1"/>
              <a:t> kopējam apmēram jābūt ne lielākam kā 10% no </a:t>
            </a:r>
            <a:r>
              <a:rPr lang="lv-LV" sz="2100" b="1" i="1"/>
              <a:t>Akceptētā Līguma summas</a:t>
            </a:r>
            <a:r>
              <a:rPr lang="en-US" sz="2100" b="1">
                <a:latin typeface="Gotham Book"/>
              </a:rPr>
              <a:t>. </a:t>
            </a:r>
            <a:endParaRPr lang="en-US" sz="2100" b="1"/>
          </a:p>
          <a:p>
            <a:pPr algn="just">
              <a:lnSpc>
                <a:spcPct val="150000"/>
              </a:lnSpc>
              <a:buFont typeface="Wingdings" panose="05000000000000000000" pitchFamily="2" charset="2"/>
              <a:buChar char="Ø"/>
            </a:pPr>
            <a:endParaRPr lang="en-US" sz="2100" b="1"/>
          </a:p>
          <a:p>
            <a:pPr algn="just">
              <a:lnSpc>
                <a:spcPct val="150000"/>
              </a:lnSpc>
              <a:buFont typeface="Wingdings" panose="05000000000000000000" pitchFamily="2" charset="2"/>
              <a:buChar char="Ø"/>
            </a:pPr>
            <a:r>
              <a:rPr lang="en-US" sz="2100" b="1">
                <a:latin typeface="Gotham Book"/>
              </a:rPr>
              <a:t>G</a:t>
            </a:r>
            <a:r>
              <a:rPr lang="lv-LV" sz="2100" b="1" err="1"/>
              <a:t>arantijas</a:t>
            </a:r>
            <a:r>
              <a:rPr lang="lv-LV" sz="2100" b="1"/>
              <a:t> laika nodrošinājuma apmēru pirmajos divos gados ekonomiski pamatoti ir noteikt līdz 5% no </a:t>
            </a:r>
            <a:r>
              <a:rPr lang="en-US" sz="2100" b="1">
                <a:latin typeface="Gotham Book"/>
              </a:rPr>
              <a:t>L</a:t>
            </a:r>
            <a:r>
              <a:rPr lang="lv-LV" sz="2100" b="1"/>
              <a:t>īguma cenas, bet pārējā garantijas periodā līdz 2% no </a:t>
            </a:r>
            <a:r>
              <a:rPr lang="lv-LV" sz="2100" b="1" i="1"/>
              <a:t>Akceptētās Līguma summas</a:t>
            </a:r>
            <a:r>
              <a:rPr lang="en-US" sz="2100" b="1" i="1">
                <a:latin typeface="Gotham Book"/>
              </a:rPr>
              <a:t>.</a:t>
            </a:r>
            <a:endParaRPr lang="en-US" sz="2100" b="1">
              <a:latin typeface="Gotham Book"/>
            </a:endParaRPr>
          </a:p>
          <a:p>
            <a:pPr algn="just">
              <a:lnSpc>
                <a:spcPct val="150000"/>
              </a:lnSpc>
              <a:buFont typeface="Wingdings" panose="05000000000000000000" pitchFamily="2" charset="2"/>
              <a:buChar char="Ø"/>
            </a:pPr>
            <a:endParaRPr lang="en-US" sz="1900"/>
          </a:p>
          <a:p>
            <a:pPr algn="just">
              <a:lnSpc>
                <a:spcPct val="150000"/>
              </a:lnSpc>
            </a:pPr>
            <a:endParaRPr lang="en-US" sz="1900" i="1"/>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2" name="Rectangle 1">
            <a:extLst>
              <a:ext uri="{FF2B5EF4-FFF2-40B4-BE49-F238E27FC236}">
                <a16:creationId xmlns:a16="http://schemas.microsoft.com/office/drawing/2014/main" id="{D5B35B19-413E-4B13-A0A7-354C0ADD35F3}"/>
              </a:ext>
            </a:extLst>
          </p:cNvPr>
          <p:cNvSpPr/>
          <p:nvPr/>
        </p:nvSpPr>
        <p:spPr>
          <a:xfrm>
            <a:off x="8081818" y="1677003"/>
            <a:ext cx="3888510" cy="4326954"/>
          </a:xfrm>
          <a:prstGeom prst="rect">
            <a:avLst/>
          </a:prstGeom>
          <a:ln>
            <a:solidFill>
              <a:srgbClr val="FF0000"/>
            </a:solidFill>
          </a:ln>
        </p:spPr>
        <p:txBody>
          <a:bodyPr wrap="square">
            <a:spAutoFit/>
          </a:bodyPr>
          <a:lstStyle/>
          <a:p>
            <a:pPr algn="just">
              <a:lnSpc>
                <a:spcPct val="150000"/>
              </a:lnSpc>
            </a:pPr>
            <a:r>
              <a:rPr lang="en-US" sz="1600" b="1">
                <a:latin typeface="Gotham Book" panose="02000604040000020004" pitchFamily="50" charset="0"/>
              </a:rPr>
              <a:t>FM </a:t>
            </a:r>
            <a:r>
              <a:rPr lang="en-US" sz="1600" b="1" err="1">
                <a:latin typeface="Gotham Book" panose="02000604040000020004" pitchFamily="50" charset="0"/>
              </a:rPr>
              <a:t>piedāvātā</a:t>
            </a:r>
            <a:r>
              <a:rPr lang="en-US" sz="1600" b="1">
                <a:latin typeface="Gotham Book" panose="02000604040000020004" pitchFamily="50" charset="0"/>
              </a:rPr>
              <a:t> </a:t>
            </a:r>
            <a:r>
              <a:rPr lang="en-US" sz="1600" b="1" err="1">
                <a:latin typeface="Gotham Book" panose="02000604040000020004" pitchFamily="50" charset="0"/>
              </a:rPr>
              <a:t>redakcija</a:t>
            </a:r>
            <a:r>
              <a:rPr lang="en-US" sz="1600" b="1">
                <a:latin typeface="Gotham Book" panose="02000604040000020004" pitchFamily="50" charset="0"/>
              </a:rPr>
              <a:t>:</a:t>
            </a:r>
          </a:p>
          <a:p>
            <a:pPr algn="just">
              <a:lnSpc>
                <a:spcPct val="150000"/>
              </a:lnSpc>
            </a:pPr>
            <a:endParaRPr lang="en-US" sz="1600" b="1">
              <a:latin typeface="Gotham Book" panose="02000604040000020004" pitchFamily="50" charset="0"/>
            </a:endParaRPr>
          </a:p>
          <a:p>
            <a:pPr algn="just">
              <a:lnSpc>
                <a:spcPct val="150000"/>
              </a:lnSpc>
            </a:pPr>
            <a:endParaRPr lang="en-US" sz="1600" b="1">
              <a:latin typeface="Gotham Book" panose="02000604040000020004" pitchFamily="50" charset="0"/>
            </a:endParaRPr>
          </a:p>
          <a:p>
            <a:pPr algn="just">
              <a:lnSpc>
                <a:spcPct val="150000"/>
              </a:lnSpc>
            </a:pPr>
            <a:endParaRPr lang="en-US" sz="1600" b="1">
              <a:latin typeface="Gotham Book" panose="02000604040000020004" pitchFamily="50" charset="0"/>
            </a:endParaRPr>
          </a:p>
          <a:p>
            <a:pPr algn="just">
              <a:lnSpc>
                <a:spcPct val="150000"/>
              </a:lnSpc>
            </a:pPr>
            <a:endParaRPr lang="en-US" sz="1600" b="1">
              <a:latin typeface="Gotham Book" panose="02000604040000020004" pitchFamily="50" charset="0"/>
            </a:endParaRPr>
          </a:p>
          <a:p>
            <a:pPr marL="285750" indent="-285750" algn="just">
              <a:lnSpc>
                <a:spcPct val="150000"/>
              </a:lnSpc>
              <a:buFont typeface="Wingdings" panose="05000000000000000000" pitchFamily="2" charset="2"/>
              <a:buChar char="§"/>
            </a:pPr>
            <a:r>
              <a:rPr lang="lv-LV" sz="1500" b="1">
                <a:latin typeface="Gotham Book" panose="02000604040000020004" pitchFamily="50" charset="0"/>
              </a:rPr>
              <a:t>izpildes nodrošinājum</a:t>
            </a:r>
            <a:r>
              <a:rPr lang="en-US" sz="1500" b="1">
                <a:latin typeface="Gotham Book" panose="02000604040000020004" pitchFamily="50" charset="0"/>
              </a:rPr>
              <a:t>u</a:t>
            </a:r>
            <a:r>
              <a:rPr lang="lv-LV" sz="1500" b="1">
                <a:latin typeface="Gotham Book" panose="02000604040000020004" pitchFamily="50" charset="0"/>
              </a:rPr>
              <a:t> kopēja</a:t>
            </a:r>
            <a:r>
              <a:rPr lang="en-US" sz="1500" b="1">
                <a:latin typeface="Gotham Book" panose="02000604040000020004" pitchFamily="50" charset="0"/>
              </a:rPr>
              <a:t>is</a:t>
            </a:r>
            <a:r>
              <a:rPr lang="lv-LV" sz="1500" b="1">
                <a:latin typeface="Gotham Book" panose="02000604040000020004" pitchFamily="50" charset="0"/>
              </a:rPr>
              <a:t> apmēr</a:t>
            </a:r>
            <a:r>
              <a:rPr lang="en-US" sz="1500" b="1">
                <a:latin typeface="Gotham Book" panose="02000604040000020004" pitchFamily="50" charset="0"/>
              </a:rPr>
              <a:t>s 20% </a:t>
            </a:r>
            <a:r>
              <a:rPr lang="lv-LV" sz="1500" b="1">
                <a:latin typeface="Gotham Book" panose="02000604040000020004" pitchFamily="50" charset="0"/>
              </a:rPr>
              <a:t>no Akceptētā</a:t>
            </a:r>
            <a:r>
              <a:rPr lang="en-US" sz="1500" b="1">
                <a:latin typeface="Gotham Book" panose="02000604040000020004" pitchFamily="50" charset="0"/>
              </a:rPr>
              <a:t>s</a:t>
            </a:r>
            <a:r>
              <a:rPr lang="lv-LV" sz="1500" b="1">
                <a:latin typeface="Gotham Book" panose="02000604040000020004" pitchFamily="50" charset="0"/>
              </a:rPr>
              <a:t> Līguma summas</a:t>
            </a:r>
            <a:r>
              <a:rPr lang="en-US" sz="1500" b="1">
                <a:latin typeface="Gotham Book" panose="02000604040000020004" pitchFamily="50" charset="0"/>
              </a:rPr>
              <a:t> </a:t>
            </a:r>
          </a:p>
          <a:p>
            <a:pPr marL="285750" indent="-285750" algn="just">
              <a:lnSpc>
                <a:spcPct val="150000"/>
              </a:lnSpc>
              <a:buFont typeface="Wingdings" panose="05000000000000000000" pitchFamily="2" charset="2"/>
              <a:buChar char="§"/>
            </a:pPr>
            <a:r>
              <a:rPr lang="en-US" sz="1500" b="1">
                <a:latin typeface="Gotham Book" panose="02000604040000020004" pitchFamily="50" charset="0"/>
              </a:rPr>
              <a:t>G</a:t>
            </a:r>
            <a:r>
              <a:rPr lang="lv-LV" sz="1500" b="1" err="1">
                <a:latin typeface="Gotham Book" panose="02000604040000020004" pitchFamily="50" charset="0"/>
              </a:rPr>
              <a:t>arantijas</a:t>
            </a:r>
            <a:r>
              <a:rPr lang="lv-LV" sz="1500" b="1">
                <a:latin typeface="Gotham Book" panose="02000604040000020004" pitchFamily="50" charset="0"/>
              </a:rPr>
              <a:t> laika nodrošinājum</a:t>
            </a:r>
            <a:r>
              <a:rPr lang="en-US" sz="1500" b="1">
                <a:latin typeface="Gotham Book" panose="02000604040000020004" pitchFamily="50" charset="0"/>
              </a:rPr>
              <a:t>s</a:t>
            </a:r>
            <a:r>
              <a:rPr lang="lv-LV" sz="1500" b="1">
                <a:latin typeface="Gotham Book" panose="02000604040000020004" pitchFamily="50" charset="0"/>
              </a:rPr>
              <a:t> </a:t>
            </a:r>
            <a:r>
              <a:rPr lang="en-US" sz="1500" b="1" err="1">
                <a:latin typeface="Gotham Book" panose="02000604040000020004" pitchFamily="50" charset="0"/>
              </a:rPr>
              <a:t>ir</a:t>
            </a:r>
            <a:r>
              <a:rPr lang="en-US" sz="1500" b="1">
                <a:latin typeface="Gotham Book" panose="02000604040000020004" pitchFamily="50" charset="0"/>
              </a:rPr>
              <a:t> </a:t>
            </a:r>
            <a:r>
              <a:rPr lang="lv-LV" sz="1500" b="1">
                <a:latin typeface="Gotham Book" panose="02000604040000020004" pitchFamily="50" charset="0"/>
              </a:rPr>
              <a:t>5% no Akceptētās Līguma summas </a:t>
            </a:r>
            <a:r>
              <a:rPr lang="en-US" sz="1500" b="1" err="1">
                <a:latin typeface="Gotham Book" panose="02000604040000020004" pitchFamily="50" charset="0"/>
              </a:rPr>
              <a:t>visā</a:t>
            </a:r>
            <a:r>
              <a:rPr lang="en-US" sz="1500" b="1">
                <a:latin typeface="Gotham Book" panose="02000604040000020004" pitchFamily="50" charset="0"/>
              </a:rPr>
              <a:t> </a:t>
            </a:r>
            <a:r>
              <a:rPr lang="en-US" sz="1500" b="1" err="1">
                <a:latin typeface="Gotham Book" panose="02000604040000020004" pitchFamily="50" charset="0"/>
              </a:rPr>
              <a:t>garantijas</a:t>
            </a:r>
            <a:r>
              <a:rPr lang="en-US" sz="1500" b="1">
                <a:latin typeface="Gotham Book" panose="02000604040000020004" pitchFamily="50" charset="0"/>
              </a:rPr>
              <a:t> period</a:t>
            </a:r>
          </a:p>
          <a:p>
            <a:pPr marL="285750" indent="-285750" algn="just">
              <a:lnSpc>
                <a:spcPct val="150000"/>
              </a:lnSpc>
              <a:buFont typeface="Wingdings" panose="05000000000000000000" pitchFamily="2" charset="2"/>
              <a:buChar char="§"/>
            </a:pPr>
            <a:endParaRPr lang="en-US" sz="1500"/>
          </a:p>
        </p:txBody>
      </p:sp>
    </p:spTree>
    <p:extLst>
      <p:ext uri="{BB962C8B-B14F-4D97-AF65-F5344CB8AC3E}">
        <p14:creationId xmlns:p14="http://schemas.microsoft.com/office/powerpoint/2010/main" val="276007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1AEC88-332E-43F1-BED1-329493F3EC5E}"/>
              </a:ext>
            </a:extLst>
          </p:cNvPr>
          <p:cNvSpPr>
            <a:spLocks noGrp="1"/>
          </p:cNvSpPr>
          <p:nvPr>
            <p:ph type="title"/>
          </p:nvPr>
        </p:nvSpPr>
        <p:spPr>
          <a:xfrm>
            <a:off x="838200" y="365125"/>
            <a:ext cx="10515600" cy="1325563"/>
          </a:xfrm>
        </p:spPr>
        <p:txBody>
          <a:bodyPr vert="horz" lIns="91440" tIns="45720" rIns="91440" bIns="45720" rtlCol="0" anchor="t">
            <a:normAutofit/>
          </a:bodyPr>
          <a:lstStyle/>
          <a:p>
            <a:pPr algn="ctr"/>
            <a:r>
              <a:rPr lang="en-US" sz="3200" b="1" err="1"/>
              <a:t>Nodrošinājumu</a:t>
            </a:r>
            <a:r>
              <a:rPr lang="en-US" sz="3200" b="1"/>
              <a:t> </a:t>
            </a:r>
            <a:r>
              <a:rPr lang="en-US" sz="3200" b="1" err="1"/>
              <a:t>apmēri</a:t>
            </a:r>
            <a:endParaRPr lang="en-US" sz="3200"/>
          </a:p>
        </p:txBody>
      </p:sp>
      <p:sp>
        <p:nvSpPr>
          <p:cNvPr id="7" name="Content Placeholder 6">
            <a:extLst>
              <a:ext uri="{FF2B5EF4-FFF2-40B4-BE49-F238E27FC236}">
                <a16:creationId xmlns:a16="http://schemas.microsoft.com/office/drawing/2014/main" id="{D32E6A8B-FC4C-4CF0-9338-443DE41E967B}"/>
              </a:ext>
            </a:extLst>
          </p:cNvPr>
          <p:cNvSpPr>
            <a:spLocks noGrp="1"/>
          </p:cNvSpPr>
          <p:nvPr>
            <p:ph idx="1"/>
          </p:nvPr>
        </p:nvSpPr>
        <p:spPr>
          <a:xfrm>
            <a:off x="246019" y="1532708"/>
            <a:ext cx="8253548" cy="4598126"/>
          </a:xfrm>
        </p:spPr>
        <p:txBody>
          <a:bodyPr vert="horz" lIns="91440" tIns="45720" rIns="91440" bIns="45720" rtlCol="0" anchor="t">
            <a:normAutofit/>
          </a:bodyPr>
          <a:lstStyle/>
          <a:p>
            <a:r>
              <a:rPr lang="en-US" sz="1900" err="1"/>
              <a:t>Latvijas</a:t>
            </a:r>
            <a:r>
              <a:rPr lang="en-US" sz="1900"/>
              <a:t> </a:t>
            </a:r>
            <a:r>
              <a:rPr lang="en-US" sz="1900" err="1"/>
              <a:t>Būvniecības</a:t>
            </a:r>
            <a:r>
              <a:rPr lang="en-US" sz="1900"/>
              <a:t> </a:t>
            </a:r>
            <a:r>
              <a:rPr lang="en-US" sz="1900" err="1"/>
              <a:t>padome</a:t>
            </a:r>
            <a:r>
              <a:rPr lang="lv-LV" sz="1900"/>
              <a:t> </a:t>
            </a:r>
            <a:r>
              <a:rPr lang="en-US" sz="1900" err="1"/>
              <a:t>rekomendē</a:t>
            </a:r>
            <a:r>
              <a:rPr lang="en-US" sz="1900"/>
              <a:t> </a:t>
            </a:r>
            <a:r>
              <a:rPr lang="en-US" sz="1900" i="1" err="1"/>
              <a:t>Piedāvājuma</a:t>
            </a:r>
            <a:r>
              <a:rPr lang="en-US" sz="1900" i="1"/>
              <a:t> </a:t>
            </a:r>
            <a:r>
              <a:rPr lang="en-US" sz="1900" i="1" err="1"/>
              <a:t>pielikumā</a:t>
            </a:r>
            <a:r>
              <a:rPr lang="lv-LV" sz="1900"/>
              <a:t> noteikt, ka</a:t>
            </a:r>
            <a:r>
              <a:rPr lang="en-US" sz="1900"/>
              <a:t>:</a:t>
            </a:r>
            <a:endParaRPr lang="lv-LV" sz="1900"/>
          </a:p>
          <a:p>
            <a:r>
              <a:rPr lang="lv-LV" sz="1900"/>
              <a:t> </a:t>
            </a:r>
          </a:p>
          <a:p>
            <a:pPr marL="342900" lvl="0" indent="-342900">
              <a:lnSpc>
                <a:spcPct val="150000"/>
              </a:lnSpc>
              <a:buFont typeface="Wingdings" panose="05000000000000000000" pitchFamily="2" charset="2"/>
              <a:buChar char="Ø"/>
            </a:pPr>
            <a:r>
              <a:rPr lang="lv-LV" sz="1900" i="1"/>
              <a:t>4.</a:t>
            </a:r>
            <a:r>
              <a:rPr lang="en-US" sz="1900" i="1"/>
              <a:t>2. </a:t>
            </a:r>
            <a:r>
              <a:rPr lang="lv-LV" sz="1900" i="1"/>
              <a:t>Līguma izpildes nodrošinājums</a:t>
            </a:r>
            <a:r>
              <a:rPr lang="en-US" sz="1900" i="1"/>
              <a:t> </a:t>
            </a:r>
            <a:r>
              <a:rPr lang="lv-LV" sz="1900" i="1"/>
              <a:t>&lt;</a:t>
            </a:r>
            <a:r>
              <a:rPr lang="en-US" sz="1900" i="1"/>
              <a:t>5</a:t>
            </a:r>
            <a:r>
              <a:rPr lang="lv-LV" sz="1900" i="1"/>
              <a:t>&gt;</a:t>
            </a:r>
            <a:r>
              <a:rPr lang="en-US" sz="1900" i="1"/>
              <a:t> </a:t>
            </a:r>
            <a:r>
              <a:rPr lang="lv-LV" sz="1900" i="1"/>
              <a:t>% apmērā no Akceptētās Līguma summas</a:t>
            </a:r>
            <a:r>
              <a:rPr lang="en-US" sz="1900" i="1"/>
              <a:t>.</a:t>
            </a:r>
            <a:endParaRPr lang="lv-LV" sz="1900" i="1"/>
          </a:p>
          <a:p>
            <a:pPr marL="342900" lvl="0" indent="-342900">
              <a:lnSpc>
                <a:spcPct val="150000"/>
              </a:lnSpc>
              <a:buFont typeface="Wingdings" panose="05000000000000000000" pitchFamily="2" charset="2"/>
              <a:buChar char="Ø"/>
            </a:pPr>
            <a:r>
              <a:rPr lang="en-US" sz="1900" i="1"/>
              <a:t>1</a:t>
            </a:r>
            <a:r>
              <a:rPr lang="lv-LV" sz="1900" i="1"/>
              <a:t>4.</a:t>
            </a:r>
            <a:r>
              <a:rPr lang="en-US" sz="1900" i="1"/>
              <a:t>3. </a:t>
            </a:r>
            <a:r>
              <a:rPr lang="en-US" sz="1900" i="1" err="1"/>
              <a:t>Ieturējuma</a:t>
            </a:r>
            <a:r>
              <a:rPr lang="en-US" sz="1900" i="1"/>
              <a:t> </a:t>
            </a:r>
            <a:r>
              <a:rPr lang="en-US" sz="1900" i="1" err="1"/>
              <a:t>procenti</a:t>
            </a:r>
            <a:r>
              <a:rPr lang="en-US" sz="1900" i="1"/>
              <a:t>  </a:t>
            </a:r>
            <a:r>
              <a:rPr lang="lv-LV" sz="1900" i="1"/>
              <a:t>&lt;</a:t>
            </a:r>
            <a:r>
              <a:rPr lang="en-US" sz="1900" i="1"/>
              <a:t>5</a:t>
            </a:r>
            <a:r>
              <a:rPr lang="lv-LV" sz="1900" i="1"/>
              <a:t>&gt;</a:t>
            </a:r>
            <a:r>
              <a:rPr lang="en-US" sz="1900" i="1"/>
              <a:t> </a:t>
            </a:r>
            <a:r>
              <a:rPr lang="lv-LV" sz="1900" i="1"/>
              <a:t>% apmērā no Akceptētās Līguma summas</a:t>
            </a:r>
            <a:r>
              <a:rPr lang="en-US" sz="1900" i="1"/>
              <a:t>.</a:t>
            </a:r>
          </a:p>
          <a:p>
            <a:pPr marL="342900" lvl="0" indent="-342900">
              <a:lnSpc>
                <a:spcPct val="150000"/>
              </a:lnSpc>
              <a:buFont typeface="Wingdings" panose="05000000000000000000" pitchFamily="2" charset="2"/>
              <a:buChar char="Ø"/>
            </a:pPr>
            <a:r>
              <a:rPr lang="en-US" sz="1900" i="1"/>
              <a:t>14.3. </a:t>
            </a:r>
            <a:r>
              <a:rPr lang="lv-LV" sz="1900" i="1"/>
              <a:t>Ieturējuma naudas summas</a:t>
            </a:r>
            <a:r>
              <a:rPr lang="en-US" sz="1900" i="1"/>
              <a:t> un </a:t>
            </a:r>
            <a:r>
              <a:rPr lang="lv-LV" sz="1900" i="1"/>
              <a:t>Līguma izpildes nodrošinājums </a:t>
            </a:r>
            <a:r>
              <a:rPr lang="en-US" sz="1900" i="1" err="1"/>
              <a:t>kopējais</a:t>
            </a:r>
            <a:r>
              <a:rPr lang="en-US" sz="1900" i="1"/>
              <a:t> </a:t>
            </a:r>
            <a:r>
              <a:rPr lang="lv-LV" sz="1900" i="1"/>
              <a:t>limits</a:t>
            </a:r>
            <a:r>
              <a:rPr lang="en-US" sz="1900" i="1"/>
              <a:t> </a:t>
            </a:r>
            <a:r>
              <a:rPr lang="lv-LV" sz="1900" i="1"/>
              <a:t>&lt;</a:t>
            </a:r>
            <a:r>
              <a:rPr lang="en-US" sz="1900" i="1"/>
              <a:t>10</a:t>
            </a:r>
            <a:r>
              <a:rPr lang="lv-LV" sz="1900" i="1"/>
              <a:t>&gt;</a:t>
            </a:r>
            <a:r>
              <a:rPr lang="en-US" sz="1900" i="1"/>
              <a:t> </a:t>
            </a:r>
            <a:r>
              <a:rPr lang="lv-LV" sz="1900" i="1"/>
              <a:t>% apmērā no Akceptētās Līguma summas</a:t>
            </a:r>
            <a:r>
              <a:rPr lang="en-US" sz="1900" i="1"/>
              <a:t>.</a:t>
            </a:r>
            <a:endParaRPr lang="lv-LV" sz="1900" i="1"/>
          </a:p>
          <a:p>
            <a:pPr algn="just">
              <a:lnSpc>
                <a:spcPct val="150000"/>
              </a:lnSpc>
              <a:buFont typeface="Wingdings" panose="05000000000000000000" pitchFamily="2" charset="2"/>
              <a:buChar char="Ø"/>
            </a:pPr>
            <a:endParaRPr lang="en-US" sz="1900"/>
          </a:p>
          <a:p>
            <a:pPr algn="just">
              <a:lnSpc>
                <a:spcPct val="150000"/>
              </a:lnSpc>
            </a:pPr>
            <a:endParaRPr lang="en-US" sz="1900" i="1"/>
          </a:p>
          <a:p>
            <a:pPr marL="457200" indent="-228600" algn="just">
              <a:spcAft>
                <a:spcPts val="600"/>
              </a:spcAft>
              <a:buFont typeface="Arial" panose="020B0604020202020204" pitchFamily="34" charset="0"/>
              <a:buChar char="•"/>
            </a:pPr>
            <a:endParaRPr lang="en-US" sz="1700"/>
          </a:p>
          <a:p>
            <a:pPr marL="457200" indent="-228600" algn="just">
              <a:spcAft>
                <a:spcPts val="600"/>
              </a:spcAft>
              <a:buFont typeface="Arial" panose="020B0604020202020204" pitchFamily="34" charset="0"/>
              <a:buChar char="•"/>
            </a:pPr>
            <a:endParaRPr lang="lv-LV" sz="1700">
              <a:latin typeface="+mn-lt"/>
              <a:cs typeface="Calibri" panose="020F0502020204030204"/>
            </a:endParaRPr>
          </a:p>
          <a:p>
            <a:pPr indent="-228600" algn="just">
              <a:buFont typeface="Arial" panose="020B0604020202020204" pitchFamily="34" charset="0"/>
              <a:buChar char="•"/>
            </a:pPr>
            <a:endParaRPr lang="en-US" sz="1700">
              <a:latin typeface="+mn-lt"/>
              <a:cs typeface="Calibri" panose="020F0502020204030204"/>
            </a:endParaRPr>
          </a:p>
          <a:p>
            <a:pPr marL="457200" indent="-228600" algn="just">
              <a:buFont typeface="Arial" panose="020B0604020202020204" pitchFamily="34" charset="0"/>
              <a:buChar char="•"/>
            </a:pPr>
            <a:endParaRPr lang="en-US" sz="1700">
              <a:latin typeface="+mn-lt"/>
            </a:endParaRPr>
          </a:p>
          <a:p>
            <a:pPr marL="457200" indent="-228600" algn="just">
              <a:buFont typeface="Arial" panose="020B0604020202020204" pitchFamily="34" charset="0"/>
              <a:buChar char="•"/>
            </a:pPr>
            <a:endParaRPr lang="en-US" sz="1700">
              <a:latin typeface="+mn-lt"/>
              <a:cs typeface="Calibri" panose="020F0502020204030204"/>
            </a:endParaRPr>
          </a:p>
        </p:txBody>
      </p:sp>
      <p:sp>
        <p:nvSpPr>
          <p:cNvPr id="6" name="Rectangle 5">
            <a:extLst>
              <a:ext uri="{FF2B5EF4-FFF2-40B4-BE49-F238E27FC236}">
                <a16:creationId xmlns:a16="http://schemas.microsoft.com/office/drawing/2014/main" id="{557A903B-2E60-4996-B565-528794D969F5}"/>
              </a:ext>
            </a:extLst>
          </p:cNvPr>
          <p:cNvSpPr/>
          <p:nvPr/>
        </p:nvSpPr>
        <p:spPr>
          <a:xfrm>
            <a:off x="8499567" y="1532708"/>
            <a:ext cx="3505495" cy="4804520"/>
          </a:xfrm>
          <a:prstGeom prst="rect">
            <a:avLst/>
          </a:prstGeom>
          <a:ln>
            <a:solidFill>
              <a:srgbClr val="FF0000"/>
            </a:solidFill>
          </a:ln>
        </p:spPr>
        <p:txBody>
          <a:bodyPr wrap="square">
            <a:spAutoFit/>
          </a:bodyPr>
          <a:lstStyle/>
          <a:p>
            <a:pPr algn="just">
              <a:lnSpc>
                <a:spcPct val="150000"/>
              </a:lnSpc>
            </a:pPr>
            <a:r>
              <a:rPr lang="en-US" sz="1600" b="1">
                <a:latin typeface="Gotham Book" panose="02000604040000020004" pitchFamily="50" charset="0"/>
              </a:rPr>
              <a:t>FM </a:t>
            </a:r>
            <a:r>
              <a:rPr lang="en-US" sz="1600" b="1" err="1">
                <a:latin typeface="Gotham Book" panose="02000604040000020004" pitchFamily="50" charset="0"/>
              </a:rPr>
              <a:t>piedāvātā</a:t>
            </a:r>
            <a:r>
              <a:rPr lang="en-US" sz="1600" b="1">
                <a:latin typeface="Gotham Book" panose="02000604040000020004" pitchFamily="50" charset="0"/>
              </a:rPr>
              <a:t> </a:t>
            </a:r>
            <a:r>
              <a:rPr lang="en-US" sz="1600" b="1" err="1">
                <a:latin typeface="Gotham Book" panose="02000604040000020004" pitchFamily="50" charset="0"/>
              </a:rPr>
              <a:t>redakcija</a:t>
            </a:r>
            <a:r>
              <a:rPr lang="en-US" sz="1600" b="1">
                <a:latin typeface="Gotham Book" panose="02000604040000020004" pitchFamily="50" charset="0"/>
              </a:rPr>
              <a:t>:</a:t>
            </a:r>
          </a:p>
          <a:p>
            <a:pPr algn="just">
              <a:lnSpc>
                <a:spcPct val="150000"/>
              </a:lnSpc>
              <a:buFont typeface="Wingdings" panose="05000000000000000000" pitchFamily="2" charset="2"/>
              <a:buChar char="Ø"/>
            </a:pPr>
            <a:endParaRPr lang="en-US" sz="1600" b="1">
              <a:latin typeface="Gotham Book" panose="02000604040000020004" pitchFamily="50" charset="0"/>
            </a:endParaRPr>
          </a:p>
          <a:p>
            <a:pPr algn="just">
              <a:lnSpc>
                <a:spcPct val="150000"/>
              </a:lnSpc>
              <a:buFont typeface="Wingdings" panose="05000000000000000000" pitchFamily="2" charset="2"/>
              <a:buChar char="Ø"/>
            </a:pPr>
            <a:endParaRPr lang="en-US" sz="1600" b="1">
              <a:latin typeface="Gotham Book" panose="02000604040000020004" pitchFamily="50" charset="0"/>
            </a:endParaRPr>
          </a:p>
          <a:p>
            <a:pPr marL="285750" indent="-285750" algn="just">
              <a:lnSpc>
                <a:spcPct val="150000"/>
              </a:lnSpc>
              <a:buFont typeface="Wingdings" panose="05000000000000000000" pitchFamily="2" charset="2"/>
              <a:buChar char="§"/>
            </a:pPr>
            <a:r>
              <a:rPr lang="en-US" sz="1400" b="1" err="1">
                <a:latin typeface="Gotham Book" panose="02000604040000020004" pitchFamily="50" charset="0"/>
              </a:rPr>
              <a:t>Līguma</a:t>
            </a:r>
            <a:r>
              <a:rPr lang="en-US" sz="1400" b="1">
                <a:latin typeface="Gotham Book" panose="02000604040000020004" pitchFamily="50" charset="0"/>
              </a:rPr>
              <a:t> </a:t>
            </a:r>
            <a:r>
              <a:rPr lang="lv-LV" sz="1400" b="1">
                <a:latin typeface="Gotham Book" panose="02000604040000020004" pitchFamily="50" charset="0"/>
              </a:rPr>
              <a:t>izpildes nodrošinājum</a:t>
            </a:r>
            <a:r>
              <a:rPr lang="en-US" sz="1400" b="1">
                <a:latin typeface="Gotham Book" panose="02000604040000020004" pitchFamily="50" charset="0"/>
              </a:rPr>
              <a:t>u</a:t>
            </a:r>
            <a:r>
              <a:rPr lang="lv-LV" sz="1400" b="1">
                <a:latin typeface="Gotham Book" panose="02000604040000020004" pitchFamily="50" charset="0"/>
              </a:rPr>
              <a:t> kopēja</a:t>
            </a:r>
            <a:r>
              <a:rPr lang="en-US" sz="1400" b="1">
                <a:latin typeface="Gotham Book" panose="02000604040000020004" pitchFamily="50" charset="0"/>
              </a:rPr>
              <a:t>is</a:t>
            </a:r>
            <a:r>
              <a:rPr lang="lv-LV" sz="1400" b="1">
                <a:latin typeface="Gotham Book" panose="02000604040000020004" pitchFamily="50" charset="0"/>
              </a:rPr>
              <a:t> apmēr</a:t>
            </a:r>
            <a:r>
              <a:rPr lang="en-US" sz="1400" b="1">
                <a:latin typeface="Gotham Book" panose="02000604040000020004" pitchFamily="50" charset="0"/>
              </a:rPr>
              <a:t>s 10 % </a:t>
            </a:r>
            <a:r>
              <a:rPr lang="lv-LV" sz="1400" b="1">
                <a:latin typeface="Gotham Book" panose="02000604040000020004" pitchFamily="50" charset="0"/>
              </a:rPr>
              <a:t>no Akceptētā</a:t>
            </a:r>
            <a:r>
              <a:rPr lang="en-US" sz="1400" b="1">
                <a:latin typeface="Gotham Book" panose="02000604040000020004" pitchFamily="50" charset="0"/>
              </a:rPr>
              <a:t>s</a:t>
            </a:r>
            <a:r>
              <a:rPr lang="lv-LV" sz="1400" b="1">
                <a:latin typeface="Gotham Book" panose="02000604040000020004" pitchFamily="50" charset="0"/>
              </a:rPr>
              <a:t> Līguma summas</a:t>
            </a:r>
            <a:r>
              <a:rPr lang="en-US" sz="1400" b="1">
                <a:latin typeface="Gotham Book" panose="02000604040000020004" pitchFamily="50" charset="0"/>
              </a:rPr>
              <a:t> </a:t>
            </a:r>
          </a:p>
          <a:p>
            <a:pPr marL="285750" indent="-285750" algn="just">
              <a:lnSpc>
                <a:spcPct val="150000"/>
              </a:lnSpc>
              <a:buFont typeface="Wingdings" panose="05000000000000000000" pitchFamily="2" charset="2"/>
              <a:buChar char="§"/>
            </a:pPr>
            <a:r>
              <a:rPr lang="en-US" sz="1400" b="1" err="1">
                <a:latin typeface="Gotham Book" panose="02000604040000020004" pitchFamily="50" charset="0"/>
              </a:rPr>
              <a:t>Ieturējuma</a:t>
            </a:r>
            <a:r>
              <a:rPr lang="en-US" sz="1400" b="1">
                <a:latin typeface="Gotham Book" panose="02000604040000020004" pitchFamily="50" charset="0"/>
              </a:rPr>
              <a:t> </a:t>
            </a:r>
            <a:r>
              <a:rPr lang="en-US" sz="1400" b="1" err="1">
                <a:latin typeface="Gotham Book" panose="02000604040000020004" pitchFamily="50" charset="0"/>
              </a:rPr>
              <a:t>procenti</a:t>
            </a:r>
            <a:r>
              <a:rPr lang="en-US" sz="1400" b="1">
                <a:latin typeface="Gotham Book" panose="02000604040000020004" pitchFamily="50" charset="0"/>
              </a:rPr>
              <a:t> </a:t>
            </a:r>
            <a:r>
              <a:rPr lang="en-US" sz="1400" b="1" err="1">
                <a:latin typeface="Gotham Book" panose="02000604040000020004" pitchFamily="50" charset="0"/>
              </a:rPr>
              <a:t>ir</a:t>
            </a:r>
            <a:r>
              <a:rPr lang="en-US" sz="1400" b="1">
                <a:latin typeface="Gotham Book" panose="02000604040000020004" pitchFamily="50" charset="0"/>
              </a:rPr>
              <a:t> 10 </a:t>
            </a:r>
            <a:r>
              <a:rPr lang="lv-LV" sz="1400" b="1">
                <a:latin typeface="Gotham Book" panose="02000604040000020004" pitchFamily="50" charset="0"/>
              </a:rPr>
              <a:t>% no Akceptētās Līguma summas</a:t>
            </a:r>
            <a:endParaRPr lang="en-US" sz="1400" b="1">
              <a:latin typeface="Gotham Book" panose="02000604040000020004" pitchFamily="50" charset="0"/>
            </a:endParaRPr>
          </a:p>
          <a:p>
            <a:pPr marL="285750" indent="-285750" algn="just">
              <a:lnSpc>
                <a:spcPct val="150000"/>
              </a:lnSpc>
              <a:buFont typeface="Wingdings" panose="05000000000000000000" pitchFamily="2" charset="2"/>
              <a:buChar char="§"/>
            </a:pPr>
            <a:endParaRPr lang="en-US" sz="1400" b="1">
              <a:latin typeface="Gotham Book" panose="02000604040000020004" pitchFamily="50" charset="0"/>
            </a:endParaRPr>
          </a:p>
          <a:p>
            <a:pPr marL="285750" indent="-285750" algn="just">
              <a:lnSpc>
                <a:spcPct val="150000"/>
              </a:lnSpc>
              <a:buFont typeface="Wingdings" panose="05000000000000000000" pitchFamily="2" charset="2"/>
              <a:buChar char="§"/>
            </a:pPr>
            <a:r>
              <a:rPr lang="lv-LV" sz="1400" b="1">
                <a:latin typeface="Gotham Book" panose="02000604040000020004" pitchFamily="50" charset="0"/>
              </a:rPr>
              <a:t>Ieturējuma naudas </a:t>
            </a:r>
            <a:r>
              <a:rPr lang="en-US" sz="1400" b="1">
                <a:latin typeface="Gotham Book" panose="02000604040000020004" pitchFamily="50" charset="0"/>
              </a:rPr>
              <a:t>un </a:t>
            </a:r>
            <a:r>
              <a:rPr lang="lv-LV" sz="1400" b="1">
                <a:latin typeface="Gotham Book" panose="02000604040000020004" pitchFamily="50" charset="0"/>
              </a:rPr>
              <a:t>Līguma izpildes nodrošinājum</a:t>
            </a:r>
            <a:r>
              <a:rPr lang="en-US" sz="1400" b="1">
                <a:latin typeface="Gotham Book" panose="02000604040000020004" pitchFamily="50" charset="0"/>
              </a:rPr>
              <a:t>a</a:t>
            </a:r>
            <a:r>
              <a:rPr lang="lv-LV" sz="1400" b="1">
                <a:latin typeface="Gotham Book" panose="02000604040000020004" pitchFamily="50" charset="0"/>
              </a:rPr>
              <a:t> </a:t>
            </a:r>
            <a:r>
              <a:rPr lang="en-US" sz="1400" b="1" err="1">
                <a:latin typeface="Gotham Book" panose="02000604040000020004" pitchFamily="50" charset="0"/>
              </a:rPr>
              <a:t>kopējais</a:t>
            </a:r>
            <a:r>
              <a:rPr lang="en-US" sz="1400" b="1">
                <a:latin typeface="Gotham Book" panose="02000604040000020004" pitchFamily="50" charset="0"/>
              </a:rPr>
              <a:t> </a:t>
            </a:r>
            <a:r>
              <a:rPr lang="lv-LV" sz="1400" b="1">
                <a:latin typeface="Gotham Book" panose="02000604040000020004" pitchFamily="50" charset="0"/>
              </a:rPr>
              <a:t>limits</a:t>
            </a:r>
            <a:r>
              <a:rPr lang="en-US" sz="1400" b="1">
                <a:latin typeface="Gotham Book" panose="02000604040000020004" pitchFamily="50" charset="0"/>
              </a:rPr>
              <a:t> </a:t>
            </a:r>
            <a:r>
              <a:rPr lang="en-US" sz="1400" b="1" err="1">
                <a:latin typeface="Gotham Book" panose="02000604040000020004" pitchFamily="50" charset="0"/>
              </a:rPr>
              <a:t>sasniedz</a:t>
            </a:r>
            <a:r>
              <a:rPr lang="en-US" sz="1400" b="1">
                <a:latin typeface="Gotham Book" panose="02000604040000020004" pitchFamily="50" charset="0"/>
              </a:rPr>
              <a:t> 20% </a:t>
            </a:r>
            <a:r>
              <a:rPr lang="lv-LV" sz="1400" b="1">
                <a:latin typeface="Gotham Book" panose="02000604040000020004" pitchFamily="50" charset="0"/>
              </a:rPr>
              <a:t>no Akceptētās Līguma summas</a:t>
            </a:r>
            <a:endParaRPr lang="en-US" sz="1400" b="1">
              <a:latin typeface="Gotham Book" panose="02000604040000020004" pitchFamily="50" charset="0"/>
            </a:endParaRPr>
          </a:p>
          <a:p>
            <a:pPr marL="285750" indent="-285750" algn="just">
              <a:lnSpc>
                <a:spcPct val="150000"/>
              </a:lnSpc>
              <a:buFont typeface="Wingdings" panose="05000000000000000000" pitchFamily="2" charset="2"/>
              <a:buChar char="§"/>
            </a:pPr>
            <a:endParaRPr lang="en-US"/>
          </a:p>
        </p:txBody>
      </p:sp>
    </p:spTree>
    <p:extLst>
      <p:ext uri="{BB962C8B-B14F-4D97-AF65-F5344CB8AC3E}">
        <p14:creationId xmlns:p14="http://schemas.microsoft.com/office/powerpoint/2010/main" val="2331078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6A0A6-EEE2-4317-8E9B-5DF3FD1F2C68}"/>
              </a:ext>
            </a:extLst>
          </p:cNvPr>
          <p:cNvSpPr>
            <a:spLocks noGrp="1"/>
          </p:cNvSpPr>
          <p:nvPr>
            <p:ph type="title"/>
          </p:nvPr>
        </p:nvSpPr>
        <p:spPr>
          <a:xfrm>
            <a:off x="1063705" y="2766218"/>
            <a:ext cx="10515600" cy="1325563"/>
          </a:xfrm>
        </p:spPr>
        <p:txBody>
          <a:bodyPr anchor="ctr">
            <a:normAutofit fontScale="90000"/>
          </a:bodyPr>
          <a:lstStyle/>
          <a:p>
            <a:pPr algn="ctr"/>
            <a:r>
              <a:rPr lang="en-US" b="1" err="1">
                <a:latin typeface="Gotham Book" panose="02000604040000020004" pitchFamily="50" charset="0"/>
              </a:rPr>
              <a:t>Samaksas</a:t>
            </a:r>
            <a:r>
              <a:rPr lang="en-US" b="1">
                <a:latin typeface="Gotham Book" panose="02000604040000020004" pitchFamily="50" charset="0"/>
              </a:rPr>
              <a:t> </a:t>
            </a:r>
            <a:r>
              <a:rPr lang="en-US" b="1" err="1">
                <a:latin typeface="Gotham Book" panose="02000604040000020004" pitchFamily="50" charset="0"/>
              </a:rPr>
              <a:t>termi</a:t>
            </a:r>
            <a:r>
              <a:rPr lang="lv-LV" b="1">
                <a:latin typeface="Gotham Book" panose="02000604040000020004" pitchFamily="50" charset="0"/>
              </a:rPr>
              <a:t>ņ</a:t>
            </a:r>
            <a:r>
              <a:rPr lang="en-US" b="1" err="1">
                <a:latin typeface="Gotham Book" panose="02000604040000020004" pitchFamily="50" charset="0"/>
              </a:rPr>
              <a:t>i</a:t>
            </a:r>
            <a:br>
              <a:rPr lang="lv-LV" b="1">
                <a:latin typeface="Gotham Book" panose="02000604040000020004" pitchFamily="50" charset="0"/>
              </a:rPr>
            </a:br>
            <a:endParaRPr lang="lv-LV"/>
          </a:p>
        </p:txBody>
      </p:sp>
      <p:sp>
        <p:nvSpPr>
          <p:cNvPr id="4" name="Text Placeholder 3">
            <a:extLst>
              <a:ext uri="{FF2B5EF4-FFF2-40B4-BE49-F238E27FC236}">
                <a16:creationId xmlns:a16="http://schemas.microsoft.com/office/drawing/2014/main" id="{2107C0D7-D127-4F0F-A205-4AC1571E8634}"/>
              </a:ext>
            </a:extLst>
          </p:cNvPr>
          <p:cNvSpPr>
            <a:spLocks noGrp="1"/>
          </p:cNvSpPr>
          <p:nvPr>
            <p:ph type="body" sz="quarter" idx="13"/>
          </p:nvPr>
        </p:nvSpPr>
        <p:spPr>
          <a:xfrm>
            <a:off x="1063705" y="1069043"/>
            <a:ext cx="1093056" cy="840230"/>
          </a:xfrm>
        </p:spPr>
        <p:txBody>
          <a:bodyPr/>
          <a:lstStyle/>
          <a:p>
            <a:r>
              <a:rPr lang="lv-LV"/>
              <a:t>0</a:t>
            </a:r>
            <a:r>
              <a:rPr lang="en-US"/>
              <a:t>3</a:t>
            </a:r>
            <a:endParaRPr lang="lv-LV"/>
          </a:p>
        </p:txBody>
      </p:sp>
    </p:spTree>
    <p:extLst>
      <p:ext uri="{BB962C8B-B14F-4D97-AF65-F5344CB8AC3E}">
        <p14:creationId xmlns:p14="http://schemas.microsoft.com/office/powerpoint/2010/main" val="2648259999"/>
      </p:ext>
    </p:extLst>
  </p:cSld>
  <p:clrMapOvr>
    <a:masterClrMapping/>
  </p:clrMapOvr>
</p:sld>
</file>

<file path=ppt/theme/theme1.xml><?xml version="1.0" encoding="utf-8"?>
<a:theme xmlns:a="http://schemas.openxmlformats.org/drawingml/2006/main" name="Office Theme">
  <a:themeElements>
    <a:clrScheme name="Buvnieki">
      <a:dk1>
        <a:srgbClr val="838386"/>
      </a:dk1>
      <a:lt1>
        <a:sysClr val="window" lastClr="FFFFFF"/>
      </a:lt1>
      <a:dk2>
        <a:srgbClr val="44546A"/>
      </a:dk2>
      <a:lt2>
        <a:srgbClr val="E7E6E6"/>
      </a:lt2>
      <a:accent1>
        <a:srgbClr val="00B0BA"/>
      </a:accent1>
      <a:accent2>
        <a:srgbClr val="B29B07"/>
      </a:accent2>
      <a:accent3>
        <a:srgbClr val="B72973"/>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D6DBDC6B1CCC42B41E74AA352C4FFD" ma:contentTypeVersion="8" ma:contentTypeDescription="Create a new document." ma:contentTypeScope="" ma:versionID="63a8aa768eeb2277726cafb7ce7e4f81">
  <xsd:schema xmlns:xsd="http://www.w3.org/2001/XMLSchema" xmlns:xs="http://www.w3.org/2001/XMLSchema" xmlns:p="http://schemas.microsoft.com/office/2006/metadata/properties" xmlns:ns2="b3057933-4081-480e-9a83-5555dccee947" xmlns:ns3="06833f44-7947-476f-a6fe-035a1cdcb744" targetNamespace="http://schemas.microsoft.com/office/2006/metadata/properties" ma:root="true" ma:fieldsID="18f673652a7e2920706c1514759cf841" ns2:_="" ns3:_="">
    <xsd:import namespace="b3057933-4081-480e-9a83-5555dccee947"/>
    <xsd:import namespace="06833f44-7947-476f-a6fe-035a1cdcb7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57933-4081-480e-9a83-5555dccee9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833f44-7947-476f-a6fe-035a1cdcb744"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06833f44-7947-476f-a6fe-035a1cdcb744">
      <UserInfo>
        <DisplayName>Baiba Fromane</DisplayName>
        <AccountId>14</AccountId>
        <AccountType/>
      </UserInfo>
      <UserInfo>
        <DisplayName>Anete Ugaine</DisplayName>
        <AccountId>13</AccountId>
        <AccountType/>
      </UserInfo>
      <UserInfo>
        <DisplayName>c:0u.c|tenant|308ee782f98a74ded2120d0cb128bc2c05b63ad84b1d08fd48e3ccf80fc81ccd</DisplayName>
        <AccountId>22</AccountId>
        <AccountType/>
      </UserInfo>
      <UserInfo>
        <DisplayName>Anna Upena</DisplayName>
        <AccountId>80</AccountId>
        <AccountType/>
      </UserInfo>
    </SharedWithUsers>
  </documentManagement>
</p:properties>
</file>

<file path=customXml/itemProps1.xml><?xml version="1.0" encoding="utf-8"?>
<ds:datastoreItem xmlns:ds="http://schemas.openxmlformats.org/officeDocument/2006/customXml" ds:itemID="{C0B8F673-E188-40C6-A3ED-7B8FA9A46CC5}">
  <ds:schemaRefs>
    <ds:schemaRef ds:uri="06833f44-7947-476f-a6fe-035a1cdcb744"/>
    <ds:schemaRef ds:uri="b3057933-4081-480e-9a83-5555dccee94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2ECCFE5-5E06-469D-949C-18666B1A6AB1}">
  <ds:schemaRefs>
    <ds:schemaRef ds:uri="http://schemas.microsoft.com/sharepoint/v3/contenttype/forms"/>
  </ds:schemaRefs>
</ds:datastoreItem>
</file>

<file path=customXml/itemProps3.xml><?xml version="1.0" encoding="utf-8"?>
<ds:datastoreItem xmlns:ds="http://schemas.openxmlformats.org/officeDocument/2006/customXml" ds:itemID="{F7036A52-ADEC-40B4-9409-0E18314CA418}">
  <ds:schemaRefs>
    <ds:schemaRef ds:uri="06833f44-7947-476f-a6fe-035a1cdcb744"/>
    <ds:schemaRef ds:uri="b3057933-4081-480e-9a83-5555dccee94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19</Slides>
  <Notes>10</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FIDIC līgumu noteikumu piemērošana publiskos iepirkumos</vt:lpstr>
      <vt:lpstr>Būtiskākās izmaiņas</vt:lpstr>
      <vt:lpstr>Līguma definīcijas </vt:lpstr>
      <vt:lpstr>Akceptētā Līguma summa</vt:lpstr>
      <vt:lpstr>Būvuzraudzība un Inženieris</vt:lpstr>
      <vt:lpstr>Nodrošinājumi </vt:lpstr>
      <vt:lpstr>Nodrošinājumu apmēri</vt:lpstr>
      <vt:lpstr>Nodrošinājumu apmēri</vt:lpstr>
      <vt:lpstr>Samaksas termiņi </vt:lpstr>
      <vt:lpstr>Starpmaksājuma un Beigu maksājumu  apstiprinājuma izsniegšana</vt:lpstr>
      <vt:lpstr>Risku sadalījums  starp pusēm   </vt:lpstr>
      <vt:lpstr>Izmaksu kompensēšana Uzņēmējam</vt:lpstr>
      <vt:lpstr>Izmaksu kompensēšana Uzņēmējam</vt:lpstr>
      <vt:lpstr>Izmaksu kompensēšana Uzņēmējam</vt:lpstr>
      <vt:lpstr>Izmaksu kompensēšana Uzņēmējam  pagarinātajā defektu periodā</vt:lpstr>
      <vt:lpstr>Līgumslēdzēju līdztiesībabūvju veidos </vt:lpstr>
      <vt:lpstr>Uzņēmēja tiesības pātraukt Līgumu</vt:lpstr>
      <vt:lpstr>Pasūtītāja tiesības pātraukt Līgumu</vt:lpstr>
      <vt:lpstr>FIDIC līgumu noteikumu piemērošana publiskos iepirkumos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peteris</dc:creator>
  <cp:revision>1</cp:revision>
  <cp:lastPrinted>2018-05-08T07:39:58Z</cp:lastPrinted>
  <dcterms:created xsi:type="dcterms:W3CDTF">2017-11-03T20:08:35Z</dcterms:created>
  <dcterms:modified xsi:type="dcterms:W3CDTF">2019-04-18T09:56:53Z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0x010100D6D6DBDC6B1CCC42B41E74AA352C4FFD</vt:lpwstr>
  </property>
  <property fmtid="{D5CDD505-2E9C-101B-9397-08002B2CF9AE}" pid="3" name="AuthorIds_UIVersion_7168">
    <vt:lpwstr>11</vt:lpwstr>
  </property>
  <property fmtid="{D5CDD505-2E9C-101B-9397-08002B2CF9AE}" pid="4" name="AuthorIds_UIVersion_6656">
    <vt:lpwstr>11</vt:lpwstr>
  </property>
</Properties>
</file>