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4"/>
  </p:sldMasterIdLst>
  <p:sldIdLst>
    <p:sldId id="256" r:id="rId5"/>
    <p:sldId id="260" r:id="rId6"/>
    <p:sldId id="257" r:id="rId7"/>
    <p:sldId id="258" r:id="rId8"/>
    <p:sldId id="259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11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2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6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23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55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74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3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7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1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25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64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0B6722B-B854-4CA5-B3D9-F7C1AFD42B5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E463E52-F33F-4535-A397-EFCA1FA2D00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548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59DEC-0D82-44C8-A287-E411F2B35B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9644" y="-118503"/>
            <a:ext cx="10058400" cy="3566160"/>
          </a:xfrm>
        </p:spPr>
        <p:txBody>
          <a:bodyPr>
            <a:normAutofit/>
          </a:bodyPr>
          <a:lstStyle/>
          <a:p>
            <a:pPr algn="ctr"/>
            <a:r>
              <a:rPr lang="lv-LV" sz="5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Padomes sēdes darba norises kārtība</a:t>
            </a:r>
            <a:endParaRPr lang="en-US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2BB69-62B5-4416-9664-242BB13E6F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93527" y="3578165"/>
            <a:ext cx="4157287" cy="1143000"/>
          </a:xfrm>
        </p:spPr>
        <p:txBody>
          <a:bodyPr/>
          <a:lstStyle/>
          <a:p>
            <a:pPr algn="r"/>
            <a:r>
              <a:rPr lang="lv-LV" dirty="0"/>
              <a:t>Baiba Fromane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26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75EBF-71F2-4E98-89F4-330ACFBA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Padomes sēde tiek dalīta 3 daļās: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64768-3E65-44A9-B795-D7E6B19EF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lv-LV" sz="3200" dirty="0"/>
              <a:t>Satura jautājums </a:t>
            </a:r>
            <a:endParaRPr lang="lv-LV" sz="3200" dirty="0">
              <a:cs typeface="Calibri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lv-LV" sz="3200" dirty="0"/>
              <a:t>Definēto prioritāšu virzība un statuss</a:t>
            </a:r>
            <a:endParaRPr lang="lv-LV" sz="3200" dirty="0">
              <a:cs typeface="Calibri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lv-LV" sz="3200" dirty="0"/>
              <a:t>Normatīvo aktu priekšlikumi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v-LV" sz="3200" dirty="0">
                <a:cs typeface="Calibri"/>
              </a:rPr>
              <a:t>Sēdes plānotais ilgums 2 stundas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lv-LV" sz="32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lv-LV" sz="32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2265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75EBF-71F2-4E98-89F4-330ACFBA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1 DAĻA – Satura jautājums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64768-3E65-44A9-B795-D7E6B19EF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10595956" cy="465666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lv-LV" sz="3200" dirty="0"/>
              <a:t>Viena aktuāla nozares tēma par kuru vienojas iepriekš – Būvniecības likums, struktūrfondu apguve, Rail </a:t>
            </a:r>
            <a:r>
              <a:rPr lang="lv-LV" sz="3200" dirty="0" err="1"/>
              <a:t>Baltic</a:t>
            </a:r>
            <a:r>
              <a:rPr lang="lv-LV" sz="3200" dirty="0"/>
              <a:t>, projektu realizācija, FIDIC ieviešana u.tml. 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lv-LV" sz="3200" dirty="0"/>
              <a:t>Padomes lēmuma projekta un publiskas pozīcijas nepieciešamības gadījumā tiek sagatavots  iepriekš.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lv-LV" sz="3200" dirty="0"/>
              <a:t>1 daļas ilgums 1  stunda un ar ministra un pieaicināto dalību.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lv-LV" sz="32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lv-LV" sz="32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48159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6FCA3-235F-4A9A-80DA-2B4336310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07019"/>
            <a:ext cx="10058400" cy="1450757"/>
          </a:xfrm>
        </p:spPr>
        <p:txBody>
          <a:bodyPr/>
          <a:lstStyle/>
          <a:p>
            <a:r>
              <a:rPr lang="lv-LV" b="1" dirty="0"/>
              <a:t>2 DAĻA – Definēto prioritāšu virzība un statuss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6514D-578A-4855-B72A-069906F00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427621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lv-LV" sz="3200" dirty="0"/>
              <a:t>Informācija par padomes definēto prioritāšu virzību un statusu.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sz="3200" dirty="0"/>
              <a:t>2 daļas ilgums 15 minūtes.</a:t>
            </a:r>
          </a:p>
          <a:p>
            <a:pPr marL="0" indent="0">
              <a:buNone/>
            </a:pPr>
            <a:endParaRPr lang="lv-LV" sz="3200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026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6FCA3-235F-4A9A-80DA-2B4336310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3 DAĻA – Normatīvo aktu priekšlikumi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6514D-578A-4855-B72A-069906F00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lv-LV" sz="3200" dirty="0"/>
              <a:t>Ne vēlāk kā 1 nedēļu pirms paredzētās padomes sēdes tiek izsūtīti priekšlikumi, lai padomes locekļi var sagatavot savu viedokli, pozīciju.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sz="3200" dirty="0"/>
              <a:t>3 daļas ilgums 45 minūtes.</a:t>
            </a:r>
          </a:p>
          <a:p>
            <a:pPr marL="0" indent="0">
              <a:buNone/>
            </a:pPr>
            <a:endParaRPr lang="lv-LV" sz="3200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50288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D6DBDC6B1CCC42B41E74AA352C4FFD" ma:contentTypeVersion="8" ma:contentTypeDescription="Create a new document." ma:contentTypeScope="" ma:versionID="cbcc9dad57446bdb6a9bee3aa1352c3d">
  <xsd:schema xmlns:xsd="http://www.w3.org/2001/XMLSchema" xmlns:xs="http://www.w3.org/2001/XMLSchema" xmlns:p="http://schemas.microsoft.com/office/2006/metadata/properties" xmlns:ns2="b3057933-4081-480e-9a83-5555dccee947" xmlns:ns3="06833f44-7947-476f-a6fe-035a1cdcb744" targetNamespace="http://schemas.microsoft.com/office/2006/metadata/properties" ma:root="true" ma:fieldsID="1d572ca707ab07e8eeebef272319c096" ns2:_="" ns3:_="">
    <xsd:import namespace="b3057933-4081-480e-9a83-5555dccee947"/>
    <xsd:import namespace="06833f44-7947-476f-a6fe-035a1cdcb7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057933-4081-480e-9a83-5555dccee9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33f44-7947-476f-a6fe-035a1cdcb74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6833f44-7947-476f-a6fe-035a1cdcb744">
      <UserInfo>
        <DisplayName>Baiba Fromane</DisplayName>
        <AccountId>14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DCA6C67-32BB-4F9B-AC20-715F6DB49F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057933-4081-480e-9a83-5555dccee947"/>
    <ds:schemaRef ds:uri="06833f44-7947-476f-a6fe-035a1cdcb7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78DBC5-5CC8-4B75-9814-E866E9FB33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8F392E-312F-4004-9052-F73242E21242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b3057933-4081-480e-9a83-5555dccee947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06833f44-7947-476f-a6fe-035a1cdcb74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</TotalTime>
  <Words>130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Padomes sēdes darba norises kārtība</vt:lpstr>
      <vt:lpstr>Padomes sēde tiek dalīta 3 daļās:</vt:lpstr>
      <vt:lpstr>1 DAĻA – Satura jautājums</vt:lpstr>
      <vt:lpstr>2 DAĻA – Definēto prioritāšu virzība un statuss</vt:lpstr>
      <vt:lpstr>3 DAĻA – Normatīvo aktu priekšlikumi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Padomes sēdes darba norises kārtība</dc:title>
  <dc:creator>Liene Mucina-Sima</dc:creator>
  <cp:lastModifiedBy>Inese Rostoka</cp:lastModifiedBy>
  <cp:revision>8</cp:revision>
  <cp:lastPrinted>2019-01-24T09:07:22Z</cp:lastPrinted>
  <dcterms:created xsi:type="dcterms:W3CDTF">2019-01-21T13:27:11Z</dcterms:created>
  <dcterms:modified xsi:type="dcterms:W3CDTF">2019-01-24T09:14:51Z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0x010100D6D6DBDC6B1CCC42B41E74AA352C4FFD</vt:lpwstr>
  </property>
  <property fmtid="{D5CDD505-2E9C-101B-9397-08002B2CF9AE}" pid="3" name="AuthorIds_UIVersion_512">
    <vt:lpwstr>6</vt:lpwstr>
  </property>
</Properties>
</file>