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B880E-8D57-4313-A1E0-D9FBDDE056DC}" v="8" dt="2021-09-16T10:03:46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ānis Berķis" userId="db3c4fab-4a4a-46cb-81c8-941e4cba72f2" providerId="ADAL" clId="{B1EB880E-8D57-4313-A1E0-D9FBDDE056DC}"/>
    <pc:docChg chg="custSel addSld modSld sldOrd">
      <pc:chgData name="Jānis Berķis" userId="db3c4fab-4a4a-46cb-81c8-941e4cba72f2" providerId="ADAL" clId="{B1EB880E-8D57-4313-A1E0-D9FBDDE056DC}" dt="2021-09-16T10:41:38.570" v="590" actId="20577"/>
      <pc:docMkLst>
        <pc:docMk/>
      </pc:docMkLst>
      <pc:sldChg chg="addSp delSp modSp mod">
        <pc:chgData name="Jānis Berķis" userId="db3c4fab-4a4a-46cb-81c8-941e4cba72f2" providerId="ADAL" clId="{B1EB880E-8D57-4313-A1E0-D9FBDDE056DC}" dt="2021-09-16T10:04:54.477" v="343" actId="108"/>
        <pc:sldMkLst>
          <pc:docMk/>
          <pc:sldMk cId="3282926529" sldId="257"/>
        </pc:sldMkLst>
        <pc:spChg chg="add mod">
          <ac:chgData name="Jānis Berķis" userId="db3c4fab-4a4a-46cb-81c8-941e4cba72f2" providerId="ADAL" clId="{B1EB880E-8D57-4313-A1E0-D9FBDDE056DC}" dt="2021-09-16T10:03:22.304" v="263" actId="1076"/>
          <ac:spMkLst>
            <pc:docMk/>
            <pc:sldMk cId="3282926529" sldId="257"/>
            <ac:spMk id="2" creationId="{979EB15F-1DB4-48C9-8917-9AD6052562C5}"/>
          </ac:spMkLst>
        </pc:spChg>
        <pc:spChg chg="add mod">
          <ac:chgData name="Jānis Berķis" userId="db3c4fab-4a4a-46cb-81c8-941e4cba72f2" providerId="ADAL" clId="{B1EB880E-8D57-4313-A1E0-D9FBDDE056DC}" dt="2021-09-16T10:04:54.477" v="343" actId="108"/>
          <ac:spMkLst>
            <pc:docMk/>
            <pc:sldMk cId="3282926529" sldId="257"/>
            <ac:spMk id="6" creationId="{33BE9A57-4418-470B-9D96-24FC69BA976A}"/>
          </ac:spMkLst>
        </pc:spChg>
        <pc:spChg chg="del">
          <ac:chgData name="Jānis Berķis" userId="db3c4fab-4a4a-46cb-81c8-941e4cba72f2" providerId="ADAL" clId="{B1EB880E-8D57-4313-A1E0-D9FBDDE056DC}" dt="2021-09-16T10:00:39.425" v="32" actId="478"/>
          <ac:spMkLst>
            <pc:docMk/>
            <pc:sldMk cId="3282926529" sldId="257"/>
            <ac:spMk id="8" creationId="{5B6E4E48-6887-4608-BA02-B69450C8755B}"/>
          </ac:spMkLst>
        </pc:spChg>
      </pc:sldChg>
      <pc:sldChg chg="addSp delSp modSp mod ord">
        <pc:chgData name="Jānis Berķis" userId="db3c4fab-4a4a-46cb-81c8-941e4cba72f2" providerId="ADAL" clId="{B1EB880E-8D57-4313-A1E0-D9FBDDE056DC}" dt="2021-09-16T10:00:32.780" v="31"/>
        <pc:sldMkLst>
          <pc:docMk/>
          <pc:sldMk cId="4197600912" sldId="259"/>
        </pc:sldMkLst>
        <pc:spChg chg="del">
          <ac:chgData name="Jānis Berķis" userId="db3c4fab-4a4a-46cb-81c8-941e4cba72f2" providerId="ADAL" clId="{B1EB880E-8D57-4313-A1E0-D9FBDDE056DC}" dt="2021-09-16T09:59:23.729" v="10" actId="478"/>
          <ac:spMkLst>
            <pc:docMk/>
            <pc:sldMk cId="4197600912" sldId="259"/>
            <ac:spMk id="2" creationId="{AD946F7C-E2E2-4060-BC05-407E0BC68CF9}"/>
          </ac:spMkLst>
        </pc:spChg>
        <pc:spChg chg="add del mod">
          <ac:chgData name="Jānis Berķis" userId="db3c4fab-4a4a-46cb-81c8-941e4cba72f2" providerId="ADAL" clId="{B1EB880E-8D57-4313-A1E0-D9FBDDE056DC}" dt="2021-09-16T09:59:25.237" v="11" actId="478"/>
          <ac:spMkLst>
            <pc:docMk/>
            <pc:sldMk cId="4197600912" sldId="259"/>
            <ac:spMk id="12" creationId="{530C92FE-05B7-47E6-AE10-176468858FFD}"/>
          </ac:spMkLst>
        </pc:spChg>
        <pc:picChg chg="del">
          <ac:chgData name="Jānis Berķis" userId="db3c4fab-4a4a-46cb-81c8-941e4cba72f2" providerId="ADAL" clId="{B1EB880E-8D57-4313-A1E0-D9FBDDE056DC}" dt="2021-09-16T09:58:56.165" v="2" actId="478"/>
          <ac:picMkLst>
            <pc:docMk/>
            <pc:sldMk cId="4197600912" sldId="259"/>
            <ac:picMk id="4" creationId="{A69EBFC2-4E37-43CD-93A7-E610912D5D5C}"/>
          </ac:picMkLst>
        </pc:picChg>
        <pc:picChg chg="del mod">
          <ac:chgData name="Jānis Berķis" userId="db3c4fab-4a4a-46cb-81c8-941e4cba72f2" providerId="ADAL" clId="{B1EB880E-8D57-4313-A1E0-D9FBDDE056DC}" dt="2021-09-16T09:59:01.156" v="6" actId="478"/>
          <ac:picMkLst>
            <pc:docMk/>
            <pc:sldMk cId="4197600912" sldId="259"/>
            <ac:picMk id="5" creationId="{44825534-95C7-4DD6-B263-70BD1CC3A37D}"/>
          </ac:picMkLst>
        </pc:picChg>
        <pc:picChg chg="del">
          <ac:chgData name="Jānis Berķis" userId="db3c4fab-4a4a-46cb-81c8-941e4cba72f2" providerId="ADAL" clId="{B1EB880E-8D57-4313-A1E0-D9FBDDE056DC}" dt="2021-09-16T09:58:55.794" v="1" actId="478"/>
          <ac:picMkLst>
            <pc:docMk/>
            <pc:sldMk cId="4197600912" sldId="259"/>
            <ac:picMk id="6" creationId="{A9946EE6-743B-4479-83F7-AD0DD1065E94}"/>
          </ac:picMkLst>
        </pc:picChg>
        <pc:picChg chg="del">
          <ac:chgData name="Jānis Berķis" userId="db3c4fab-4a4a-46cb-81c8-941e4cba72f2" providerId="ADAL" clId="{B1EB880E-8D57-4313-A1E0-D9FBDDE056DC}" dt="2021-09-16T09:59:04.698" v="8" actId="478"/>
          <ac:picMkLst>
            <pc:docMk/>
            <pc:sldMk cId="4197600912" sldId="259"/>
            <ac:picMk id="7" creationId="{0B7A7BE6-53A8-4E7F-BB58-99BABB1F0954}"/>
          </ac:picMkLst>
        </pc:picChg>
        <pc:picChg chg="mod ord modCrop">
          <ac:chgData name="Jānis Berķis" userId="db3c4fab-4a4a-46cb-81c8-941e4cba72f2" providerId="ADAL" clId="{B1EB880E-8D57-4313-A1E0-D9FBDDE056DC}" dt="2021-09-16T10:00:14.009" v="28" actId="1076"/>
          <ac:picMkLst>
            <pc:docMk/>
            <pc:sldMk cId="4197600912" sldId="259"/>
            <ac:picMk id="8" creationId="{0973E62C-BC9F-4D89-9553-06F2D029E903}"/>
          </ac:picMkLst>
        </pc:picChg>
        <pc:picChg chg="mod ord">
          <ac:chgData name="Jānis Berķis" userId="db3c4fab-4a4a-46cb-81c8-941e4cba72f2" providerId="ADAL" clId="{B1EB880E-8D57-4313-A1E0-D9FBDDE056DC}" dt="2021-09-16T09:59:52.597" v="20" actId="1076"/>
          <ac:picMkLst>
            <pc:docMk/>
            <pc:sldMk cId="4197600912" sldId="259"/>
            <ac:picMk id="9" creationId="{DCDBD18A-8828-4402-88F9-17359BBBA4F7}"/>
          </ac:picMkLst>
        </pc:picChg>
        <pc:picChg chg="del">
          <ac:chgData name="Jānis Berķis" userId="db3c4fab-4a4a-46cb-81c8-941e4cba72f2" providerId="ADAL" clId="{B1EB880E-8D57-4313-A1E0-D9FBDDE056DC}" dt="2021-09-16T10:00:19.074" v="29" actId="478"/>
          <ac:picMkLst>
            <pc:docMk/>
            <pc:sldMk cId="4197600912" sldId="259"/>
            <ac:picMk id="10" creationId="{C2851C4A-A751-471D-BE12-C1A67ADF3EFB}"/>
          </ac:picMkLst>
        </pc:picChg>
        <pc:picChg chg="add mod">
          <ac:chgData name="Jānis Berķis" userId="db3c4fab-4a4a-46cb-81c8-941e4cba72f2" providerId="ADAL" clId="{B1EB880E-8D57-4313-A1E0-D9FBDDE056DC}" dt="2021-09-16T09:59:43.287" v="17" actId="1076"/>
          <ac:picMkLst>
            <pc:docMk/>
            <pc:sldMk cId="4197600912" sldId="259"/>
            <ac:picMk id="11" creationId="{0D42BD27-66DA-4E25-ABFD-588EAA9483B1}"/>
          </ac:picMkLst>
        </pc:picChg>
      </pc:sldChg>
      <pc:sldChg chg="modSp mod ord">
        <pc:chgData name="Jānis Berķis" userId="db3c4fab-4a4a-46cb-81c8-941e4cba72f2" providerId="ADAL" clId="{B1EB880E-8D57-4313-A1E0-D9FBDDE056DC}" dt="2021-09-16T10:36:03.321" v="581" actId="20577"/>
        <pc:sldMkLst>
          <pc:docMk/>
          <pc:sldMk cId="1014172315" sldId="261"/>
        </pc:sldMkLst>
        <pc:spChg chg="mod">
          <ac:chgData name="Jānis Berķis" userId="db3c4fab-4a4a-46cb-81c8-941e4cba72f2" providerId="ADAL" clId="{B1EB880E-8D57-4313-A1E0-D9FBDDE056DC}" dt="2021-09-16T10:10:34.574" v="490" actId="20577"/>
          <ac:spMkLst>
            <pc:docMk/>
            <pc:sldMk cId="1014172315" sldId="261"/>
            <ac:spMk id="2" creationId="{2BE7FD0F-0AFC-4359-83E1-62C02A09110B}"/>
          </ac:spMkLst>
        </pc:spChg>
        <pc:spChg chg="mod">
          <ac:chgData name="Jānis Berķis" userId="db3c4fab-4a4a-46cb-81c8-941e4cba72f2" providerId="ADAL" clId="{B1EB880E-8D57-4313-A1E0-D9FBDDE056DC}" dt="2021-09-16T10:36:03.321" v="581" actId="20577"/>
          <ac:spMkLst>
            <pc:docMk/>
            <pc:sldMk cId="1014172315" sldId="261"/>
            <ac:spMk id="3" creationId="{C14B2E2A-01FA-4227-A29D-CBA45233B0E1}"/>
          </ac:spMkLst>
        </pc:spChg>
      </pc:sldChg>
      <pc:sldChg chg="modSp add mod">
        <pc:chgData name="Jānis Berķis" userId="db3c4fab-4a4a-46cb-81c8-941e4cba72f2" providerId="ADAL" clId="{B1EB880E-8D57-4313-A1E0-D9FBDDE056DC}" dt="2021-09-16T10:41:38.570" v="590" actId="20577"/>
        <pc:sldMkLst>
          <pc:docMk/>
          <pc:sldMk cId="3087754383" sldId="263"/>
        </pc:sldMkLst>
        <pc:spChg chg="mod">
          <ac:chgData name="Jānis Berķis" userId="db3c4fab-4a4a-46cb-81c8-941e4cba72f2" providerId="ADAL" clId="{B1EB880E-8D57-4313-A1E0-D9FBDDE056DC}" dt="2021-09-16T10:41:38.570" v="590" actId="20577"/>
          <ac:spMkLst>
            <pc:docMk/>
            <pc:sldMk cId="3087754383" sldId="263"/>
            <ac:spMk id="3" creationId="{C14B2E2A-01FA-4227-A29D-CBA45233B0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39882AF-828B-489A-93E1-97B9A3F81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91D87880-8756-42A3-AEF7-D5C94F00D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B6AF0B8-85CA-4015-9FA8-A8B3E3E2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E549-F643-4BD7-B8E3-509077295802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B7C02D1-38F4-49D6-81A1-134905D8E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1DF92DD-BD98-4177-8E07-42F02CC0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8882-16CB-43D8-A249-6A18BE03829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716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1319D2A-7931-4902-819E-252662FE3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25511596-0F88-43BB-A137-AEC5F1198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3057BA8-EEDF-446F-950B-7A7B7625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E549-F643-4BD7-B8E3-509077295802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D7B6976-D672-4DCB-AD25-41C727F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755EE6C-8874-414A-BA5E-62A84AFB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8882-16CB-43D8-A249-6A18BE03829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354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8700861E-A02D-47AE-A393-70D6DB3CA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23B0402C-DB68-4F91-B09C-FF01BE040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279343A-21C2-4497-8C35-6A6A7282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E549-F643-4BD7-B8E3-509077295802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076F8FB-C10D-4DAE-9901-7741E718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C13D12-B341-40E3-A7CB-F1BB89F1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8882-16CB-43D8-A249-6A18BE03829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854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A35B95A-BE2E-402D-A2BF-3A9D44D9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A51B407-D082-46F7-9DC6-7BB1F4201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D55CE6B-E285-4533-87A0-595D10FD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E549-F643-4BD7-B8E3-509077295802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32527A6-3B20-43D7-B7D7-D0B6151A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A2FD0DB-C9F0-49A9-99AF-B0D87903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8882-16CB-43D8-A249-6A18BE03829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556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2464252-16B7-4446-946E-B46C3C0F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F6D7FDE8-04D8-49CA-9265-ACFB2F7F2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F611BAC-5F46-4DB5-A9A3-6780295A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E549-F643-4BD7-B8E3-509077295802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1CB4DF8-535F-48C6-81C6-038FFF14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B6E31DD-FE58-4E93-A42A-D7997656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8882-16CB-43D8-A249-6A18BE03829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51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B5033D8-DE66-49AC-8C6E-425F17CD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96412B0-4FD9-456B-B371-64FAE38E0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7619CCDC-D9C6-493B-815A-27DBEC92D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DBE74C1C-3E83-4EA6-AA5E-30AA0B26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E549-F643-4BD7-B8E3-509077295802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5375CB28-E21E-4A30-B471-0219E6EA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43A622F-020A-42BD-9921-335E7C128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8882-16CB-43D8-A249-6A18BE03829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500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80456EA-584B-488D-B011-14F175DD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2F1C3C2-30CF-406F-90A8-C5A632223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1E0FA77C-FD98-4F24-B73A-33F7922EE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B8859978-691C-4FE3-B1E9-9F3AD54C5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4638FE0F-6CFC-4F2C-B263-DA7463CD5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B5D16470-4E78-4247-87C2-A6696244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E549-F643-4BD7-B8E3-509077295802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191B5624-07DB-48C2-B447-055B4E1B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12AE35AB-1917-464D-864C-C056CDAB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8882-16CB-43D8-A249-6A18BE03829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146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50A4E45-3903-4373-ABFE-83E8E04F4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164CDFE1-901F-4842-BE86-7AB4407C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E549-F643-4BD7-B8E3-509077295802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CA473160-AB21-49DB-98AE-3F6C1ECD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03FFB0D9-5377-40B1-9749-74EFB4F4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8882-16CB-43D8-A249-6A18BE03829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097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CB3639BE-86FA-4500-A110-DDE8CB2A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E549-F643-4BD7-B8E3-509077295802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46353AF1-E954-4C06-9EFE-B18EA725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5BEABD8-0FCB-41D0-9D92-23473E10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8882-16CB-43D8-A249-6A18BE03829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61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4C58D00-2DF6-46CF-BDAF-2E605720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B588BBD-EF4F-4813-A032-B6D262E29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7C7A5D04-7958-4266-A5B8-74E785248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DC5C0610-8166-45DC-A18B-16F3496D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E549-F643-4BD7-B8E3-509077295802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B76FD527-F261-474F-9C5E-E3F47F0F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F103EB2-05A7-4E99-9E18-B24308A5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8882-16CB-43D8-A249-6A18BE03829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466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CEE3F32-61AC-43C2-B34B-C9CB94DE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034FD2F1-92E5-4CB3-87BB-E623E7189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DB2F164F-6B75-4D50-AAA8-1265D96CC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7B4AB673-54B4-4084-9DF7-A0258AE5E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E549-F643-4BD7-B8E3-509077295802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282016B-8D2D-47E4-BFDF-EDE8CB11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523772D5-9F5B-4B8E-AE55-44428056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8882-16CB-43D8-A249-6A18BE03829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104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31377DED-899A-4043-9328-5694627C7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7CAAB678-0708-4815-96A7-B0A460DF2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8E974BE-F63A-4938-85ED-27DFBF8F2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E549-F643-4BD7-B8E3-509077295802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65D65E7-9EB4-493B-9A53-852A8E35A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E103C61-36D8-4B1E-8A8C-0E36BBDFB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48882-16CB-43D8-A249-6A18BE03829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0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 descr="Attēls, kurā ir teksts&#10;&#10;Apraksts ģenerēts automātiski">
            <a:extLst>
              <a:ext uri="{FF2B5EF4-FFF2-40B4-BE49-F238E27FC236}">
                <a16:creationId xmlns:a16="http://schemas.microsoft.com/office/drawing/2014/main" id="{1E56E611-0830-458F-9A2D-4B95B521C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0" y="2488792"/>
            <a:ext cx="5765780" cy="1880416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1EFFE0FE-34AE-4F5C-8381-B49831D93DD7}"/>
              </a:ext>
            </a:extLst>
          </p:cNvPr>
          <p:cNvCxnSpPr/>
          <p:nvPr/>
        </p:nvCxnSpPr>
        <p:spPr>
          <a:xfrm>
            <a:off x="6272601" y="1120226"/>
            <a:ext cx="0" cy="4869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79EB15F-1DB4-48C9-8917-9AD6052562C5}"/>
              </a:ext>
            </a:extLst>
          </p:cNvPr>
          <p:cNvSpPr txBox="1"/>
          <p:nvPr/>
        </p:nvSpPr>
        <p:spPr>
          <a:xfrm>
            <a:off x="1610687" y="4764947"/>
            <a:ext cx="484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Jānis Berķis, valdes priekšsēdētājs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E9A57-4418-470B-9D96-24FC69BA976A}"/>
              </a:ext>
            </a:extLst>
          </p:cNvPr>
          <p:cNvSpPr txBox="1"/>
          <p:nvPr/>
        </p:nvSpPr>
        <p:spPr>
          <a:xfrm>
            <a:off x="6533093" y="2249779"/>
            <a:ext cx="4840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777777"/>
                </a:solidFill>
                <a:latin typeface="Roboto" panose="02000000000000000000" pitchFamily="2" charset="0"/>
              </a:rPr>
              <a:t>Izglītošana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777777"/>
                </a:solidFill>
                <a:latin typeface="Roboto" panose="02000000000000000000" pitchFamily="2" charset="0"/>
              </a:rPr>
              <a:t>Konsultēšana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777777"/>
                </a:solidFill>
                <a:latin typeface="Roboto" panose="02000000000000000000" pitchFamily="2" charset="0"/>
              </a:rPr>
              <a:t>Pilotprojekti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777777"/>
                </a:solidFill>
                <a:latin typeface="Roboto" panose="02000000000000000000" pitchFamily="2" charset="0"/>
              </a:rPr>
              <a:t>Pētniecība</a:t>
            </a:r>
          </a:p>
        </p:txBody>
      </p:sp>
    </p:spTree>
    <p:extLst>
      <p:ext uri="{BB962C8B-B14F-4D97-AF65-F5344CB8AC3E}">
        <p14:creationId xmlns:p14="http://schemas.microsoft.com/office/powerpoint/2010/main" val="328292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0D42BD27-66DA-4E25-ABFD-588EAA948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9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DCDBD18A-8828-4402-88F9-17359BBBA4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42" b="39232"/>
          <a:stretch/>
        </p:blipFill>
        <p:spPr>
          <a:xfrm>
            <a:off x="2586195" y="1790519"/>
            <a:ext cx="2032001" cy="516656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0973E62C-BC9F-4D89-9553-06F2D029E9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36" t="11918" b="12949"/>
          <a:stretch/>
        </p:blipFill>
        <p:spPr>
          <a:xfrm>
            <a:off x="9115981" y="960582"/>
            <a:ext cx="1349818" cy="127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0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802BFDD-A8ED-4B2A-9CF8-1CA031C0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Valde 2021./2022.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8350FF08-A77E-4E4C-971C-45D5A25C6F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9"/>
          <a:stretch/>
        </p:blipFill>
        <p:spPr>
          <a:xfrm>
            <a:off x="1832224" y="1570981"/>
            <a:ext cx="8527551" cy="49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1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EA9D7F9-E42F-4AEE-9D56-42126C373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Aktualitātes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577D7212-C40F-4234-B050-2A73B94EF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6" y="1690688"/>
            <a:ext cx="11431068" cy="38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8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 descr="Attēls, kurā ir teksts, persona, pozēšana&#10;&#10;Apraksts ģenerēts automātiski">
            <a:extLst>
              <a:ext uri="{FF2B5EF4-FFF2-40B4-BE49-F238E27FC236}">
                <a16:creationId xmlns:a16="http://schemas.microsoft.com/office/drawing/2014/main" id="{018FD044-7266-4FF3-A308-E5A2CC575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18" y="901691"/>
            <a:ext cx="10492764" cy="3497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1D893A-4C7C-4BB5-A01B-B26C8273EB6C}"/>
              </a:ext>
            </a:extLst>
          </p:cNvPr>
          <p:cNvSpPr txBox="1"/>
          <p:nvPr/>
        </p:nvSpPr>
        <p:spPr>
          <a:xfrm>
            <a:off x="3375312" y="4932831"/>
            <a:ext cx="587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dirty="0"/>
              <a:t>www.bimconference.lv</a:t>
            </a:r>
          </a:p>
        </p:txBody>
      </p:sp>
      <p:sp>
        <p:nvSpPr>
          <p:cNvPr id="8" name="Brīvforma: forma 7">
            <a:extLst>
              <a:ext uri="{FF2B5EF4-FFF2-40B4-BE49-F238E27FC236}">
                <a16:creationId xmlns:a16="http://schemas.microsoft.com/office/drawing/2014/main" id="{385575BD-D603-4493-8638-C177B2E9CE1C}"/>
              </a:ext>
            </a:extLst>
          </p:cNvPr>
          <p:cNvSpPr/>
          <p:nvPr/>
        </p:nvSpPr>
        <p:spPr>
          <a:xfrm flipH="1">
            <a:off x="2842261" y="5422757"/>
            <a:ext cx="533051" cy="533552"/>
          </a:xfrm>
          <a:custGeom>
            <a:avLst/>
            <a:gdLst>
              <a:gd name="connsiteX0" fmla="*/ 20664 w 533051"/>
              <a:gd name="connsiteY0" fmla="*/ 20622 h 533552"/>
              <a:gd name="connsiteX1" fmla="*/ 497257 w 533051"/>
              <a:gd name="connsiteY1" fmla="*/ 179546 h 533552"/>
              <a:gd name="connsiteX2" fmla="*/ 497318 w 533051"/>
              <a:gd name="connsiteY2" fmla="*/ 179666 h 533552"/>
              <a:gd name="connsiteX3" fmla="*/ 497257 w 533051"/>
              <a:gd name="connsiteY3" fmla="*/ 179727 h 533552"/>
              <a:gd name="connsiteX4" fmla="*/ 334179 w 533051"/>
              <a:gd name="connsiteY4" fmla="*/ 238468 h 533552"/>
              <a:gd name="connsiteX5" fmla="*/ 305937 w 533051"/>
              <a:gd name="connsiteY5" fmla="*/ 248603 h 533552"/>
              <a:gd name="connsiteX6" fmla="*/ 327169 w 533051"/>
              <a:gd name="connsiteY6" fmla="*/ 269824 h 533552"/>
              <a:gd name="connsiteX7" fmla="*/ 506105 w 533051"/>
              <a:gd name="connsiteY7" fmla="*/ 448751 h 533552"/>
              <a:gd name="connsiteX8" fmla="*/ 448184 w 533051"/>
              <a:gd name="connsiteY8" fmla="*/ 506616 h 533552"/>
              <a:gd name="connsiteX9" fmla="*/ 269428 w 533051"/>
              <a:gd name="connsiteY9" fmla="*/ 327812 h 533552"/>
              <a:gd name="connsiteX10" fmla="*/ 248254 w 533051"/>
              <a:gd name="connsiteY10" fmla="*/ 306591 h 533552"/>
              <a:gd name="connsiteX11" fmla="*/ 238081 w 533051"/>
              <a:gd name="connsiteY11" fmla="*/ 334823 h 533552"/>
              <a:gd name="connsiteX12" fmla="*/ 179274 w 533051"/>
              <a:gd name="connsiteY12" fmla="*/ 497967 h 533552"/>
              <a:gd name="connsiteX13" fmla="*/ 179154 w 533051"/>
              <a:gd name="connsiteY13" fmla="*/ 498028 h 533552"/>
              <a:gd name="connsiteX14" fmla="*/ 179093 w 533051"/>
              <a:gd name="connsiteY14" fmla="*/ 497967 h 533552"/>
              <a:gd name="connsiteX15" fmla="*/ 20549 w 533051"/>
              <a:gd name="connsiteY15" fmla="*/ 20765 h 533552"/>
              <a:gd name="connsiteX16" fmla="*/ 20535 w 533051"/>
              <a:gd name="connsiteY16" fmla="*/ 20636 h 533552"/>
              <a:gd name="connsiteX17" fmla="*/ 20664 w 533051"/>
              <a:gd name="connsiteY17" fmla="*/ 20622 h 533552"/>
              <a:gd name="connsiteX18" fmla="*/ 16282 w 533051"/>
              <a:gd name="connsiteY18" fmla="*/ 0 h 533552"/>
              <a:gd name="connsiteX19" fmla="*/ 16196 w 533051"/>
              <a:gd name="connsiteY19" fmla="*/ 0 h 533552"/>
              <a:gd name="connsiteX20" fmla="*/ 4 w 533051"/>
              <a:gd name="connsiteY20" fmla="*/ 16926 h 533552"/>
              <a:gd name="connsiteX21" fmla="*/ 880 w 533051"/>
              <a:gd name="connsiteY21" fmla="*/ 21917 h 533552"/>
              <a:gd name="connsiteX22" fmla="*/ 163367 w 533051"/>
              <a:gd name="connsiteY22" fmla="*/ 511064 h 533552"/>
              <a:gd name="connsiteX23" fmla="*/ 184637 w 533051"/>
              <a:gd name="connsiteY23" fmla="*/ 521226 h 533552"/>
              <a:gd name="connsiteX24" fmla="*/ 194800 w 533051"/>
              <a:gd name="connsiteY24" fmla="*/ 511064 h 533552"/>
              <a:gd name="connsiteX25" fmla="*/ 255960 w 533051"/>
              <a:gd name="connsiteY25" fmla="*/ 341281 h 533552"/>
              <a:gd name="connsiteX26" fmla="*/ 448184 w 533051"/>
              <a:gd name="connsiteY26" fmla="*/ 533552 h 533552"/>
              <a:gd name="connsiteX27" fmla="*/ 533052 w 533051"/>
              <a:gd name="connsiteY27" fmla="*/ 448780 h 533552"/>
              <a:gd name="connsiteX28" fmla="*/ 340647 w 533051"/>
              <a:gd name="connsiteY28" fmla="*/ 256375 h 533552"/>
              <a:gd name="connsiteX29" fmla="*/ 510191 w 533051"/>
              <a:gd name="connsiteY29" fmla="*/ 195310 h 533552"/>
              <a:gd name="connsiteX30" fmla="*/ 520527 w 533051"/>
              <a:gd name="connsiteY30" fmla="*/ 174108 h 533552"/>
              <a:gd name="connsiteX31" fmla="*/ 510191 w 533051"/>
              <a:gd name="connsiteY31" fmla="*/ 163773 h 533552"/>
              <a:gd name="connsiteX32" fmla="*/ 21626 w 533051"/>
              <a:gd name="connsiteY32" fmla="*/ 857 h 533552"/>
              <a:gd name="connsiteX33" fmla="*/ 16282 w 533051"/>
              <a:gd name="connsiteY33" fmla="*/ 0 h 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33051" h="533552">
                <a:moveTo>
                  <a:pt x="20664" y="20622"/>
                </a:moveTo>
                <a:lnTo>
                  <a:pt x="497257" y="179546"/>
                </a:lnTo>
                <a:cubicBezTo>
                  <a:pt x="497306" y="179562"/>
                  <a:pt x="497334" y="179617"/>
                  <a:pt x="497318" y="179666"/>
                </a:cubicBezTo>
                <a:cubicBezTo>
                  <a:pt x="497308" y="179695"/>
                  <a:pt x="497285" y="179718"/>
                  <a:pt x="497257" y="179727"/>
                </a:cubicBezTo>
                <a:lnTo>
                  <a:pt x="334179" y="238468"/>
                </a:lnTo>
                <a:lnTo>
                  <a:pt x="305937" y="248603"/>
                </a:lnTo>
                <a:lnTo>
                  <a:pt x="327169" y="269824"/>
                </a:lnTo>
                <a:lnTo>
                  <a:pt x="506105" y="448751"/>
                </a:lnTo>
                <a:lnTo>
                  <a:pt x="448184" y="506616"/>
                </a:lnTo>
                <a:lnTo>
                  <a:pt x="269428" y="327812"/>
                </a:lnTo>
                <a:lnTo>
                  <a:pt x="248254" y="306591"/>
                </a:lnTo>
                <a:lnTo>
                  <a:pt x="238081" y="334823"/>
                </a:lnTo>
                <a:lnTo>
                  <a:pt x="179274" y="497967"/>
                </a:lnTo>
                <a:cubicBezTo>
                  <a:pt x="179258" y="498017"/>
                  <a:pt x="179203" y="498044"/>
                  <a:pt x="179154" y="498028"/>
                </a:cubicBezTo>
                <a:cubicBezTo>
                  <a:pt x="179125" y="498018"/>
                  <a:pt x="179103" y="497996"/>
                  <a:pt x="179093" y="497967"/>
                </a:cubicBezTo>
                <a:lnTo>
                  <a:pt x="20549" y="20765"/>
                </a:lnTo>
                <a:cubicBezTo>
                  <a:pt x="20510" y="20733"/>
                  <a:pt x="20504" y="20675"/>
                  <a:pt x="20535" y="20636"/>
                </a:cubicBezTo>
                <a:cubicBezTo>
                  <a:pt x="20567" y="20597"/>
                  <a:pt x="20625" y="20590"/>
                  <a:pt x="20664" y="20622"/>
                </a:cubicBezTo>
                <a:close/>
                <a:moveTo>
                  <a:pt x="16282" y="0"/>
                </a:moveTo>
                <a:lnTo>
                  <a:pt x="16196" y="0"/>
                </a:lnTo>
                <a:cubicBezTo>
                  <a:pt x="7053" y="209"/>
                  <a:pt x="-193" y="7783"/>
                  <a:pt x="4" y="16926"/>
                </a:cubicBezTo>
                <a:cubicBezTo>
                  <a:pt x="41" y="18624"/>
                  <a:pt x="337" y="20307"/>
                  <a:pt x="880" y="21917"/>
                </a:cubicBezTo>
                <a:lnTo>
                  <a:pt x="163367" y="511064"/>
                </a:lnTo>
                <a:cubicBezTo>
                  <a:pt x="166434" y="519744"/>
                  <a:pt x="175957" y="524293"/>
                  <a:pt x="184637" y="521226"/>
                </a:cubicBezTo>
                <a:cubicBezTo>
                  <a:pt x="189387" y="519548"/>
                  <a:pt x="193121" y="515813"/>
                  <a:pt x="194800" y="511064"/>
                </a:cubicBezTo>
                <a:lnTo>
                  <a:pt x="255960" y="341281"/>
                </a:lnTo>
                <a:lnTo>
                  <a:pt x="448184" y="533552"/>
                </a:lnTo>
                <a:lnTo>
                  <a:pt x="533052" y="448780"/>
                </a:lnTo>
                <a:lnTo>
                  <a:pt x="340647" y="256375"/>
                </a:lnTo>
                <a:lnTo>
                  <a:pt x="510191" y="195310"/>
                </a:lnTo>
                <a:cubicBezTo>
                  <a:pt x="518900" y="192310"/>
                  <a:pt x="523527" y="182817"/>
                  <a:pt x="520527" y="174108"/>
                </a:cubicBezTo>
                <a:cubicBezTo>
                  <a:pt x="518855" y="169256"/>
                  <a:pt x="515044" y="165444"/>
                  <a:pt x="510191" y="163773"/>
                </a:cubicBezTo>
                <a:lnTo>
                  <a:pt x="21626" y="857"/>
                </a:lnTo>
                <a:cubicBezTo>
                  <a:pt x="19902" y="288"/>
                  <a:pt x="18098" y="-2"/>
                  <a:pt x="16282" y="0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818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BE7FD0F-0AFC-4359-83E1-62C02A09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Šī brīža situācija Latvijā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B2E2A-01FA-4227-A29D-CBA45233B0E1}"/>
              </a:ext>
            </a:extLst>
          </p:cNvPr>
          <p:cNvSpPr txBox="1"/>
          <p:nvPr/>
        </p:nvSpPr>
        <p:spPr>
          <a:xfrm>
            <a:off x="736693" y="1998038"/>
            <a:ext cx="98704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777777"/>
                </a:solidFill>
                <a:latin typeface="Roboto" panose="02000000000000000000" pitchFamily="2" charset="0"/>
              </a:rPr>
              <a:t>BIM ieviešanas temps ir pieaudzis, tomēr būtiski atpaliekam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777777"/>
                </a:solidFill>
                <a:latin typeface="Roboto" panose="02000000000000000000" pitchFamily="2" charset="0"/>
              </a:rPr>
              <a:t>Nozare attīstās galvenokārt Pasūtītāja ietekmē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777777"/>
                </a:solidFill>
                <a:latin typeface="Roboto" panose="02000000000000000000" pitchFamily="2" charset="0"/>
              </a:rPr>
              <a:t>Universitātes nesagatavo speciālistus, trūkst mācībspēki un kvalificēts darba spēks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777777"/>
                </a:solidFill>
                <a:latin typeface="Roboto" panose="02000000000000000000" pitchFamily="2" charset="0"/>
              </a:rPr>
              <a:t>Pieredzes līmenis vēljoprojām zems, ieguvumi nelieli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777777"/>
                </a:solidFill>
                <a:latin typeface="Roboto" panose="02000000000000000000" pitchFamily="2" charset="0"/>
              </a:rPr>
              <a:t>Nozares vēlme nav pietiekoša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777777"/>
                </a:solidFill>
                <a:latin typeface="Roboto" panose="02000000000000000000" pitchFamily="2" charset="0"/>
              </a:rPr>
              <a:t>2025?</a:t>
            </a:r>
          </a:p>
        </p:txBody>
      </p:sp>
    </p:spTree>
    <p:extLst>
      <p:ext uri="{BB962C8B-B14F-4D97-AF65-F5344CB8AC3E}">
        <p14:creationId xmlns:p14="http://schemas.microsoft.com/office/powerpoint/2010/main" val="101417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BE7FD0F-0AFC-4359-83E1-62C02A09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Nākotnes plāni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B2E2A-01FA-4227-A29D-CBA45233B0E1}"/>
              </a:ext>
            </a:extLst>
          </p:cNvPr>
          <p:cNvSpPr txBox="1"/>
          <p:nvPr/>
        </p:nvSpPr>
        <p:spPr>
          <a:xfrm>
            <a:off x="929640" y="1930926"/>
            <a:ext cx="98704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777777"/>
                </a:solidFill>
                <a:latin typeface="Roboto" panose="02000000000000000000" pitchFamily="2" charset="0"/>
              </a:rPr>
              <a:t>Starptautiskas BIM konferences – rudenī un pavasarī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777777"/>
                </a:solidFill>
                <a:latin typeface="Roboto" panose="02000000000000000000" pitchFamily="2" charset="0"/>
              </a:rPr>
              <a:t>Projekti ar ārvalstu partneriem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777777"/>
                </a:solidFill>
                <a:latin typeface="Roboto" panose="02000000000000000000" pitchFamily="2" charset="0"/>
              </a:rPr>
              <a:t>Labas prakses pieredzes apmaiņas </a:t>
            </a:r>
            <a:r>
              <a:rPr lang="lv-LV" sz="2400" dirty="0" err="1">
                <a:solidFill>
                  <a:srgbClr val="777777"/>
                </a:solidFill>
                <a:latin typeface="Roboto" panose="02000000000000000000" pitchFamily="2" charset="0"/>
              </a:rPr>
              <a:t>vebināri</a:t>
            </a:r>
            <a:r>
              <a:rPr lang="lv-LV" sz="2400" dirty="0">
                <a:solidFill>
                  <a:srgbClr val="777777"/>
                </a:solidFill>
                <a:latin typeface="Roboto" panose="02000000000000000000" pitchFamily="2" charset="0"/>
              </a:rPr>
              <a:t> kopā ar Igaunijas un Lietuvas amatpersonām par BIM ieviešanu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 err="1">
                <a:solidFill>
                  <a:srgbClr val="777777"/>
                </a:solidFill>
                <a:latin typeface="Roboto" panose="02000000000000000000" pitchFamily="2" charset="0"/>
              </a:rPr>
              <a:t>Hakatoni</a:t>
            </a:r>
            <a:endParaRPr lang="lv-LV" sz="2400" dirty="0">
              <a:solidFill>
                <a:srgbClr val="777777"/>
              </a:solidFill>
              <a:latin typeface="Roboto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777777"/>
                </a:solidFill>
                <a:latin typeface="Roboto" panose="02000000000000000000" pitchFamily="2" charset="0"/>
              </a:rPr>
              <a:t>BIS un BIM</a:t>
            </a:r>
          </a:p>
          <a:p>
            <a:pPr algn="just">
              <a:lnSpc>
                <a:spcPct val="150000"/>
              </a:lnSpc>
            </a:pPr>
            <a:endParaRPr lang="lv-LV" sz="2400" dirty="0">
              <a:solidFill>
                <a:srgbClr val="777777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5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92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Office dizains</vt:lpstr>
      <vt:lpstr>PowerPoint Presentation</vt:lpstr>
      <vt:lpstr>PowerPoint Presentation</vt:lpstr>
      <vt:lpstr>Valde 2021./2022.</vt:lpstr>
      <vt:lpstr>Aktualitātes</vt:lpstr>
      <vt:lpstr>PowerPoint Presentation</vt:lpstr>
      <vt:lpstr>Šī brīža situācija Latvijā</vt:lpstr>
      <vt:lpstr>Nākotnes plāni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Anna Miķelsone</dc:creator>
  <cp:lastModifiedBy>Janis Berkis</cp:lastModifiedBy>
  <cp:revision>1</cp:revision>
  <dcterms:created xsi:type="dcterms:W3CDTF">2021-09-16T08:40:47Z</dcterms:created>
  <dcterms:modified xsi:type="dcterms:W3CDTF">2021-09-16T10:42:03Z</dcterms:modified>
</cp:coreProperties>
</file>