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1"/>
  </p:notesMasterIdLst>
  <p:handoutMasterIdLst>
    <p:handoutMasterId r:id="rId12"/>
  </p:handoutMasterIdLst>
  <p:sldIdLst>
    <p:sldId id="325" r:id="rId2"/>
    <p:sldId id="358" r:id="rId3"/>
    <p:sldId id="335" r:id="rId4"/>
    <p:sldId id="360" r:id="rId5"/>
    <p:sldId id="359" r:id="rId6"/>
    <p:sldId id="352" r:id="rId7"/>
    <p:sldId id="341" r:id="rId8"/>
    <p:sldId id="354" r:id="rId9"/>
    <p:sldId id="355" r:id="rId10"/>
  </p:sldIdLst>
  <p:sldSz cx="9144000" cy="6858000" type="screen4x3"/>
  <p:notesSz cx="9875838" cy="6742113"/>
  <p:defaultTextStyle>
    <a:defPPr>
      <a:defRPr lang="lv-LV"/>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03864"/>
    <a:srgbClr val="336699"/>
    <a:srgbClr val="465A7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893" autoAdjust="0"/>
    <p:restoredTop sz="96433" autoAdjust="0"/>
  </p:normalViewPr>
  <p:slideViewPr>
    <p:cSldViewPr snapToGrid="0">
      <p:cViewPr varScale="1">
        <p:scale>
          <a:sx n="92" d="100"/>
          <a:sy n="92" d="100"/>
        </p:scale>
        <p:origin x="1604" y="60"/>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notesViewPr>
    <p:cSldViewPr snapToGrid="0">
      <p:cViewPr varScale="1">
        <p:scale>
          <a:sx n="83" d="100"/>
          <a:sy n="83" d="100"/>
        </p:scale>
        <p:origin x="3132" y="84"/>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2" y="1"/>
            <a:ext cx="4279529" cy="338276"/>
          </a:xfrm>
          <a:prstGeom prst="rect">
            <a:avLst/>
          </a:prstGeom>
        </p:spPr>
        <p:txBody>
          <a:bodyPr vert="horz" lIns="90855" tIns="45427" rIns="90855" bIns="45427" rtlCol="0"/>
          <a:lstStyle>
            <a:lvl1pPr algn="l">
              <a:defRPr sz="1200"/>
            </a:lvl1pPr>
          </a:lstStyle>
          <a:p>
            <a:endParaRPr lang="lv-LV"/>
          </a:p>
        </p:txBody>
      </p:sp>
      <p:sp>
        <p:nvSpPr>
          <p:cNvPr id="3" name="Date Placeholder 2"/>
          <p:cNvSpPr>
            <a:spLocks noGrp="1"/>
          </p:cNvSpPr>
          <p:nvPr>
            <p:ph type="dt" sz="quarter" idx="1"/>
          </p:nvPr>
        </p:nvSpPr>
        <p:spPr>
          <a:xfrm>
            <a:off x="5594024" y="1"/>
            <a:ext cx="4279529" cy="338276"/>
          </a:xfrm>
          <a:prstGeom prst="rect">
            <a:avLst/>
          </a:prstGeom>
        </p:spPr>
        <p:txBody>
          <a:bodyPr vert="horz" lIns="90855" tIns="45427" rIns="90855" bIns="45427" rtlCol="0"/>
          <a:lstStyle>
            <a:lvl1pPr algn="r">
              <a:defRPr sz="1200"/>
            </a:lvl1pPr>
          </a:lstStyle>
          <a:p>
            <a:fld id="{5C89C827-4F24-4790-BC02-8AA1880474E0}" type="datetimeFigureOut">
              <a:rPr lang="lv-LV" smtClean="0"/>
              <a:t>31.10.2018</a:t>
            </a:fld>
            <a:endParaRPr lang="lv-LV"/>
          </a:p>
        </p:txBody>
      </p:sp>
      <p:sp>
        <p:nvSpPr>
          <p:cNvPr id="4" name="Footer Placeholder 3"/>
          <p:cNvSpPr>
            <a:spLocks noGrp="1"/>
          </p:cNvSpPr>
          <p:nvPr>
            <p:ph type="ftr" sz="quarter" idx="2"/>
          </p:nvPr>
        </p:nvSpPr>
        <p:spPr>
          <a:xfrm>
            <a:off x="2" y="6403838"/>
            <a:ext cx="4279529" cy="338275"/>
          </a:xfrm>
          <a:prstGeom prst="rect">
            <a:avLst/>
          </a:prstGeom>
        </p:spPr>
        <p:txBody>
          <a:bodyPr vert="horz" lIns="90855" tIns="45427" rIns="90855" bIns="45427" rtlCol="0" anchor="b"/>
          <a:lstStyle>
            <a:lvl1pPr algn="l">
              <a:defRPr sz="1200"/>
            </a:lvl1pPr>
          </a:lstStyle>
          <a:p>
            <a:endParaRPr lang="lv-LV"/>
          </a:p>
        </p:txBody>
      </p:sp>
      <p:sp>
        <p:nvSpPr>
          <p:cNvPr id="5" name="Slide Number Placeholder 4"/>
          <p:cNvSpPr>
            <a:spLocks noGrp="1"/>
          </p:cNvSpPr>
          <p:nvPr>
            <p:ph type="sldNum" sz="quarter" idx="3"/>
          </p:nvPr>
        </p:nvSpPr>
        <p:spPr>
          <a:xfrm>
            <a:off x="5594024" y="6403838"/>
            <a:ext cx="4279529" cy="338275"/>
          </a:xfrm>
          <a:prstGeom prst="rect">
            <a:avLst/>
          </a:prstGeom>
        </p:spPr>
        <p:txBody>
          <a:bodyPr vert="horz" lIns="90855" tIns="45427" rIns="90855" bIns="45427" rtlCol="0" anchor="b"/>
          <a:lstStyle>
            <a:lvl1pPr algn="r">
              <a:defRPr sz="1200"/>
            </a:lvl1pPr>
          </a:lstStyle>
          <a:p>
            <a:fld id="{95FA0BB2-9B82-43B6-A7DF-B0E38FF5DB93}" type="slidenum">
              <a:rPr lang="lv-LV" smtClean="0"/>
              <a:t>‹#›</a:t>
            </a:fld>
            <a:endParaRPr lang="lv-LV"/>
          </a:p>
        </p:txBody>
      </p:sp>
    </p:spTree>
    <p:extLst>
      <p:ext uri="{BB962C8B-B14F-4D97-AF65-F5344CB8AC3E}">
        <p14:creationId xmlns:p14="http://schemas.microsoft.com/office/powerpoint/2010/main" val="188300995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2" y="1"/>
            <a:ext cx="4279529" cy="338276"/>
          </a:xfrm>
          <a:prstGeom prst="rect">
            <a:avLst/>
          </a:prstGeom>
        </p:spPr>
        <p:txBody>
          <a:bodyPr vert="horz" lIns="90855" tIns="45427" rIns="90855" bIns="45427" rtlCol="0"/>
          <a:lstStyle>
            <a:lvl1pPr algn="l">
              <a:defRPr sz="1200"/>
            </a:lvl1pPr>
          </a:lstStyle>
          <a:p>
            <a:endParaRPr lang="lv-LV"/>
          </a:p>
        </p:txBody>
      </p:sp>
      <p:sp>
        <p:nvSpPr>
          <p:cNvPr id="3" name="Date Placeholder 2"/>
          <p:cNvSpPr>
            <a:spLocks noGrp="1"/>
          </p:cNvSpPr>
          <p:nvPr>
            <p:ph type="dt" idx="1"/>
          </p:nvPr>
        </p:nvSpPr>
        <p:spPr>
          <a:xfrm>
            <a:off x="5594024" y="1"/>
            <a:ext cx="4279529" cy="338276"/>
          </a:xfrm>
          <a:prstGeom prst="rect">
            <a:avLst/>
          </a:prstGeom>
        </p:spPr>
        <p:txBody>
          <a:bodyPr vert="horz" lIns="90855" tIns="45427" rIns="90855" bIns="45427" rtlCol="0"/>
          <a:lstStyle>
            <a:lvl1pPr algn="r">
              <a:defRPr sz="1200"/>
            </a:lvl1pPr>
          </a:lstStyle>
          <a:p>
            <a:fld id="{4F223EE6-6974-462A-9F81-48E325BAF627}" type="datetimeFigureOut">
              <a:rPr lang="lv-LV" smtClean="0"/>
              <a:pPr/>
              <a:t>31.10.2018</a:t>
            </a:fld>
            <a:endParaRPr lang="lv-LV"/>
          </a:p>
        </p:txBody>
      </p:sp>
      <p:sp>
        <p:nvSpPr>
          <p:cNvPr id="4" name="Slide Image Placeholder 3"/>
          <p:cNvSpPr>
            <a:spLocks noGrp="1" noRot="1" noChangeAspect="1"/>
          </p:cNvSpPr>
          <p:nvPr>
            <p:ph type="sldImg" idx="2"/>
          </p:nvPr>
        </p:nvSpPr>
        <p:spPr>
          <a:xfrm>
            <a:off x="3421063" y="842963"/>
            <a:ext cx="3033712" cy="2274887"/>
          </a:xfrm>
          <a:prstGeom prst="rect">
            <a:avLst/>
          </a:prstGeom>
          <a:noFill/>
          <a:ln w="12700">
            <a:solidFill>
              <a:prstClr val="black"/>
            </a:solidFill>
          </a:ln>
        </p:spPr>
        <p:txBody>
          <a:bodyPr vert="horz" lIns="90855" tIns="45427" rIns="90855" bIns="45427" rtlCol="0" anchor="ctr"/>
          <a:lstStyle/>
          <a:p>
            <a:endParaRPr lang="lv-LV"/>
          </a:p>
        </p:txBody>
      </p:sp>
      <p:sp>
        <p:nvSpPr>
          <p:cNvPr id="5" name="Notes Placeholder 4"/>
          <p:cNvSpPr>
            <a:spLocks noGrp="1"/>
          </p:cNvSpPr>
          <p:nvPr>
            <p:ph type="body" sz="quarter" idx="3"/>
          </p:nvPr>
        </p:nvSpPr>
        <p:spPr>
          <a:xfrm>
            <a:off x="987585" y="3244643"/>
            <a:ext cx="7900670" cy="2654707"/>
          </a:xfrm>
          <a:prstGeom prst="rect">
            <a:avLst/>
          </a:prstGeom>
        </p:spPr>
        <p:txBody>
          <a:bodyPr vert="horz" lIns="90855" tIns="45427" rIns="90855" bIns="45427"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6" name="Footer Placeholder 5"/>
          <p:cNvSpPr>
            <a:spLocks noGrp="1"/>
          </p:cNvSpPr>
          <p:nvPr>
            <p:ph type="ftr" sz="quarter" idx="4"/>
          </p:nvPr>
        </p:nvSpPr>
        <p:spPr>
          <a:xfrm>
            <a:off x="2" y="6403838"/>
            <a:ext cx="4279529" cy="338275"/>
          </a:xfrm>
          <a:prstGeom prst="rect">
            <a:avLst/>
          </a:prstGeom>
        </p:spPr>
        <p:txBody>
          <a:bodyPr vert="horz" lIns="90855" tIns="45427" rIns="90855" bIns="45427" rtlCol="0" anchor="b"/>
          <a:lstStyle>
            <a:lvl1pPr algn="l">
              <a:defRPr sz="1200"/>
            </a:lvl1pPr>
          </a:lstStyle>
          <a:p>
            <a:endParaRPr lang="lv-LV"/>
          </a:p>
        </p:txBody>
      </p:sp>
      <p:sp>
        <p:nvSpPr>
          <p:cNvPr id="7" name="Slide Number Placeholder 6"/>
          <p:cNvSpPr>
            <a:spLocks noGrp="1"/>
          </p:cNvSpPr>
          <p:nvPr>
            <p:ph type="sldNum" sz="quarter" idx="5"/>
          </p:nvPr>
        </p:nvSpPr>
        <p:spPr>
          <a:xfrm>
            <a:off x="5594024" y="6403838"/>
            <a:ext cx="4279529" cy="338275"/>
          </a:xfrm>
          <a:prstGeom prst="rect">
            <a:avLst/>
          </a:prstGeom>
        </p:spPr>
        <p:txBody>
          <a:bodyPr vert="horz" lIns="90855" tIns="45427" rIns="90855" bIns="45427" rtlCol="0" anchor="b"/>
          <a:lstStyle>
            <a:lvl1pPr algn="r">
              <a:defRPr sz="1200"/>
            </a:lvl1pPr>
          </a:lstStyle>
          <a:p>
            <a:fld id="{66F4E258-E19F-4DFE-AB6D-A7B580E0DD3A}" type="slidenum">
              <a:rPr lang="lv-LV" smtClean="0"/>
              <a:pPr/>
              <a:t>‹#›</a:t>
            </a:fld>
            <a:endParaRPr lang="lv-LV"/>
          </a:p>
        </p:txBody>
      </p:sp>
    </p:spTree>
    <p:extLst>
      <p:ext uri="{BB962C8B-B14F-4D97-AF65-F5344CB8AC3E}">
        <p14:creationId xmlns:p14="http://schemas.microsoft.com/office/powerpoint/2010/main" val="128650035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327400" y="842963"/>
            <a:ext cx="3032125" cy="2274887"/>
          </a:xfrm>
        </p:spPr>
      </p:sp>
      <p:sp>
        <p:nvSpPr>
          <p:cNvPr id="3" name="Notes Placeholder 2"/>
          <p:cNvSpPr>
            <a:spLocks noGrp="1"/>
          </p:cNvSpPr>
          <p:nvPr>
            <p:ph type="body" idx="1"/>
          </p:nvPr>
        </p:nvSpPr>
        <p:spPr/>
        <p:txBody>
          <a:bodyPr/>
          <a:lstStyle/>
          <a:p>
            <a:endParaRPr lang="lv-LV"/>
          </a:p>
        </p:txBody>
      </p:sp>
      <p:sp>
        <p:nvSpPr>
          <p:cNvPr id="4" name="Slide Number Placeholder 3"/>
          <p:cNvSpPr>
            <a:spLocks noGrp="1"/>
          </p:cNvSpPr>
          <p:nvPr>
            <p:ph type="sldNum" sz="quarter" idx="10"/>
          </p:nvPr>
        </p:nvSpPr>
        <p:spPr/>
        <p:txBody>
          <a:bodyPr/>
          <a:lstStyle/>
          <a:p>
            <a:fld id="{66F4E258-E19F-4DFE-AB6D-A7B580E0DD3A}" type="slidenum">
              <a:rPr lang="lv-LV" smtClean="0"/>
              <a:pPr/>
              <a:t>1</a:t>
            </a:fld>
            <a:endParaRPr lang="lv-LV"/>
          </a:p>
        </p:txBody>
      </p:sp>
    </p:spTree>
    <p:extLst>
      <p:ext uri="{BB962C8B-B14F-4D97-AF65-F5344CB8AC3E}">
        <p14:creationId xmlns:p14="http://schemas.microsoft.com/office/powerpoint/2010/main" val="417215637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387725" y="838200"/>
            <a:ext cx="3019425" cy="2263775"/>
          </a:xfrm>
        </p:spPr>
      </p:sp>
      <p:sp>
        <p:nvSpPr>
          <p:cNvPr id="3" name="Notes Placeholder 2"/>
          <p:cNvSpPr>
            <a:spLocks noGrp="1"/>
          </p:cNvSpPr>
          <p:nvPr>
            <p:ph type="body" idx="1"/>
          </p:nvPr>
        </p:nvSpPr>
        <p:spPr/>
        <p:txBody>
          <a:bodyPr/>
          <a:lstStyle/>
          <a:p>
            <a:endParaRPr lang="lv-LV"/>
          </a:p>
        </p:txBody>
      </p:sp>
      <p:sp>
        <p:nvSpPr>
          <p:cNvPr id="4" name="Slide Number Placeholder 3"/>
          <p:cNvSpPr>
            <a:spLocks noGrp="1"/>
          </p:cNvSpPr>
          <p:nvPr>
            <p:ph type="sldNum" sz="quarter" idx="10"/>
          </p:nvPr>
        </p:nvSpPr>
        <p:spPr/>
        <p:txBody>
          <a:bodyPr/>
          <a:lstStyle/>
          <a:p>
            <a:fld id="{66F4E258-E19F-4DFE-AB6D-A7B580E0DD3A}" type="slidenum">
              <a:rPr lang="lv-LV" smtClean="0"/>
              <a:pPr/>
              <a:t>2</a:t>
            </a:fld>
            <a:endParaRPr lang="lv-LV"/>
          </a:p>
        </p:txBody>
      </p:sp>
    </p:spTree>
    <p:extLst>
      <p:ext uri="{BB962C8B-B14F-4D97-AF65-F5344CB8AC3E}">
        <p14:creationId xmlns:p14="http://schemas.microsoft.com/office/powerpoint/2010/main" val="25931406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387725" y="838200"/>
            <a:ext cx="3019425" cy="2263775"/>
          </a:xfrm>
        </p:spPr>
      </p:sp>
      <p:sp>
        <p:nvSpPr>
          <p:cNvPr id="3" name="Notes Placeholder 2"/>
          <p:cNvSpPr>
            <a:spLocks noGrp="1"/>
          </p:cNvSpPr>
          <p:nvPr>
            <p:ph type="body" idx="1"/>
          </p:nvPr>
        </p:nvSpPr>
        <p:spPr/>
        <p:txBody>
          <a:bodyPr/>
          <a:lstStyle/>
          <a:p>
            <a:endParaRPr lang="lv-LV"/>
          </a:p>
        </p:txBody>
      </p:sp>
      <p:sp>
        <p:nvSpPr>
          <p:cNvPr id="4" name="Slide Number Placeholder 3"/>
          <p:cNvSpPr>
            <a:spLocks noGrp="1"/>
          </p:cNvSpPr>
          <p:nvPr>
            <p:ph type="sldNum" sz="quarter" idx="10"/>
          </p:nvPr>
        </p:nvSpPr>
        <p:spPr/>
        <p:txBody>
          <a:bodyPr/>
          <a:lstStyle/>
          <a:p>
            <a:fld id="{66F4E258-E19F-4DFE-AB6D-A7B580E0DD3A}" type="slidenum">
              <a:rPr lang="lv-LV" smtClean="0"/>
              <a:pPr/>
              <a:t>3</a:t>
            </a:fld>
            <a:endParaRPr lang="lv-LV"/>
          </a:p>
        </p:txBody>
      </p:sp>
    </p:spTree>
    <p:extLst>
      <p:ext uri="{BB962C8B-B14F-4D97-AF65-F5344CB8AC3E}">
        <p14:creationId xmlns:p14="http://schemas.microsoft.com/office/powerpoint/2010/main" val="78434666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387725" y="838200"/>
            <a:ext cx="3019425" cy="2263775"/>
          </a:xfrm>
        </p:spPr>
      </p:sp>
      <p:sp>
        <p:nvSpPr>
          <p:cNvPr id="3" name="Notes Placeholder 2"/>
          <p:cNvSpPr>
            <a:spLocks noGrp="1"/>
          </p:cNvSpPr>
          <p:nvPr>
            <p:ph type="body" idx="1"/>
          </p:nvPr>
        </p:nvSpPr>
        <p:spPr/>
        <p:txBody>
          <a:bodyPr/>
          <a:lstStyle/>
          <a:p>
            <a:endParaRPr lang="lv-LV"/>
          </a:p>
        </p:txBody>
      </p:sp>
      <p:sp>
        <p:nvSpPr>
          <p:cNvPr id="4" name="Slide Number Placeholder 3"/>
          <p:cNvSpPr>
            <a:spLocks noGrp="1"/>
          </p:cNvSpPr>
          <p:nvPr>
            <p:ph type="sldNum" sz="quarter" idx="10"/>
          </p:nvPr>
        </p:nvSpPr>
        <p:spPr/>
        <p:txBody>
          <a:bodyPr/>
          <a:lstStyle/>
          <a:p>
            <a:fld id="{66F4E258-E19F-4DFE-AB6D-A7B580E0DD3A}" type="slidenum">
              <a:rPr lang="lv-LV" smtClean="0"/>
              <a:pPr/>
              <a:t>4</a:t>
            </a:fld>
            <a:endParaRPr lang="lv-LV"/>
          </a:p>
        </p:txBody>
      </p:sp>
    </p:spTree>
    <p:extLst>
      <p:ext uri="{BB962C8B-B14F-4D97-AF65-F5344CB8AC3E}">
        <p14:creationId xmlns:p14="http://schemas.microsoft.com/office/powerpoint/2010/main" val="174314417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387725" y="838200"/>
            <a:ext cx="3019425" cy="2263775"/>
          </a:xfrm>
        </p:spPr>
      </p:sp>
      <p:sp>
        <p:nvSpPr>
          <p:cNvPr id="3" name="Notes Placeholder 2"/>
          <p:cNvSpPr>
            <a:spLocks noGrp="1"/>
          </p:cNvSpPr>
          <p:nvPr>
            <p:ph type="body" idx="1"/>
          </p:nvPr>
        </p:nvSpPr>
        <p:spPr/>
        <p:txBody>
          <a:bodyPr/>
          <a:lstStyle/>
          <a:p>
            <a:endParaRPr lang="lv-LV"/>
          </a:p>
        </p:txBody>
      </p:sp>
      <p:sp>
        <p:nvSpPr>
          <p:cNvPr id="4" name="Slide Number Placeholder 3"/>
          <p:cNvSpPr>
            <a:spLocks noGrp="1"/>
          </p:cNvSpPr>
          <p:nvPr>
            <p:ph type="sldNum" sz="quarter" idx="10"/>
          </p:nvPr>
        </p:nvSpPr>
        <p:spPr/>
        <p:txBody>
          <a:bodyPr/>
          <a:lstStyle/>
          <a:p>
            <a:fld id="{66F4E258-E19F-4DFE-AB6D-A7B580E0DD3A}" type="slidenum">
              <a:rPr lang="lv-LV" smtClean="0"/>
              <a:pPr/>
              <a:t>5</a:t>
            </a:fld>
            <a:endParaRPr lang="lv-LV"/>
          </a:p>
        </p:txBody>
      </p:sp>
    </p:spTree>
    <p:extLst>
      <p:ext uri="{BB962C8B-B14F-4D97-AF65-F5344CB8AC3E}">
        <p14:creationId xmlns:p14="http://schemas.microsoft.com/office/powerpoint/2010/main" val="146868187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387725" y="838200"/>
            <a:ext cx="3019425" cy="2263775"/>
          </a:xfrm>
        </p:spPr>
      </p:sp>
      <p:sp>
        <p:nvSpPr>
          <p:cNvPr id="3" name="Notes Placeholder 2"/>
          <p:cNvSpPr>
            <a:spLocks noGrp="1"/>
          </p:cNvSpPr>
          <p:nvPr>
            <p:ph type="body" idx="1"/>
          </p:nvPr>
        </p:nvSpPr>
        <p:spPr/>
        <p:txBody>
          <a:bodyPr/>
          <a:lstStyle/>
          <a:p>
            <a:endParaRPr lang="lv-LV"/>
          </a:p>
        </p:txBody>
      </p:sp>
      <p:sp>
        <p:nvSpPr>
          <p:cNvPr id="4" name="Slide Number Placeholder 3"/>
          <p:cNvSpPr>
            <a:spLocks noGrp="1"/>
          </p:cNvSpPr>
          <p:nvPr>
            <p:ph type="sldNum" sz="quarter" idx="10"/>
          </p:nvPr>
        </p:nvSpPr>
        <p:spPr/>
        <p:txBody>
          <a:bodyPr/>
          <a:lstStyle/>
          <a:p>
            <a:fld id="{66F4E258-E19F-4DFE-AB6D-A7B580E0DD3A}" type="slidenum">
              <a:rPr lang="lv-LV" smtClean="0"/>
              <a:pPr/>
              <a:t>6</a:t>
            </a:fld>
            <a:endParaRPr lang="lv-LV"/>
          </a:p>
        </p:txBody>
      </p:sp>
    </p:spTree>
    <p:extLst>
      <p:ext uri="{BB962C8B-B14F-4D97-AF65-F5344CB8AC3E}">
        <p14:creationId xmlns:p14="http://schemas.microsoft.com/office/powerpoint/2010/main" val="415136160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387725" y="838200"/>
            <a:ext cx="3019425" cy="2263775"/>
          </a:xfrm>
        </p:spPr>
      </p:sp>
      <p:sp>
        <p:nvSpPr>
          <p:cNvPr id="3" name="Notes Placeholder 2"/>
          <p:cNvSpPr>
            <a:spLocks noGrp="1"/>
          </p:cNvSpPr>
          <p:nvPr>
            <p:ph type="body" idx="1"/>
          </p:nvPr>
        </p:nvSpPr>
        <p:spPr/>
        <p:txBody>
          <a:bodyPr/>
          <a:lstStyle/>
          <a:p>
            <a:endParaRPr lang="lv-LV"/>
          </a:p>
        </p:txBody>
      </p:sp>
      <p:sp>
        <p:nvSpPr>
          <p:cNvPr id="4" name="Slide Number Placeholder 3"/>
          <p:cNvSpPr>
            <a:spLocks noGrp="1"/>
          </p:cNvSpPr>
          <p:nvPr>
            <p:ph type="sldNum" sz="quarter" idx="10"/>
          </p:nvPr>
        </p:nvSpPr>
        <p:spPr/>
        <p:txBody>
          <a:bodyPr/>
          <a:lstStyle/>
          <a:p>
            <a:fld id="{66F4E258-E19F-4DFE-AB6D-A7B580E0DD3A}" type="slidenum">
              <a:rPr lang="lv-LV" smtClean="0"/>
              <a:pPr/>
              <a:t>7</a:t>
            </a:fld>
            <a:endParaRPr lang="lv-LV"/>
          </a:p>
        </p:txBody>
      </p:sp>
    </p:spTree>
    <p:extLst>
      <p:ext uri="{BB962C8B-B14F-4D97-AF65-F5344CB8AC3E}">
        <p14:creationId xmlns:p14="http://schemas.microsoft.com/office/powerpoint/2010/main" val="379748842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387725" y="838200"/>
            <a:ext cx="3019425" cy="2263775"/>
          </a:xfrm>
        </p:spPr>
      </p:sp>
      <p:sp>
        <p:nvSpPr>
          <p:cNvPr id="3" name="Notes Placeholder 2"/>
          <p:cNvSpPr>
            <a:spLocks noGrp="1"/>
          </p:cNvSpPr>
          <p:nvPr>
            <p:ph type="body" idx="1"/>
          </p:nvPr>
        </p:nvSpPr>
        <p:spPr/>
        <p:txBody>
          <a:bodyPr/>
          <a:lstStyle/>
          <a:p>
            <a:endParaRPr lang="lv-LV"/>
          </a:p>
        </p:txBody>
      </p:sp>
      <p:sp>
        <p:nvSpPr>
          <p:cNvPr id="4" name="Slide Number Placeholder 3"/>
          <p:cNvSpPr>
            <a:spLocks noGrp="1"/>
          </p:cNvSpPr>
          <p:nvPr>
            <p:ph type="sldNum" sz="quarter" idx="10"/>
          </p:nvPr>
        </p:nvSpPr>
        <p:spPr/>
        <p:txBody>
          <a:bodyPr/>
          <a:lstStyle/>
          <a:p>
            <a:fld id="{66F4E258-E19F-4DFE-AB6D-A7B580E0DD3A}" type="slidenum">
              <a:rPr lang="lv-LV" smtClean="0"/>
              <a:pPr/>
              <a:t>8</a:t>
            </a:fld>
            <a:endParaRPr lang="lv-LV"/>
          </a:p>
        </p:txBody>
      </p:sp>
    </p:spTree>
    <p:extLst>
      <p:ext uri="{BB962C8B-B14F-4D97-AF65-F5344CB8AC3E}">
        <p14:creationId xmlns:p14="http://schemas.microsoft.com/office/powerpoint/2010/main" val="54314868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387725" y="838200"/>
            <a:ext cx="3019425" cy="2263775"/>
          </a:xfrm>
        </p:spPr>
      </p:sp>
      <p:sp>
        <p:nvSpPr>
          <p:cNvPr id="3" name="Notes Placeholder 2"/>
          <p:cNvSpPr>
            <a:spLocks noGrp="1"/>
          </p:cNvSpPr>
          <p:nvPr>
            <p:ph type="body" idx="1"/>
          </p:nvPr>
        </p:nvSpPr>
        <p:spPr/>
        <p:txBody>
          <a:bodyPr/>
          <a:lstStyle/>
          <a:p>
            <a:endParaRPr lang="lv-LV"/>
          </a:p>
        </p:txBody>
      </p:sp>
      <p:sp>
        <p:nvSpPr>
          <p:cNvPr id="4" name="Slide Number Placeholder 3"/>
          <p:cNvSpPr>
            <a:spLocks noGrp="1"/>
          </p:cNvSpPr>
          <p:nvPr>
            <p:ph type="sldNum" sz="quarter" idx="10"/>
          </p:nvPr>
        </p:nvSpPr>
        <p:spPr/>
        <p:txBody>
          <a:bodyPr/>
          <a:lstStyle/>
          <a:p>
            <a:fld id="{66F4E258-E19F-4DFE-AB6D-A7B580E0DD3A}" type="slidenum">
              <a:rPr lang="lv-LV" smtClean="0"/>
              <a:pPr/>
              <a:t>9</a:t>
            </a:fld>
            <a:endParaRPr lang="lv-LV"/>
          </a:p>
        </p:txBody>
      </p:sp>
    </p:spTree>
    <p:extLst>
      <p:ext uri="{BB962C8B-B14F-4D97-AF65-F5344CB8AC3E}">
        <p14:creationId xmlns:p14="http://schemas.microsoft.com/office/powerpoint/2010/main" val="210264468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977F4BE-453E-4001-8D1D-CEBF522DCB8F}" type="datetime1">
              <a:rPr lang="lv-LV" smtClean="0"/>
              <a:pPr/>
              <a:t>31.10.2018</a:t>
            </a:fld>
            <a:endParaRPr lang="lv-LV"/>
          </a:p>
        </p:txBody>
      </p:sp>
      <p:sp>
        <p:nvSpPr>
          <p:cNvPr id="5" name="Footer Placeholder 4"/>
          <p:cNvSpPr>
            <a:spLocks noGrp="1"/>
          </p:cNvSpPr>
          <p:nvPr>
            <p:ph type="ftr" sz="quarter" idx="11"/>
          </p:nvPr>
        </p:nvSpPr>
        <p:spPr/>
        <p:txBody>
          <a:bodyPr/>
          <a:lstStyle/>
          <a:p>
            <a:r>
              <a:rPr lang="lv-LV"/>
              <a:t>21.10.2015, Jelgava</a:t>
            </a:r>
          </a:p>
        </p:txBody>
      </p:sp>
      <p:sp>
        <p:nvSpPr>
          <p:cNvPr id="6" name="Slide Number Placeholder 5"/>
          <p:cNvSpPr>
            <a:spLocks noGrp="1"/>
          </p:cNvSpPr>
          <p:nvPr>
            <p:ph type="sldNum" sz="quarter" idx="12"/>
          </p:nvPr>
        </p:nvSpPr>
        <p:spPr/>
        <p:txBody>
          <a:bodyPr/>
          <a:lstStyle/>
          <a:p>
            <a:fld id="{9BA7AA5F-1C7D-4C3A-8424-A237040085B6}" type="slidenum">
              <a:rPr lang="lv-LV" smtClean="0"/>
              <a:pPr/>
              <a:t>‹#›</a:t>
            </a:fld>
            <a:endParaRPr lang="lv-LV"/>
          </a:p>
        </p:txBody>
      </p:sp>
    </p:spTree>
    <p:extLst>
      <p:ext uri="{BB962C8B-B14F-4D97-AF65-F5344CB8AC3E}">
        <p14:creationId xmlns:p14="http://schemas.microsoft.com/office/powerpoint/2010/main" val="39089761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A375017-1CF8-40FB-846D-928FBF10AC8F}" type="datetime1">
              <a:rPr lang="lv-LV" smtClean="0"/>
              <a:pPr/>
              <a:t>31.10.2018</a:t>
            </a:fld>
            <a:endParaRPr lang="lv-LV"/>
          </a:p>
        </p:txBody>
      </p:sp>
      <p:sp>
        <p:nvSpPr>
          <p:cNvPr id="5" name="Footer Placeholder 4"/>
          <p:cNvSpPr>
            <a:spLocks noGrp="1"/>
          </p:cNvSpPr>
          <p:nvPr>
            <p:ph type="ftr" sz="quarter" idx="11"/>
          </p:nvPr>
        </p:nvSpPr>
        <p:spPr/>
        <p:txBody>
          <a:bodyPr/>
          <a:lstStyle/>
          <a:p>
            <a:r>
              <a:rPr lang="lv-LV"/>
              <a:t>21.10.2015, Jelgava</a:t>
            </a:r>
          </a:p>
        </p:txBody>
      </p:sp>
      <p:sp>
        <p:nvSpPr>
          <p:cNvPr id="6" name="Slide Number Placeholder 5"/>
          <p:cNvSpPr>
            <a:spLocks noGrp="1"/>
          </p:cNvSpPr>
          <p:nvPr>
            <p:ph type="sldNum" sz="quarter" idx="12"/>
          </p:nvPr>
        </p:nvSpPr>
        <p:spPr/>
        <p:txBody>
          <a:bodyPr/>
          <a:lstStyle/>
          <a:p>
            <a:fld id="{9BA7AA5F-1C7D-4C3A-8424-A237040085B6}" type="slidenum">
              <a:rPr lang="lv-LV" smtClean="0"/>
              <a:pPr/>
              <a:t>‹#›</a:t>
            </a:fld>
            <a:endParaRPr lang="lv-LV"/>
          </a:p>
        </p:txBody>
      </p:sp>
    </p:spTree>
    <p:extLst>
      <p:ext uri="{BB962C8B-B14F-4D97-AF65-F5344CB8AC3E}">
        <p14:creationId xmlns:p14="http://schemas.microsoft.com/office/powerpoint/2010/main" val="177890599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60E47AA-8AA6-47DB-958E-C20B7F85A3BB}" type="datetime1">
              <a:rPr lang="lv-LV" smtClean="0"/>
              <a:pPr/>
              <a:t>31.10.2018</a:t>
            </a:fld>
            <a:endParaRPr lang="lv-LV"/>
          </a:p>
        </p:txBody>
      </p:sp>
      <p:sp>
        <p:nvSpPr>
          <p:cNvPr id="5" name="Footer Placeholder 4"/>
          <p:cNvSpPr>
            <a:spLocks noGrp="1"/>
          </p:cNvSpPr>
          <p:nvPr>
            <p:ph type="ftr" sz="quarter" idx="11"/>
          </p:nvPr>
        </p:nvSpPr>
        <p:spPr/>
        <p:txBody>
          <a:bodyPr/>
          <a:lstStyle/>
          <a:p>
            <a:r>
              <a:rPr lang="lv-LV"/>
              <a:t>21.10.2015, Jelgava</a:t>
            </a:r>
          </a:p>
        </p:txBody>
      </p:sp>
      <p:sp>
        <p:nvSpPr>
          <p:cNvPr id="6" name="Slide Number Placeholder 5"/>
          <p:cNvSpPr>
            <a:spLocks noGrp="1"/>
          </p:cNvSpPr>
          <p:nvPr>
            <p:ph type="sldNum" sz="quarter" idx="12"/>
          </p:nvPr>
        </p:nvSpPr>
        <p:spPr/>
        <p:txBody>
          <a:bodyPr/>
          <a:lstStyle/>
          <a:p>
            <a:fld id="{9BA7AA5F-1C7D-4C3A-8424-A237040085B6}" type="slidenum">
              <a:rPr lang="lv-LV" smtClean="0"/>
              <a:pPr/>
              <a:t>‹#›</a:t>
            </a:fld>
            <a:endParaRPr lang="lv-LV"/>
          </a:p>
        </p:txBody>
      </p:sp>
    </p:spTree>
    <p:extLst>
      <p:ext uri="{BB962C8B-B14F-4D97-AF65-F5344CB8AC3E}">
        <p14:creationId xmlns:p14="http://schemas.microsoft.com/office/powerpoint/2010/main" val="30517359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EBB8A4B-3F6E-4613-80F0-B0213A64396D}" type="datetime1">
              <a:rPr lang="lv-LV" smtClean="0"/>
              <a:pPr/>
              <a:t>31.10.2018</a:t>
            </a:fld>
            <a:endParaRPr lang="lv-LV"/>
          </a:p>
        </p:txBody>
      </p:sp>
      <p:sp>
        <p:nvSpPr>
          <p:cNvPr id="5" name="Footer Placeholder 4"/>
          <p:cNvSpPr>
            <a:spLocks noGrp="1"/>
          </p:cNvSpPr>
          <p:nvPr>
            <p:ph type="ftr" sz="quarter" idx="11"/>
          </p:nvPr>
        </p:nvSpPr>
        <p:spPr/>
        <p:txBody>
          <a:bodyPr/>
          <a:lstStyle/>
          <a:p>
            <a:r>
              <a:rPr lang="lv-LV"/>
              <a:t>21.10.2015, Jelgava</a:t>
            </a:r>
          </a:p>
        </p:txBody>
      </p:sp>
      <p:sp>
        <p:nvSpPr>
          <p:cNvPr id="6" name="Slide Number Placeholder 5"/>
          <p:cNvSpPr>
            <a:spLocks noGrp="1"/>
          </p:cNvSpPr>
          <p:nvPr>
            <p:ph type="sldNum" sz="quarter" idx="12"/>
          </p:nvPr>
        </p:nvSpPr>
        <p:spPr/>
        <p:txBody>
          <a:bodyPr/>
          <a:lstStyle/>
          <a:p>
            <a:fld id="{9BA7AA5F-1C7D-4C3A-8424-A237040085B6}" type="slidenum">
              <a:rPr lang="lv-LV" smtClean="0"/>
              <a:pPr/>
              <a:t>‹#›</a:t>
            </a:fld>
            <a:endParaRPr lang="lv-LV"/>
          </a:p>
        </p:txBody>
      </p:sp>
    </p:spTree>
    <p:extLst>
      <p:ext uri="{BB962C8B-B14F-4D97-AF65-F5344CB8AC3E}">
        <p14:creationId xmlns:p14="http://schemas.microsoft.com/office/powerpoint/2010/main" val="404905393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7045F86-216C-4420-8CBA-7619F5C37E3D}" type="datetime1">
              <a:rPr lang="lv-LV" smtClean="0"/>
              <a:pPr/>
              <a:t>31.10.2018</a:t>
            </a:fld>
            <a:endParaRPr lang="lv-LV"/>
          </a:p>
        </p:txBody>
      </p:sp>
      <p:sp>
        <p:nvSpPr>
          <p:cNvPr id="5" name="Footer Placeholder 4"/>
          <p:cNvSpPr>
            <a:spLocks noGrp="1"/>
          </p:cNvSpPr>
          <p:nvPr>
            <p:ph type="ftr" sz="quarter" idx="11"/>
          </p:nvPr>
        </p:nvSpPr>
        <p:spPr/>
        <p:txBody>
          <a:bodyPr/>
          <a:lstStyle/>
          <a:p>
            <a:r>
              <a:rPr lang="lv-LV"/>
              <a:t>21.10.2015, Jelgava</a:t>
            </a:r>
          </a:p>
        </p:txBody>
      </p:sp>
      <p:sp>
        <p:nvSpPr>
          <p:cNvPr id="6" name="Slide Number Placeholder 5"/>
          <p:cNvSpPr>
            <a:spLocks noGrp="1"/>
          </p:cNvSpPr>
          <p:nvPr>
            <p:ph type="sldNum" sz="quarter" idx="12"/>
          </p:nvPr>
        </p:nvSpPr>
        <p:spPr/>
        <p:txBody>
          <a:bodyPr/>
          <a:lstStyle/>
          <a:p>
            <a:fld id="{9BA7AA5F-1C7D-4C3A-8424-A237040085B6}" type="slidenum">
              <a:rPr lang="lv-LV" smtClean="0"/>
              <a:pPr/>
              <a:t>‹#›</a:t>
            </a:fld>
            <a:endParaRPr lang="lv-LV"/>
          </a:p>
        </p:txBody>
      </p:sp>
    </p:spTree>
    <p:extLst>
      <p:ext uri="{BB962C8B-B14F-4D97-AF65-F5344CB8AC3E}">
        <p14:creationId xmlns:p14="http://schemas.microsoft.com/office/powerpoint/2010/main" val="131480566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C33E4E12-709B-45E7-B5D1-0E0BC9AE0857}" type="datetime1">
              <a:rPr lang="lv-LV" smtClean="0"/>
              <a:pPr/>
              <a:t>31.10.2018</a:t>
            </a:fld>
            <a:endParaRPr lang="lv-LV"/>
          </a:p>
        </p:txBody>
      </p:sp>
      <p:sp>
        <p:nvSpPr>
          <p:cNvPr id="6" name="Footer Placeholder 5"/>
          <p:cNvSpPr>
            <a:spLocks noGrp="1"/>
          </p:cNvSpPr>
          <p:nvPr>
            <p:ph type="ftr" sz="quarter" idx="11"/>
          </p:nvPr>
        </p:nvSpPr>
        <p:spPr/>
        <p:txBody>
          <a:bodyPr/>
          <a:lstStyle/>
          <a:p>
            <a:r>
              <a:rPr lang="lv-LV"/>
              <a:t>21.10.2015, Jelgava</a:t>
            </a:r>
          </a:p>
        </p:txBody>
      </p:sp>
      <p:sp>
        <p:nvSpPr>
          <p:cNvPr id="7" name="Slide Number Placeholder 6"/>
          <p:cNvSpPr>
            <a:spLocks noGrp="1"/>
          </p:cNvSpPr>
          <p:nvPr>
            <p:ph type="sldNum" sz="quarter" idx="12"/>
          </p:nvPr>
        </p:nvSpPr>
        <p:spPr/>
        <p:txBody>
          <a:bodyPr/>
          <a:lstStyle/>
          <a:p>
            <a:fld id="{9BA7AA5F-1C7D-4C3A-8424-A237040085B6}" type="slidenum">
              <a:rPr lang="lv-LV" smtClean="0"/>
              <a:pPr/>
              <a:t>‹#›</a:t>
            </a:fld>
            <a:endParaRPr lang="lv-LV"/>
          </a:p>
        </p:txBody>
      </p:sp>
    </p:spTree>
    <p:extLst>
      <p:ext uri="{BB962C8B-B14F-4D97-AF65-F5344CB8AC3E}">
        <p14:creationId xmlns:p14="http://schemas.microsoft.com/office/powerpoint/2010/main" val="303828364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50C4C643-9D5E-48F5-BC8D-C48C3D7C5F73}" type="datetime1">
              <a:rPr lang="lv-LV" smtClean="0"/>
              <a:pPr/>
              <a:t>31.10.2018</a:t>
            </a:fld>
            <a:endParaRPr lang="lv-LV"/>
          </a:p>
        </p:txBody>
      </p:sp>
      <p:sp>
        <p:nvSpPr>
          <p:cNvPr id="8" name="Footer Placeholder 7"/>
          <p:cNvSpPr>
            <a:spLocks noGrp="1"/>
          </p:cNvSpPr>
          <p:nvPr>
            <p:ph type="ftr" sz="quarter" idx="11"/>
          </p:nvPr>
        </p:nvSpPr>
        <p:spPr/>
        <p:txBody>
          <a:bodyPr/>
          <a:lstStyle/>
          <a:p>
            <a:r>
              <a:rPr lang="lv-LV"/>
              <a:t>21.10.2015, Jelgava</a:t>
            </a:r>
          </a:p>
        </p:txBody>
      </p:sp>
      <p:sp>
        <p:nvSpPr>
          <p:cNvPr id="9" name="Slide Number Placeholder 8"/>
          <p:cNvSpPr>
            <a:spLocks noGrp="1"/>
          </p:cNvSpPr>
          <p:nvPr>
            <p:ph type="sldNum" sz="quarter" idx="12"/>
          </p:nvPr>
        </p:nvSpPr>
        <p:spPr/>
        <p:txBody>
          <a:bodyPr/>
          <a:lstStyle/>
          <a:p>
            <a:fld id="{9BA7AA5F-1C7D-4C3A-8424-A237040085B6}" type="slidenum">
              <a:rPr lang="lv-LV" smtClean="0"/>
              <a:pPr/>
              <a:t>‹#›</a:t>
            </a:fld>
            <a:endParaRPr lang="lv-LV"/>
          </a:p>
        </p:txBody>
      </p:sp>
    </p:spTree>
    <p:extLst>
      <p:ext uri="{BB962C8B-B14F-4D97-AF65-F5344CB8AC3E}">
        <p14:creationId xmlns:p14="http://schemas.microsoft.com/office/powerpoint/2010/main" val="137281610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1E3CC464-5923-481F-89C1-95F8532F79A3}" type="datetime1">
              <a:rPr lang="lv-LV" smtClean="0"/>
              <a:pPr/>
              <a:t>31.10.2018</a:t>
            </a:fld>
            <a:endParaRPr lang="lv-LV"/>
          </a:p>
        </p:txBody>
      </p:sp>
      <p:sp>
        <p:nvSpPr>
          <p:cNvPr id="4" name="Footer Placeholder 3"/>
          <p:cNvSpPr>
            <a:spLocks noGrp="1"/>
          </p:cNvSpPr>
          <p:nvPr>
            <p:ph type="ftr" sz="quarter" idx="11"/>
          </p:nvPr>
        </p:nvSpPr>
        <p:spPr/>
        <p:txBody>
          <a:bodyPr/>
          <a:lstStyle/>
          <a:p>
            <a:r>
              <a:rPr lang="lv-LV"/>
              <a:t>21.10.2015, Jelgava</a:t>
            </a:r>
          </a:p>
        </p:txBody>
      </p:sp>
      <p:sp>
        <p:nvSpPr>
          <p:cNvPr id="5" name="Slide Number Placeholder 4"/>
          <p:cNvSpPr>
            <a:spLocks noGrp="1"/>
          </p:cNvSpPr>
          <p:nvPr>
            <p:ph type="sldNum" sz="quarter" idx="12"/>
          </p:nvPr>
        </p:nvSpPr>
        <p:spPr/>
        <p:txBody>
          <a:bodyPr/>
          <a:lstStyle/>
          <a:p>
            <a:fld id="{9BA7AA5F-1C7D-4C3A-8424-A237040085B6}" type="slidenum">
              <a:rPr lang="lv-LV" smtClean="0"/>
              <a:pPr/>
              <a:t>‹#›</a:t>
            </a:fld>
            <a:endParaRPr lang="lv-LV"/>
          </a:p>
        </p:txBody>
      </p:sp>
    </p:spTree>
    <p:extLst>
      <p:ext uri="{BB962C8B-B14F-4D97-AF65-F5344CB8AC3E}">
        <p14:creationId xmlns:p14="http://schemas.microsoft.com/office/powerpoint/2010/main" val="13262545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2405BAA-026A-4E14-A665-5755AD88D139}" type="datetime1">
              <a:rPr lang="lv-LV" smtClean="0"/>
              <a:pPr/>
              <a:t>31.10.2018</a:t>
            </a:fld>
            <a:endParaRPr lang="lv-LV"/>
          </a:p>
        </p:txBody>
      </p:sp>
      <p:sp>
        <p:nvSpPr>
          <p:cNvPr id="3" name="Footer Placeholder 2"/>
          <p:cNvSpPr>
            <a:spLocks noGrp="1"/>
          </p:cNvSpPr>
          <p:nvPr>
            <p:ph type="ftr" sz="quarter" idx="11"/>
          </p:nvPr>
        </p:nvSpPr>
        <p:spPr/>
        <p:txBody>
          <a:bodyPr/>
          <a:lstStyle/>
          <a:p>
            <a:r>
              <a:rPr lang="lv-LV"/>
              <a:t>21.10.2015, Jelgava</a:t>
            </a:r>
          </a:p>
        </p:txBody>
      </p:sp>
      <p:sp>
        <p:nvSpPr>
          <p:cNvPr id="4" name="Slide Number Placeholder 3"/>
          <p:cNvSpPr>
            <a:spLocks noGrp="1"/>
          </p:cNvSpPr>
          <p:nvPr>
            <p:ph type="sldNum" sz="quarter" idx="12"/>
          </p:nvPr>
        </p:nvSpPr>
        <p:spPr/>
        <p:txBody>
          <a:bodyPr/>
          <a:lstStyle/>
          <a:p>
            <a:fld id="{9BA7AA5F-1C7D-4C3A-8424-A237040085B6}" type="slidenum">
              <a:rPr lang="lv-LV" smtClean="0"/>
              <a:pPr/>
              <a:t>‹#›</a:t>
            </a:fld>
            <a:endParaRPr lang="lv-LV"/>
          </a:p>
        </p:txBody>
      </p:sp>
    </p:spTree>
    <p:extLst>
      <p:ext uri="{BB962C8B-B14F-4D97-AF65-F5344CB8AC3E}">
        <p14:creationId xmlns:p14="http://schemas.microsoft.com/office/powerpoint/2010/main" val="19355119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B645C80-A5A7-409F-A0BA-9B9C468B89FC}" type="datetime1">
              <a:rPr lang="lv-LV" smtClean="0"/>
              <a:pPr/>
              <a:t>31.10.2018</a:t>
            </a:fld>
            <a:endParaRPr lang="lv-LV"/>
          </a:p>
        </p:txBody>
      </p:sp>
      <p:sp>
        <p:nvSpPr>
          <p:cNvPr id="6" name="Footer Placeholder 5"/>
          <p:cNvSpPr>
            <a:spLocks noGrp="1"/>
          </p:cNvSpPr>
          <p:nvPr>
            <p:ph type="ftr" sz="quarter" idx="11"/>
          </p:nvPr>
        </p:nvSpPr>
        <p:spPr/>
        <p:txBody>
          <a:bodyPr/>
          <a:lstStyle/>
          <a:p>
            <a:r>
              <a:rPr lang="lv-LV"/>
              <a:t>21.10.2015, Jelgava</a:t>
            </a:r>
          </a:p>
        </p:txBody>
      </p:sp>
      <p:sp>
        <p:nvSpPr>
          <p:cNvPr id="7" name="Slide Number Placeholder 6"/>
          <p:cNvSpPr>
            <a:spLocks noGrp="1"/>
          </p:cNvSpPr>
          <p:nvPr>
            <p:ph type="sldNum" sz="quarter" idx="12"/>
          </p:nvPr>
        </p:nvSpPr>
        <p:spPr/>
        <p:txBody>
          <a:bodyPr/>
          <a:lstStyle/>
          <a:p>
            <a:fld id="{9BA7AA5F-1C7D-4C3A-8424-A237040085B6}" type="slidenum">
              <a:rPr lang="lv-LV" smtClean="0"/>
              <a:pPr/>
              <a:t>‹#›</a:t>
            </a:fld>
            <a:endParaRPr lang="lv-LV"/>
          </a:p>
        </p:txBody>
      </p:sp>
    </p:spTree>
    <p:extLst>
      <p:ext uri="{BB962C8B-B14F-4D97-AF65-F5344CB8AC3E}">
        <p14:creationId xmlns:p14="http://schemas.microsoft.com/office/powerpoint/2010/main" val="407122229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D78C62A5-15D3-4DCE-9BA8-8E3D69215BC3}" type="datetime1">
              <a:rPr lang="lv-LV" smtClean="0"/>
              <a:pPr/>
              <a:t>31.10.2018</a:t>
            </a:fld>
            <a:endParaRPr lang="lv-LV"/>
          </a:p>
        </p:txBody>
      </p:sp>
      <p:sp>
        <p:nvSpPr>
          <p:cNvPr id="6" name="Footer Placeholder 5"/>
          <p:cNvSpPr>
            <a:spLocks noGrp="1"/>
          </p:cNvSpPr>
          <p:nvPr>
            <p:ph type="ftr" sz="quarter" idx="11"/>
          </p:nvPr>
        </p:nvSpPr>
        <p:spPr/>
        <p:txBody>
          <a:bodyPr/>
          <a:lstStyle/>
          <a:p>
            <a:r>
              <a:rPr lang="lv-LV"/>
              <a:t>21.10.2015, Jelgava</a:t>
            </a:r>
          </a:p>
        </p:txBody>
      </p:sp>
      <p:sp>
        <p:nvSpPr>
          <p:cNvPr id="7" name="Slide Number Placeholder 6"/>
          <p:cNvSpPr>
            <a:spLocks noGrp="1"/>
          </p:cNvSpPr>
          <p:nvPr>
            <p:ph type="sldNum" sz="quarter" idx="12"/>
          </p:nvPr>
        </p:nvSpPr>
        <p:spPr/>
        <p:txBody>
          <a:bodyPr/>
          <a:lstStyle/>
          <a:p>
            <a:fld id="{9BA7AA5F-1C7D-4C3A-8424-A237040085B6}" type="slidenum">
              <a:rPr lang="lv-LV" smtClean="0"/>
              <a:pPr/>
              <a:t>‹#›</a:t>
            </a:fld>
            <a:endParaRPr lang="lv-LV"/>
          </a:p>
        </p:txBody>
      </p:sp>
    </p:spTree>
    <p:extLst>
      <p:ext uri="{BB962C8B-B14F-4D97-AF65-F5344CB8AC3E}">
        <p14:creationId xmlns:p14="http://schemas.microsoft.com/office/powerpoint/2010/main" val="373051649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085D6D4-A059-40D6-BA85-CC6DF23CAAF5}" type="datetime1">
              <a:rPr lang="lv-LV" smtClean="0"/>
              <a:pPr/>
              <a:t>31.10.2018</a:t>
            </a:fld>
            <a:endParaRPr lang="lv-LV"/>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lv-LV"/>
              <a:t>21.10.2015, Jelgava</a:t>
            </a:r>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BA7AA5F-1C7D-4C3A-8424-A237040085B6}" type="slidenum">
              <a:rPr lang="lv-LV" smtClean="0"/>
              <a:pPr/>
              <a:t>‹#›</a:t>
            </a:fld>
            <a:endParaRPr lang="lv-LV"/>
          </a:p>
        </p:txBody>
      </p:sp>
    </p:spTree>
    <p:extLst>
      <p:ext uri="{BB962C8B-B14F-4D97-AF65-F5344CB8AC3E}">
        <p14:creationId xmlns:p14="http://schemas.microsoft.com/office/powerpoint/2010/main" val="211521351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sldNum="0"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7.xml"/><Relationship Id="rId5" Type="http://schemas.openxmlformats.org/officeDocument/2006/relationships/image" Target="../media/image3.jpg"/><Relationship Id="rId4" Type="http://schemas.openxmlformats.org/officeDocument/2006/relationships/image" Target="../media/image2.jpeg"/></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7.xml"/><Relationship Id="rId4" Type="http://schemas.openxmlformats.org/officeDocument/2006/relationships/image" Target="../media/image2.jpeg"/></Relationships>
</file>

<file path=ppt/slides/_rels/slide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xml"/><Relationship Id="rId1" Type="http://schemas.openxmlformats.org/officeDocument/2006/relationships/slideLayout" Target="../slideLayouts/slideLayout7.xml"/><Relationship Id="rId4" Type="http://schemas.openxmlformats.org/officeDocument/2006/relationships/image" Target="../media/image2.jpeg"/></Relationships>
</file>

<file path=ppt/slides/_rels/slide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4.xml"/><Relationship Id="rId1" Type="http://schemas.openxmlformats.org/officeDocument/2006/relationships/slideLayout" Target="../slideLayouts/slideLayout7.xml"/><Relationship Id="rId4" Type="http://schemas.openxmlformats.org/officeDocument/2006/relationships/image" Target="../media/image2.jpeg"/></Relationships>
</file>

<file path=ppt/slides/_rels/slide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5.xml"/><Relationship Id="rId1" Type="http://schemas.openxmlformats.org/officeDocument/2006/relationships/slideLayout" Target="../slideLayouts/slideLayout7.xml"/><Relationship Id="rId4" Type="http://schemas.openxmlformats.org/officeDocument/2006/relationships/image" Target="../media/image2.jpeg"/></Relationships>
</file>

<file path=ppt/slides/_rels/slide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6.xml"/><Relationship Id="rId1" Type="http://schemas.openxmlformats.org/officeDocument/2006/relationships/slideLayout" Target="../slideLayouts/slideLayout7.xml"/><Relationship Id="rId5" Type="http://schemas.openxmlformats.org/officeDocument/2006/relationships/image" Target="../media/image4.jpeg"/><Relationship Id="rId4" Type="http://schemas.openxmlformats.org/officeDocument/2006/relationships/image" Target="../media/image2.jpeg"/></Relationships>
</file>

<file path=ppt/slides/_rels/slide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7.xml"/><Relationship Id="rId1" Type="http://schemas.openxmlformats.org/officeDocument/2006/relationships/slideLayout" Target="../slideLayouts/slideLayout7.xml"/><Relationship Id="rId4" Type="http://schemas.openxmlformats.org/officeDocument/2006/relationships/image" Target="../media/image2.jpeg"/></Relationships>
</file>

<file path=ppt/slides/_rels/slide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8.xml"/><Relationship Id="rId1" Type="http://schemas.openxmlformats.org/officeDocument/2006/relationships/slideLayout" Target="../slideLayouts/slideLayout7.xml"/><Relationship Id="rId4" Type="http://schemas.openxmlformats.org/officeDocument/2006/relationships/image" Target="../media/image2.jpeg"/></Relationships>
</file>

<file path=ppt/slides/_rels/slide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9.xml"/><Relationship Id="rId1" Type="http://schemas.openxmlformats.org/officeDocument/2006/relationships/slideLayout" Target="../slideLayouts/slideLayout7.xml"/><Relationship Id="rId4" Type="http://schemas.openxmlformats.org/officeDocument/2006/relationships/image" Target="../media/image2.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rot="5400000">
            <a:off x="-3033347" y="3262884"/>
            <a:ext cx="6858000" cy="332232"/>
          </a:xfrm>
          <a:prstGeom prst="rect">
            <a:avLst/>
          </a:prstGeom>
        </p:spPr>
      </p:pic>
      <p:pic>
        <p:nvPicPr>
          <p:cNvPr id="8" name="Picture 7"/>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658715" y="6267809"/>
            <a:ext cx="541656" cy="504000"/>
          </a:xfrm>
          <a:prstGeom prst="rect">
            <a:avLst/>
          </a:prstGeom>
        </p:spPr>
      </p:pic>
      <p:sp>
        <p:nvSpPr>
          <p:cNvPr id="14" name="Text Box 2"/>
          <p:cNvSpPr txBox="1">
            <a:spLocks noChangeArrowheads="1"/>
          </p:cNvSpPr>
          <p:nvPr/>
        </p:nvSpPr>
        <p:spPr bwMode="auto">
          <a:xfrm>
            <a:off x="1113691" y="1075266"/>
            <a:ext cx="7666241" cy="2218266"/>
          </a:xfrm>
          <a:prstGeom prst="rect">
            <a:avLst/>
          </a:prstGeom>
          <a:noFill/>
          <a:ln w="9525">
            <a:noFill/>
            <a:round/>
            <a:headEnd/>
            <a:tailEnd/>
          </a:ln>
        </p:spPr>
        <p:txBody>
          <a:bodyPr anchor="ctr"/>
          <a:lstStyle/>
          <a:p>
            <a:pPr algn="ctr" defTabSz="449263">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lv-LV" altLang="lv-LV" sz="4000" b="1" dirty="0">
                <a:solidFill>
                  <a:schemeClr val="accent5">
                    <a:lumMod val="50000"/>
                  </a:schemeClr>
                </a:solidFill>
                <a:latin typeface="Calibri" pitchFamily="34" charset="0"/>
              </a:rPr>
              <a:t>Standartu tulkojumi 2018</a:t>
            </a:r>
          </a:p>
        </p:txBody>
      </p:sp>
      <p:sp>
        <p:nvSpPr>
          <p:cNvPr id="3" name="Footer Placeholder 2"/>
          <p:cNvSpPr>
            <a:spLocks noGrp="1"/>
          </p:cNvSpPr>
          <p:nvPr>
            <p:ph type="ftr" sz="quarter" idx="11"/>
          </p:nvPr>
        </p:nvSpPr>
        <p:spPr>
          <a:xfrm>
            <a:off x="3160835" y="6567854"/>
            <a:ext cx="3086100" cy="230332"/>
          </a:xfrm>
        </p:spPr>
        <p:txBody>
          <a:bodyPr/>
          <a:lstStyle/>
          <a:p>
            <a:r>
              <a:rPr lang="lv-LV" sz="1000" dirty="0">
                <a:solidFill>
                  <a:schemeClr val="tx1">
                    <a:lumMod val="75000"/>
                    <a:lumOff val="25000"/>
                  </a:schemeClr>
                </a:solidFill>
              </a:rPr>
              <a:t>31.10.2018., Rīga</a:t>
            </a:r>
          </a:p>
        </p:txBody>
      </p:sp>
      <p:pic>
        <p:nvPicPr>
          <p:cNvPr id="2" name="Picture 1"/>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2923054" y="3683390"/>
            <a:ext cx="3561661" cy="2011680"/>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16910648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rot="5400000">
            <a:off x="-3033347" y="3262884"/>
            <a:ext cx="6858000" cy="332232"/>
          </a:xfrm>
          <a:prstGeom prst="rect">
            <a:avLst/>
          </a:prstGeom>
        </p:spPr>
      </p:pic>
      <p:sp>
        <p:nvSpPr>
          <p:cNvPr id="7" name="Text Box 3"/>
          <p:cNvSpPr txBox="1">
            <a:spLocks noChangeArrowheads="1"/>
          </p:cNvSpPr>
          <p:nvPr/>
        </p:nvSpPr>
        <p:spPr bwMode="auto">
          <a:xfrm>
            <a:off x="973136" y="305493"/>
            <a:ext cx="7667625" cy="614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endParaRPr lang="en-GB" altLang="lv-LV" sz="3200" b="1" dirty="0">
              <a:solidFill>
                <a:srgbClr val="336699"/>
              </a:solidFill>
            </a:endParaRPr>
          </a:p>
        </p:txBody>
      </p:sp>
      <p:pic>
        <p:nvPicPr>
          <p:cNvPr id="11" name="Picture 10"/>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658715" y="6267809"/>
            <a:ext cx="541656" cy="504000"/>
          </a:xfrm>
          <a:prstGeom prst="rect">
            <a:avLst/>
          </a:prstGeom>
        </p:spPr>
      </p:pic>
      <p:sp>
        <p:nvSpPr>
          <p:cNvPr id="8" name="Text Box 3"/>
          <p:cNvSpPr txBox="1">
            <a:spLocks noChangeArrowheads="1"/>
          </p:cNvSpPr>
          <p:nvPr/>
        </p:nvSpPr>
        <p:spPr bwMode="auto">
          <a:xfrm>
            <a:off x="929543" y="360718"/>
            <a:ext cx="7667625" cy="1118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algn="ctr"/>
            <a:r>
              <a:rPr lang="lv-LV" altLang="lv-LV" sz="3200" b="1" dirty="0">
                <a:solidFill>
                  <a:srgbClr val="336699"/>
                </a:solidFill>
              </a:rPr>
              <a:t>Standartu tulkojumi</a:t>
            </a:r>
            <a:endParaRPr lang="en-GB" altLang="lv-LV" sz="3200" b="1" dirty="0">
              <a:solidFill>
                <a:srgbClr val="336699"/>
              </a:solidFill>
            </a:endParaRPr>
          </a:p>
        </p:txBody>
      </p:sp>
      <p:sp>
        <p:nvSpPr>
          <p:cNvPr id="9" name="Footer Placeholder 2"/>
          <p:cNvSpPr>
            <a:spLocks noGrp="1"/>
          </p:cNvSpPr>
          <p:nvPr>
            <p:ph type="ftr" sz="quarter" idx="11"/>
          </p:nvPr>
        </p:nvSpPr>
        <p:spPr>
          <a:xfrm>
            <a:off x="3160835" y="6567854"/>
            <a:ext cx="3086100" cy="230332"/>
          </a:xfrm>
        </p:spPr>
        <p:txBody>
          <a:bodyPr/>
          <a:lstStyle/>
          <a:p>
            <a:r>
              <a:rPr lang="lv-LV" sz="1000">
                <a:solidFill>
                  <a:schemeClr val="tx1">
                    <a:lumMod val="75000"/>
                    <a:lumOff val="25000"/>
                  </a:schemeClr>
                </a:solidFill>
              </a:rPr>
              <a:t>31.10.2018., Rīga</a:t>
            </a:r>
            <a:endParaRPr lang="lv-LV" sz="1000" dirty="0">
              <a:solidFill>
                <a:schemeClr val="tx1">
                  <a:lumMod val="75000"/>
                  <a:lumOff val="25000"/>
                </a:schemeClr>
              </a:solidFill>
            </a:endParaRPr>
          </a:p>
        </p:txBody>
      </p:sp>
      <p:sp>
        <p:nvSpPr>
          <p:cNvPr id="5" name="TextBox 4"/>
          <p:cNvSpPr txBox="1"/>
          <p:nvPr/>
        </p:nvSpPr>
        <p:spPr>
          <a:xfrm>
            <a:off x="920241" y="1542041"/>
            <a:ext cx="6642396" cy="3539430"/>
          </a:xfrm>
          <a:prstGeom prst="rect">
            <a:avLst/>
          </a:prstGeom>
          <a:noFill/>
        </p:spPr>
        <p:txBody>
          <a:bodyPr wrap="none" rtlCol="0">
            <a:spAutoFit/>
          </a:bodyPr>
          <a:lstStyle/>
          <a:p>
            <a:r>
              <a:rPr lang="lv-LV" sz="2800" dirty="0">
                <a:solidFill>
                  <a:schemeClr val="accent5">
                    <a:lumMod val="50000"/>
                  </a:schemeClr>
                </a:solidFill>
              </a:rPr>
              <a:t>Spēkā esošo standartu tulkojumu skaits: </a:t>
            </a:r>
            <a:r>
              <a:rPr lang="lv-LV" sz="2800" b="1" dirty="0">
                <a:solidFill>
                  <a:schemeClr val="accent5">
                    <a:lumMod val="50000"/>
                  </a:schemeClr>
                </a:solidFill>
              </a:rPr>
              <a:t>994</a:t>
            </a:r>
          </a:p>
          <a:p>
            <a:endParaRPr lang="lv-LV" sz="2800" dirty="0">
              <a:solidFill>
                <a:schemeClr val="accent5">
                  <a:lumMod val="50000"/>
                </a:schemeClr>
              </a:solidFill>
            </a:endParaRPr>
          </a:p>
          <a:p>
            <a:r>
              <a:rPr lang="lv-LV" sz="2800" dirty="0">
                <a:solidFill>
                  <a:schemeClr val="accent5">
                    <a:lumMod val="50000"/>
                  </a:schemeClr>
                </a:solidFill>
              </a:rPr>
              <a:t>Tajā skaitā</a:t>
            </a:r>
          </a:p>
          <a:p>
            <a:r>
              <a:rPr lang="lv-LV" sz="2800" dirty="0">
                <a:solidFill>
                  <a:schemeClr val="accent5">
                    <a:lumMod val="50000"/>
                  </a:schemeClr>
                </a:solidFill>
              </a:rPr>
              <a:t>01.100 Tehniskie rasējumi: 26</a:t>
            </a:r>
          </a:p>
          <a:p>
            <a:r>
              <a:rPr lang="lv-LV" sz="2800" dirty="0">
                <a:solidFill>
                  <a:schemeClr val="accent5">
                    <a:lumMod val="50000"/>
                  </a:schemeClr>
                </a:solidFill>
              </a:rPr>
              <a:t>91.000 Būvmateriāli un būvniecība: 256</a:t>
            </a:r>
          </a:p>
          <a:p>
            <a:r>
              <a:rPr lang="lv-LV" sz="2800" dirty="0">
                <a:solidFill>
                  <a:schemeClr val="accent5">
                    <a:lumMod val="50000"/>
                  </a:schemeClr>
                </a:solidFill>
              </a:rPr>
              <a:t>93.000 </a:t>
            </a:r>
            <a:r>
              <a:rPr lang="lv-LV" sz="2800" dirty="0" err="1">
                <a:solidFill>
                  <a:schemeClr val="accent5">
                    <a:lumMod val="50000"/>
                  </a:schemeClr>
                </a:solidFill>
              </a:rPr>
              <a:t>Inženierbūvniecība</a:t>
            </a:r>
            <a:r>
              <a:rPr lang="lv-LV" sz="2800" dirty="0">
                <a:solidFill>
                  <a:schemeClr val="accent5">
                    <a:lumMod val="50000"/>
                  </a:schemeClr>
                </a:solidFill>
              </a:rPr>
              <a:t>: 114</a:t>
            </a:r>
          </a:p>
          <a:p>
            <a:r>
              <a:rPr lang="lv-LV" sz="2800" dirty="0">
                <a:solidFill>
                  <a:schemeClr val="accent5">
                    <a:lumMod val="50000"/>
                  </a:schemeClr>
                </a:solidFill>
              </a:rPr>
              <a:t>45.000 Dzelzceļš: 7</a:t>
            </a:r>
          </a:p>
          <a:p>
            <a:r>
              <a:rPr lang="lv-LV" sz="2800" dirty="0">
                <a:solidFill>
                  <a:schemeClr val="accent5">
                    <a:lumMod val="50000"/>
                  </a:schemeClr>
                </a:solidFill>
              </a:rPr>
              <a:t>27.000 Enerģētika un </a:t>
            </a:r>
            <a:r>
              <a:rPr lang="lv-LV" sz="2800" dirty="0" err="1">
                <a:solidFill>
                  <a:schemeClr val="accent5">
                    <a:lumMod val="50000"/>
                  </a:schemeClr>
                </a:solidFill>
              </a:rPr>
              <a:t>stiltumtehnika</a:t>
            </a:r>
            <a:r>
              <a:rPr lang="lv-LV" sz="2800" dirty="0">
                <a:solidFill>
                  <a:schemeClr val="accent5">
                    <a:lumMod val="50000"/>
                  </a:schemeClr>
                </a:solidFill>
              </a:rPr>
              <a:t>: 4</a:t>
            </a:r>
            <a:endParaRPr lang="en-GB" sz="2800" dirty="0">
              <a:solidFill>
                <a:schemeClr val="accent5">
                  <a:lumMod val="50000"/>
                </a:schemeClr>
              </a:solidFill>
            </a:endParaRPr>
          </a:p>
        </p:txBody>
      </p:sp>
    </p:spTree>
    <p:extLst>
      <p:ext uri="{BB962C8B-B14F-4D97-AF65-F5344CB8AC3E}">
        <p14:creationId xmlns:p14="http://schemas.microsoft.com/office/powerpoint/2010/main" val="280506241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rot="5400000">
            <a:off x="-3033347" y="3262884"/>
            <a:ext cx="6858000" cy="332232"/>
          </a:xfrm>
          <a:prstGeom prst="rect">
            <a:avLst/>
          </a:prstGeom>
        </p:spPr>
      </p:pic>
      <p:sp>
        <p:nvSpPr>
          <p:cNvPr id="7" name="Text Box 3"/>
          <p:cNvSpPr txBox="1">
            <a:spLocks noChangeArrowheads="1"/>
          </p:cNvSpPr>
          <p:nvPr/>
        </p:nvSpPr>
        <p:spPr bwMode="auto">
          <a:xfrm>
            <a:off x="973134" y="305492"/>
            <a:ext cx="7667625" cy="614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endParaRPr lang="en-GB" altLang="lv-LV" sz="3200" b="1" dirty="0">
              <a:solidFill>
                <a:srgbClr val="336699"/>
              </a:solidFill>
            </a:endParaRPr>
          </a:p>
        </p:txBody>
      </p:sp>
      <p:sp>
        <p:nvSpPr>
          <p:cNvPr id="10" name="Rectangle 5"/>
          <p:cNvSpPr>
            <a:spLocks noChangeArrowheads="1"/>
          </p:cNvSpPr>
          <p:nvPr/>
        </p:nvSpPr>
        <p:spPr bwMode="auto">
          <a:xfrm>
            <a:off x="994700" y="2231921"/>
            <a:ext cx="7667625" cy="9079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a:spcAft>
                <a:spcPts val="600"/>
              </a:spcAft>
              <a:defRPr/>
            </a:pPr>
            <a:r>
              <a:rPr lang="lv-LV" altLang="lv-LV" sz="2400" dirty="0">
                <a:solidFill>
                  <a:schemeClr val="accent5">
                    <a:lumMod val="50000"/>
                  </a:schemeClr>
                </a:solidFill>
                <a:latin typeface="+mn-lt"/>
              </a:rPr>
              <a:t>Iztulkoto standartu skaits: 23 </a:t>
            </a:r>
          </a:p>
          <a:p>
            <a:pPr algn="just">
              <a:spcAft>
                <a:spcPts val="600"/>
              </a:spcAft>
              <a:defRPr/>
            </a:pPr>
            <a:r>
              <a:rPr lang="lv-LV" altLang="lv-LV" sz="2400" dirty="0">
                <a:solidFill>
                  <a:schemeClr val="accent5">
                    <a:lumMod val="50000"/>
                  </a:schemeClr>
                </a:solidFill>
                <a:latin typeface="+mn-lt"/>
              </a:rPr>
              <a:t>Apjoms: 1275 lapas</a:t>
            </a:r>
          </a:p>
        </p:txBody>
      </p:sp>
      <p:pic>
        <p:nvPicPr>
          <p:cNvPr id="11" name="Picture 10"/>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658715" y="6267809"/>
            <a:ext cx="541656" cy="504000"/>
          </a:xfrm>
          <a:prstGeom prst="rect">
            <a:avLst/>
          </a:prstGeom>
        </p:spPr>
      </p:pic>
      <p:sp>
        <p:nvSpPr>
          <p:cNvPr id="8" name="Text Box 3"/>
          <p:cNvSpPr txBox="1">
            <a:spLocks noChangeArrowheads="1"/>
          </p:cNvSpPr>
          <p:nvPr/>
        </p:nvSpPr>
        <p:spPr bwMode="auto">
          <a:xfrm>
            <a:off x="994700" y="305491"/>
            <a:ext cx="7667625" cy="614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algn="ctr"/>
            <a:r>
              <a:rPr lang="lv-LV" altLang="lv-LV" sz="3200" b="1" dirty="0">
                <a:solidFill>
                  <a:srgbClr val="336699"/>
                </a:solidFill>
              </a:rPr>
              <a:t>Eiropas harmonizēto standartu tulkošana (2017./2018.)</a:t>
            </a:r>
          </a:p>
          <a:p>
            <a:endParaRPr lang="lv-LV" altLang="lv-LV" sz="3200" b="1" dirty="0">
              <a:solidFill>
                <a:srgbClr val="336699"/>
              </a:solidFill>
            </a:endParaRPr>
          </a:p>
          <a:p>
            <a:r>
              <a:rPr lang="lv-LV" altLang="lv-LV" sz="3200" b="1" dirty="0">
                <a:solidFill>
                  <a:srgbClr val="336699"/>
                </a:solidFill>
              </a:rPr>
              <a:t>2017. gads</a:t>
            </a:r>
          </a:p>
          <a:p>
            <a:endParaRPr lang="lv-LV" altLang="lv-LV" sz="3200" b="1" dirty="0">
              <a:solidFill>
                <a:srgbClr val="336699"/>
              </a:solidFill>
            </a:endParaRPr>
          </a:p>
          <a:p>
            <a:endParaRPr lang="lv-LV" altLang="lv-LV" sz="3200" b="1" dirty="0">
              <a:solidFill>
                <a:srgbClr val="336699"/>
              </a:solidFill>
            </a:endParaRPr>
          </a:p>
          <a:p>
            <a:endParaRPr lang="en-GB" altLang="lv-LV" sz="3200" b="1" dirty="0">
              <a:solidFill>
                <a:srgbClr val="336699"/>
              </a:solidFill>
            </a:endParaRPr>
          </a:p>
        </p:txBody>
      </p:sp>
      <p:sp>
        <p:nvSpPr>
          <p:cNvPr id="9" name="Text Box 3"/>
          <p:cNvSpPr txBox="1">
            <a:spLocks noChangeArrowheads="1"/>
          </p:cNvSpPr>
          <p:nvPr/>
        </p:nvSpPr>
        <p:spPr bwMode="auto">
          <a:xfrm>
            <a:off x="973134" y="3180875"/>
            <a:ext cx="7667625" cy="27117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r>
              <a:rPr lang="lv-LV" altLang="lv-LV" sz="3200" b="1" dirty="0">
                <a:solidFill>
                  <a:srgbClr val="336699"/>
                </a:solidFill>
              </a:rPr>
              <a:t>2018. gads</a:t>
            </a:r>
          </a:p>
          <a:p>
            <a:endParaRPr lang="lv-LV" altLang="lv-LV" sz="1600" b="1" dirty="0">
              <a:solidFill>
                <a:srgbClr val="336699"/>
              </a:solidFill>
            </a:endParaRPr>
          </a:p>
          <a:p>
            <a:pPr algn="just">
              <a:spcAft>
                <a:spcPts val="600"/>
              </a:spcAft>
              <a:defRPr/>
            </a:pPr>
            <a:r>
              <a:rPr lang="lv-LV" altLang="lv-LV" sz="2400" dirty="0">
                <a:solidFill>
                  <a:schemeClr val="accent5">
                    <a:lumMod val="50000"/>
                  </a:schemeClr>
                </a:solidFill>
              </a:rPr>
              <a:t>Iztulkoto standartu skaits: 107 </a:t>
            </a:r>
          </a:p>
          <a:p>
            <a:pPr algn="just">
              <a:spcAft>
                <a:spcPts val="600"/>
              </a:spcAft>
              <a:defRPr/>
            </a:pPr>
            <a:r>
              <a:rPr lang="lv-LV" altLang="lv-LV" sz="2400" dirty="0">
                <a:solidFill>
                  <a:schemeClr val="accent5">
                    <a:lumMod val="50000"/>
                  </a:schemeClr>
                </a:solidFill>
              </a:rPr>
              <a:t>Apjoms: </a:t>
            </a:r>
            <a:r>
              <a:rPr lang="lv-LV" altLang="lv-LV" sz="2400" dirty="0">
                <a:solidFill>
                  <a:srgbClr val="203864"/>
                </a:solidFill>
              </a:rPr>
              <a:t>5215 lapas</a:t>
            </a:r>
          </a:p>
          <a:p>
            <a:endParaRPr lang="lv-LV" altLang="lv-LV" sz="3200" b="1" dirty="0">
              <a:solidFill>
                <a:srgbClr val="336699"/>
              </a:solidFill>
            </a:endParaRPr>
          </a:p>
        </p:txBody>
      </p:sp>
      <p:sp>
        <p:nvSpPr>
          <p:cNvPr id="13" name="Footer Placeholder 2"/>
          <p:cNvSpPr>
            <a:spLocks noGrp="1"/>
          </p:cNvSpPr>
          <p:nvPr>
            <p:ph type="ftr" sz="quarter" idx="11"/>
          </p:nvPr>
        </p:nvSpPr>
        <p:spPr>
          <a:xfrm>
            <a:off x="3160835" y="6567854"/>
            <a:ext cx="3086100" cy="230332"/>
          </a:xfrm>
        </p:spPr>
        <p:txBody>
          <a:bodyPr/>
          <a:lstStyle/>
          <a:p>
            <a:r>
              <a:rPr lang="lv-LV" sz="1000">
                <a:solidFill>
                  <a:schemeClr val="tx1">
                    <a:lumMod val="75000"/>
                    <a:lumOff val="25000"/>
                  </a:schemeClr>
                </a:solidFill>
              </a:rPr>
              <a:t>31.10.2018., Rīga</a:t>
            </a:r>
            <a:endParaRPr lang="lv-LV" sz="1000" dirty="0">
              <a:solidFill>
                <a:schemeClr val="tx1">
                  <a:lumMod val="75000"/>
                  <a:lumOff val="25000"/>
                </a:schemeClr>
              </a:solidFill>
            </a:endParaRPr>
          </a:p>
        </p:txBody>
      </p:sp>
    </p:spTree>
    <p:extLst>
      <p:ext uri="{BB962C8B-B14F-4D97-AF65-F5344CB8AC3E}">
        <p14:creationId xmlns:p14="http://schemas.microsoft.com/office/powerpoint/2010/main" val="209509536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rot="5400000">
            <a:off x="-3033347" y="3262884"/>
            <a:ext cx="6858000" cy="332232"/>
          </a:xfrm>
          <a:prstGeom prst="rect">
            <a:avLst/>
          </a:prstGeom>
        </p:spPr>
      </p:pic>
      <p:sp>
        <p:nvSpPr>
          <p:cNvPr id="7" name="Text Box 3"/>
          <p:cNvSpPr txBox="1">
            <a:spLocks noChangeArrowheads="1"/>
          </p:cNvSpPr>
          <p:nvPr/>
        </p:nvSpPr>
        <p:spPr bwMode="auto">
          <a:xfrm>
            <a:off x="973136" y="305493"/>
            <a:ext cx="7667625" cy="614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endParaRPr lang="en-GB" altLang="lv-LV" sz="3200" b="1" dirty="0">
              <a:solidFill>
                <a:srgbClr val="336699"/>
              </a:solidFill>
            </a:endParaRPr>
          </a:p>
        </p:txBody>
      </p:sp>
      <p:pic>
        <p:nvPicPr>
          <p:cNvPr id="11" name="Picture 10"/>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658715" y="6267809"/>
            <a:ext cx="541656" cy="504000"/>
          </a:xfrm>
          <a:prstGeom prst="rect">
            <a:avLst/>
          </a:prstGeom>
        </p:spPr>
      </p:pic>
      <p:sp>
        <p:nvSpPr>
          <p:cNvPr id="8" name="Text Box 3"/>
          <p:cNvSpPr txBox="1">
            <a:spLocks noChangeArrowheads="1"/>
          </p:cNvSpPr>
          <p:nvPr/>
        </p:nvSpPr>
        <p:spPr bwMode="auto">
          <a:xfrm>
            <a:off x="929543" y="360718"/>
            <a:ext cx="7667625" cy="1118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algn="ctr"/>
            <a:r>
              <a:rPr lang="lv-LV" altLang="lv-LV" sz="3200" b="1" dirty="0">
                <a:solidFill>
                  <a:srgbClr val="336699"/>
                </a:solidFill>
              </a:rPr>
              <a:t>Eiropas harmonizēto standartu tulkošana (2017./2018.)</a:t>
            </a:r>
          </a:p>
          <a:p>
            <a:pPr algn="ctr"/>
            <a:endParaRPr lang="en-GB" altLang="lv-LV" sz="3200" b="1" dirty="0">
              <a:solidFill>
                <a:srgbClr val="336699"/>
              </a:solidFill>
            </a:endParaRPr>
          </a:p>
        </p:txBody>
      </p:sp>
      <p:sp>
        <p:nvSpPr>
          <p:cNvPr id="9" name="Footer Placeholder 2"/>
          <p:cNvSpPr>
            <a:spLocks noGrp="1"/>
          </p:cNvSpPr>
          <p:nvPr>
            <p:ph type="ftr" sz="quarter" idx="11"/>
          </p:nvPr>
        </p:nvSpPr>
        <p:spPr>
          <a:xfrm>
            <a:off x="3160835" y="6567854"/>
            <a:ext cx="3086100" cy="230332"/>
          </a:xfrm>
        </p:spPr>
        <p:txBody>
          <a:bodyPr/>
          <a:lstStyle/>
          <a:p>
            <a:r>
              <a:rPr lang="lv-LV" sz="1000">
                <a:solidFill>
                  <a:schemeClr val="tx1">
                    <a:lumMod val="75000"/>
                    <a:lumOff val="25000"/>
                  </a:schemeClr>
                </a:solidFill>
              </a:rPr>
              <a:t>31.10.2018., Rīga</a:t>
            </a:r>
            <a:endParaRPr lang="lv-LV" sz="1000" dirty="0">
              <a:solidFill>
                <a:schemeClr val="tx1">
                  <a:lumMod val="75000"/>
                  <a:lumOff val="25000"/>
                </a:schemeClr>
              </a:solidFill>
            </a:endParaRPr>
          </a:p>
        </p:txBody>
      </p:sp>
      <p:sp>
        <p:nvSpPr>
          <p:cNvPr id="5" name="TextBox 4"/>
          <p:cNvSpPr txBox="1"/>
          <p:nvPr/>
        </p:nvSpPr>
        <p:spPr>
          <a:xfrm>
            <a:off x="929543" y="1672798"/>
            <a:ext cx="8049678" cy="4401205"/>
          </a:xfrm>
          <a:prstGeom prst="rect">
            <a:avLst/>
          </a:prstGeom>
          <a:noFill/>
        </p:spPr>
        <p:txBody>
          <a:bodyPr wrap="square" rtlCol="0">
            <a:spAutoFit/>
          </a:bodyPr>
          <a:lstStyle/>
          <a:p>
            <a:r>
              <a:rPr lang="lv-LV" sz="2800" b="1" dirty="0">
                <a:solidFill>
                  <a:schemeClr val="accent5">
                    <a:lumMod val="50000"/>
                  </a:schemeClr>
                </a:solidFill>
              </a:rPr>
              <a:t>Gāzes iekārtas </a:t>
            </a:r>
            <a:r>
              <a:rPr lang="lv-LV" sz="2800" dirty="0">
                <a:solidFill>
                  <a:schemeClr val="accent5">
                    <a:lumMod val="50000"/>
                  </a:schemeClr>
                </a:solidFill>
              </a:rPr>
              <a:t>14 standarti; 873 lapas</a:t>
            </a:r>
          </a:p>
          <a:p>
            <a:endParaRPr lang="lv-LV" sz="2800" dirty="0">
              <a:solidFill>
                <a:schemeClr val="accent5">
                  <a:lumMod val="50000"/>
                </a:schemeClr>
              </a:solidFill>
            </a:endParaRPr>
          </a:p>
          <a:p>
            <a:r>
              <a:rPr lang="lv-LV" sz="2800" b="1" dirty="0">
                <a:solidFill>
                  <a:schemeClr val="accent5">
                    <a:lumMod val="50000"/>
                  </a:schemeClr>
                </a:solidFill>
              </a:rPr>
              <a:t>Enerģētika un elektrotehnika </a:t>
            </a:r>
            <a:r>
              <a:rPr lang="lv-LV" sz="2800" dirty="0">
                <a:solidFill>
                  <a:schemeClr val="accent5">
                    <a:lumMod val="50000"/>
                  </a:schemeClr>
                </a:solidFill>
              </a:rPr>
              <a:t>17 standarti; 1053 lapas</a:t>
            </a:r>
          </a:p>
          <a:p>
            <a:endParaRPr lang="lv-LV" sz="2800" dirty="0">
              <a:solidFill>
                <a:schemeClr val="accent5">
                  <a:lumMod val="50000"/>
                </a:schemeClr>
              </a:solidFill>
            </a:endParaRPr>
          </a:p>
          <a:p>
            <a:r>
              <a:rPr lang="lv-LV" sz="2800" b="1" dirty="0">
                <a:solidFill>
                  <a:schemeClr val="accent5">
                    <a:lumMod val="50000"/>
                  </a:schemeClr>
                </a:solidFill>
              </a:rPr>
              <a:t>Dzelzceļa infrastruktūra </a:t>
            </a:r>
            <a:r>
              <a:rPr lang="lv-LV" sz="2800" dirty="0">
                <a:solidFill>
                  <a:schemeClr val="accent5">
                    <a:lumMod val="50000"/>
                  </a:schemeClr>
                </a:solidFill>
              </a:rPr>
              <a:t>24 standarti, 1158 lapas</a:t>
            </a:r>
          </a:p>
          <a:p>
            <a:endParaRPr lang="lv-LV" sz="2800" dirty="0">
              <a:solidFill>
                <a:schemeClr val="accent5">
                  <a:lumMod val="50000"/>
                </a:schemeClr>
              </a:solidFill>
            </a:endParaRPr>
          </a:p>
          <a:p>
            <a:r>
              <a:rPr lang="lv-LV" sz="2800" b="1" dirty="0">
                <a:solidFill>
                  <a:schemeClr val="accent5">
                    <a:lumMod val="50000"/>
                  </a:schemeClr>
                </a:solidFill>
              </a:rPr>
              <a:t>Ceļu un tiltu būvmateriāli </a:t>
            </a:r>
            <a:r>
              <a:rPr lang="lv-LV" sz="2800" dirty="0">
                <a:solidFill>
                  <a:schemeClr val="accent5">
                    <a:lumMod val="50000"/>
                  </a:schemeClr>
                </a:solidFill>
              </a:rPr>
              <a:t>36 standarti; 976 lapas</a:t>
            </a:r>
          </a:p>
          <a:p>
            <a:endParaRPr lang="lv-LV" sz="2800" dirty="0">
              <a:solidFill>
                <a:schemeClr val="accent5">
                  <a:lumMod val="50000"/>
                </a:schemeClr>
              </a:solidFill>
            </a:endParaRPr>
          </a:p>
          <a:p>
            <a:r>
              <a:rPr lang="lv-LV" sz="2800" b="1" dirty="0">
                <a:solidFill>
                  <a:schemeClr val="accent5">
                    <a:lumMod val="50000"/>
                  </a:schemeClr>
                </a:solidFill>
              </a:rPr>
              <a:t>Būvkonstrukcijas, būvmateriāli, ugunsdrošība </a:t>
            </a:r>
          </a:p>
          <a:p>
            <a:r>
              <a:rPr lang="lv-LV" sz="2800" dirty="0">
                <a:solidFill>
                  <a:schemeClr val="accent5">
                    <a:lumMod val="50000"/>
                  </a:schemeClr>
                </a:solidFill>
              </a:rPr>
              <a:t>39 standarti; 2376 lapas</a:t>
            </a:r>
            <a:endParaRPr lang="en-GB" sz="2800" dirty="0">
              <a:solidFill>
                <a:schemeClr val="accent5">
                  <a:lumMod val="50000"/>
                </a:schemeClr>
              </a:solidFill>
            </a:endParaRPr>
          </a:p>
        </p:txBody>
      </p:sp>
    </p:spTree>
    <p:extLst>
      <p:ext uri="{BB962C8B-B14F-4D97-AF65-F5344CB8AC3E}">
        <p14:creationId xmlns:p14="http://schemas.microsoft.com/office/powerpoint/2010/main" val="371333586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rot="5400000">
            <a:off x="-3033347" y="3262884"/>
            <a:ext cx="6858000" cy="332232"/>
          </a:xfrm>
          <a:prstGeom prst="rect">
            <a:avLst/>
          </a:prstGeom>
        </p:spPr>
      </p:pic>
      <p:sp>
        <p:nvSpPr>
          <p:cNvPr id="7" name="Text Box 3"/>
          <p:cNvSpPr txBox="1">
            <a:spLocks noChangeArrowheads="1"/>
          </p:cNvSpPr>
          <p:nvPr/>
        </p:nvSpPr>
        <p:spPr bwMode="auto">
          <a:xfrm>
            <a:off x="973136" y="305493"/>
            <a:ext cx="7667625" cy="614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endParaRPr lang="en-GB" altLang="lv-LV" sz="3200" b="1" dirty="0">
              <a:solidFill>
                <a:srgbClr val="336699"/>
              </a:solidFill>
            </a:endParaRPr>
          </a:p>
        </p:txBody>
      </p:sp>
      <p:pic>
        <p:nvPicPr>
          <p:cNvPr id="11" name="Picture 10"/>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658715" y="6267809"/>
            <a:ext cx="541656" cy="504000"/>
          </a:xfrm>
          <a:prstGeom prst="rect">
            <a:avLst/>
          </a:prstGeom>
        </p:spPr>
      </p:pic>
      <p:sp>
        <p:nvSpPr>
          <p:cNvPr id="8" name="Text Box 3"/>
          <p:cNvSpPr txBox="1">
            <a:spLocks noChangeArrowheads="1"/>
          </p:cNvSpPr>
          <p:nvPr/>
        </p:nvSpPr>
        <p:spPr bwMode="auto">
          <a:xfrm>
            <a:off x="929543" y="360718"/>
            <a:ext cx="7667625" cy="1118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algn="ctr"/>
            <a:r>
              <a:rPr lang="lv-LV" altLang="lv-LV" sz="3200" b="1" dirty="0">
                <a:solidFill>
                  <a:srgbClr val="336699"/>
                </a:solidFill>
              </a:rPr>
              <a:t>Eiropas harmonizēto standartu tulkošana (2017./2018.)</a:t>
            </a:r>
          </a:p>
          <a:p>
            <a:pPr algn="ctr"/>
            <a:endParaRPr lang="en-GB" altLang="lv-LV" sz="3200" b="1" dirty="0">
              <a:solidFill>
                <a:srgbClr val="336699"/>
              </a:solidFill>
            </a:endParaRPr>
          </a:p>
        </p:txBody>
      </p:sp>
      <p:sp>
        <p:nvSpPr>
          <p:cNvPr id="9" name="Footer Placeholder 2"/>
          <p:cNvSpPr>
            <a:spLocks noGrp="1"/>
          </p:cNvSpPr>
          <p:nvPr>
            <p:ph type="ftr" sz="quarter" idx="11"/>
          </p:nvPr>
        </p:nvSpPr>
        <p:spPr>
          <a:xfrm>
            <a:off x="3160835" y="6567854"/>
            <a:ext cx="3086100" cy="230332"/>
          </a:xfrm>
        </p:spPr>
        <p:txBody>
          <a:bodyPr/>
          <a:lstStyle/>
          <a:p>
            <a:r>
              <a:rPr lang="lv-LV" sz="1000">
                <a:solidFill>
                  <a:schemeClr val="tx1">
                    <a:lumMod val="75000"/>
                    <a:lumOff val="25000"/>
                  </a:schemeClr>
                </a:solidFill>
              </a:rPr>
              <a:t>31.10.2018., Rīga</a:t>
            </a:r>
            <a:endParaRPr lang="lv-LV" sz="1000" dirty="0">
              <a:solidFill>
                <a:schemeClr val="tx1">
                  <a:lumMod val="75000"/>
                  <a:lumOff val="25000"/>
                </a:schemeClr>
              </a:solidFill>
            </a:endParaRPr>
          </a:p>
        </p:txBody>
      </p:sp>
      <p:sp>
        <p:nvSpPr>
          <p:cNvPr id="5" name="TextBox 4"/>
          <p:cNvSpPr txBox="1"/>
          <p:nvPr/>
        </p:nvSpPr>
        <p:spPr>
          <a:xfrm>
            <a:off x="973136" y="1910015"/>
            <a:ext cx="6070829" cy="3970318"/>
          </a:xfrm>
          <a:prstGeom prst="rect">
            <a:avLst/>
          </a:prstGeom>
          <a:noFill/>
        </p:spPr>
        <p:txBody>
          <a:bodyPr wrap="none" rtlCol="0">
            <a:spAutoFit/>
          </a:bodyPr>
          <a:lstStyle/>
          <a:p>
            <a:r>
              <a:rPr lang="lv-LV" sz="2800" b="1" dirty="0">
                <a:solidFill>
                  <a:schemeClr val="accent5">
                    <a:lumMod val="50000"/>
                  </a:schemeClr>
                </a:solidFill>
              </a:rPr>
              <a:t>Ugunsdrošība</a:t>
            </a:r>
            <a:r>
              <a:rPr lang="lv-LV" sz="2800" dirty="0">
                <a:solidFill>
                  <a:schemeClr val="accent5">
                    <a:lumMod val="50000"/>
                  </a:schemeClr>
                </a:solidFill>
              </a:rPr>
              <a:t>: 16 standarti; 1227 </a:t>
            </a:r>
            <a:r>
              <a:rPr lang="lv-LV" sz="2800" dirty="0" err="1">
                <a:solidFill>
                  <a:schemeClr val="accent5">
                    <a:lumMod val="50000"/>
                  </a:schemeClr>
                </a:solidFill>
              </a:rPr>
              <a:t>lpp</a:t>
            </a:r>
            <a:endParaRPr lang="lv-LV" sz="2800" dirty="0">
              <a:solidFill>
                <a:schemeClr val="accent5">
                  <a:lumMod val="50000"/>
                </a:schemeClr>
              </a:solidFill>
            </a:endParaRPr>
          </a:p>
          <a:p>
            <a:endParaRPr lang="lv-LV" sz="2800" dirty="0">
              <a:solidFill>
                <a:schemeClr val="accent5">
                  <a:lumMod val="50000"/>
                </a:schemeClr>
              </a:solidFill>
            </a:endParaRPr>
          </a:p>
          <a:p>
            <a:r>
              <a:rPr lang="lv-LV" sz="2800" b="1" dirty="0">
                <a:solidFill>
                  <a:schemeClr val="accent5">
                    <a:lumMod val="50000"/>
                  </a:schemeClr>
                </a:solidFill>
              </a:rPr>
              <a:t>Būvmateriāli</a:t>
            </a:r>
            <a:r>
              <a:rPr lang="lv-LV" sz="2800" dirty="0">
                <a:solidFill>
                  <a:schemeClr val="accent5">
                    <a:lumMod val="50000"/>
                  </a:schemeClr>
                </a:solidFill>
              </a:rPr>
              <a:t>: 9 standarti; 392 </a:t>
            </a:r>
            <a:r>
              <a:rPr lang="lv-LV" sz="2800" dirty="0" err="1">
                <a:solidFill>
                  <a:schemeClr val="accent5">
                    <a:lumMod val="50000"/>
                  </a:schemeClr>
                </a:solidFill>
              </a:rPr>
              <a:t>lpp</a:t>
            </a:r>
            <a:endParaRPr lang="lv-LV" sz="2800" dirty="0">
              <a:solidFill>
                <a:schemeClr val="accent5">
                  <a:lumMod val="50000"/>
                </a:schemeClr>
              </a:solidFill>
            </a:endParaRPr>
          </a:p>
          <a:p>
            <a:endParaRPr lang="lv-LV" sz="2800" dirty="0">
              <a:solidFill>
                <a:schemeClr val="accent5">
                  <a:lumMod val="50000"/>
                </a:schemeClr>
              </a:solidFill>
            </a:endParaRPr>
          </a:p>
          <a:p>
            <a:r>
              <a:rPr lang="lv-LV" sz="2800" b="1" dirty="0">
                <a:solidFill>
                  <a:schemeClr val="accent5">
                    <a:lumMod val="50000"/>
                  </a:schemeClr>
                </a:solidFill>
              </a:rPr>
              <a:t>Būvkonstrukcijas</a:t>
            </a:r>
            <a:r>
              <a:rPr lang="lv-LV" sz="2800" dirty="0">
                <a:solidFill>
                  <a:schemeClr val="accent5">
                    <a:lumMod val="50000"/>
                  </a:schemeClr>
                </a:solidFill>
              </a:rPr>
              <a:t>: 14* standarti; 756 </a:t>
            </a:r>
            <a:r>
              <a:rPr lang="lv-LV" sz="2800" dirty="0" err="1">
                <a:solidFill>
                  <a:schemeClr val="accent5">
                    <a:lumMod val="50000"/>
                  </a:schemeClr>
                </a:solidFill>
              </a:rPr>
              <a:t>lpp</a:t>
            </a:r>
            <a:endParaRPr lang="lv-LV" sz="2800" dirty="0">
              <a:solidFill>
                <a:schemeClr val="accent5">
                  <a:lumMod val="50000"/>
                </a:schemeClr>
              </a:solidFill>
            </a:endParaRPr>
          </a:p>
          <a:p>
            <a:r>
              <a:rPr lang="lv-LV" sz="2800" dirty="0">
                <a:solidFill>
                  <a:schemeClr val="accent5">
                    <a:lumMod val="50000"/>
                  </a:schemeClr>
                </a:solidFill>
              </a:rPr>
              <a:t>*Tajā skaitā arī 7 </a:t>
            </a:r>
            <a:r>
              <a:rPr lang="lv-LV" sz="2800" dirty="0" err="1">
                <a:solidFill>
                  <a:schemeClr val="accent5">
                    <a:lumMod val="50000"/>
                  </a:schemeClr>
                </a:solidFill>
              </a:rPr>
              <a:t>Eirokodeksi</a:t>
            </a:r>
            <a:r>
              <a:rPr lang="lv-LV" sz="2800" dirty="0">
                <a:solidFill>
                  <a:schemeClr val="accent5">
                    <a:lumMod val="50000"/>
                  </a:schemeClr>
                </a:solidFill>
              </a:rPr>
              <a:t> (207 </a:t>
            </a:r>
            <a:r>
              <a:rPr lang="lv-LV" sz="2800" dirty="0" err="1">
                <a:solidFill>
                  <a:schemeClr val="accent5">
                    <a:lumMod val="50000"/>
                  </a:schemeClr>
                </a:solidFill>
              </a:rPr>
              <a:t>lpp</a:t>
            </a:r>
            <a:r>
              <a:rPr lang="lv-LV" sz="2800" dirty="0">
                <a:solidFill>
                  <a:schemeClr val="accent5">
                    <a:lumMod val="50000"/>
                  </a:schemeClr>
                </a:solidFill>
              </a:rPr>
              <a:t>)</a:t>
            </a:r>
          </a:p>
          <a:p>
            <a:endParaRPr lang="lv-LV" sz="2800" dirty="0">
              <a:solidFill>
                <a:schemeClr val="accent5">
                  <a:lumMod val="50000"/>
                </a:schemeClr>
              </a:solidFill>
            </a:endParaRPr>
          </a:p>
          <a:p>
            <a:r>
              <a:rPr lang="lv-LV" sz="2800" dirty="0">
                <a:solidFill>
                  <a:schemeClr val="accent5">
                    <a:lumMod val="50000"/>
                  </a:schemeClr>
                </a:solidFill>
              </a:rPr>
              <a:t>Kopā: 39 standarti; 2375 </a:t>
            </a:r>
            <a:r>
              <a:rPr lang="lv-LV" sz="2800" dirty="0" err="1">
                <a:solidFill>
                  <a:schemeClr val="accent5">
                    <a:lumMod val="50000"/>
                  </a:schemeClr>
                </a:solidFill>
              </a:rPr>
              <a:t>lpp</a:t>
            </a:r>
            <a:endParaRPr lang="lv-LV" sz="2800" dirty="0">
              <a:solidFill>
                <a:schemeClr val="accent5">
                  <a:lumMod val="50000"/>
                </a:schemeClr>
              </a:solidFill>
            </a:endParaRPr>
          </a:p>
          <a:p>
            <a:endParaRPr lang="en-GB" sz="2800" dirty="0">
              <a:solidFill>
                <a:schemeClr val="accent5">
                  <a:lumMod val="50000"/>
                </a:schemeClr>
              </a:solidFill>
            </a:endParaRPr>
          </a:p>
        </p:txBody>
      </p:sp>
    </p:spTree>
    <p:extLst>
      <p:ext uri="{BB962C8B-B14F-4D97-AF65-F5344CB8AC3E}">
        <p14:creationId xmlns:p14="http://schemas.microsoft.com/office/powerpoint/2010/main" val="6765119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rot="5400000">
            <a:off x="-3033347" y="3262884"/>
            <a:ext cx="6858000" cy="332232"/>
          </a:xfrm>
          <a:prstGeom prst="rect">
            <a:avLst/>
          </a:prstGeom>
        </p:spPr>
      </p:pic>
      <p:sp>
        <p:nvSpPr>
          <p:cNvPr id="7" name="Text Box 3"/>
          <p:cNvSpPr txBox="1">
            <a:spLocks noChangeArrowheads="1"/>
          </p:cNvSpPr>
          <p:nvPr/>
        </p:nvSpPr>
        <p:spPr bwMode="auto">
          <a:xfrm>
            <a:off x="973136" y="305493"/>
            <a:ext cx="7667625" cy="614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endParaRPr lang="en-GB" altLang="lv-LV" sz="3200" b="1" dirty="0">
              <a:solidFill>
                <a:srgbClr val="336699"/>
              </a:solidFill>
            </a:endParaRPr>
          </a:p>
        </p:txBody>
      </p:sp>
      <p:pic>
        <p:nvPicPr>
          <p:cNvPr id="11" name="Picture 10"/>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658715" y="6267809"/>
            <a:ext cx="541656" cy="504000"/>
          </a:xfrm>
          <a:prstGeom prst="rect">
            <a:avLst/>
          </a:prstGeom>
        </p:spPr>
      </p:pic>
      <p:sp>
        <p:nvSpPr>
          <p:cNvPr id="9" name="Footer Placeholder 2"/>
          <p:cNvSpPr>
            <a:spLocks noGrp="1"/>
          </p:cNvSpPr>
          <p:nvPr>
            <p:ph type="ftr" sz="quarter" idx="11"/>
          </p:nvPr>
        </p:nvSpPr>
        <p:spPr>
          <a:xfrm>
            <a:off x="3160835" y="6579577"/>
            <a:ext cx="3086100" cy="230332"/>
          </a:xfrm>
        </p:spPr>
        <p:txBody>
          <a:bodyPr/>
          <a:lstStyle/>
          <a:p>
            <a:r>
              <a:rPr lang="lv-LV" sz="1000">
                <a:solidFill>
                  <a:schemeClr val="tx1">
                    <a:lumMod val="75000"/>
                    <a:lumOff val="25000"/>
                  </a:schemeClr>
                </a:solidFill>
              </a:rPr>
              <a:t>31.10.2018., Rīga</a:t>
            </a:r>
            <a:endParaRPr lang="lv-LV" sz="1000" dirty="0">
              <a:solidFill>
                <a:schemeClr val="tx1">
                  <a:lumMod val="75000"/>
                  <a:lumOff val="25000"/>
                </a:schemeClr>
              </a:solidFill>
            </a:endParaRPr>
          </a:p>
        </p:txBody>
      </p:sp>
      <p:sp>
        <p:nvSpPr>
          <p:cNvPr id="12" name="Text Box 2"/>
          <p:cNvSpPr txBox="1">
            <a:spLocks noChangeArrowheads="1"/>
          </p:cNvSpPr>
          <p:nvPr/>
        </p:nvSpPr>
        <p:spPr bwMode="auto">
          <a:xfrm>
            <a:off x="1079825" y="1318127"/>
            <a:ext cx="7666241" cy="1704799"/>
          </a:xfrm>
          <a:prstGeom prst="rect">
            <a:avLst/>
          </a:prstGeom>
          <a:noFill/>
          <a:ln w="9525">
            <a:noFill/>
            <a:round/>
            <a:headEnd/>
            <a:tailEnd/>
          </a:ln>
        </p:spPr>
        <p:txBody>
          <a:bodyPr anchor="ctr"/>
          <a:lstStyle/>
          <a:p>
            <a:pPr algn="ctr" defTabSz="449263">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lv-LV" altLang="lv-LV" sz="4000" b="1" dirty="0">
                <a:solidFill>
                  <a:schemeClr val="accent5">
                    <a:lumMod val="50000"/>
                  </a:schemeClr>
                </a:solidFill>
                <a:latin typeface="Calibri" pitchFamily="34" charset="0"/>
              </a:rPr>
              <a:t>Eiropas harmonizēto standartu tulkošana (2019.-2020.)</a:t>
            </a:r>
          </a:p>
        </p:txBody>
      </p:sp>
      <p:pic>
        <p:nvPicPr>
          <p:cNvPr id="3" name="Picture 2"/>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3114005" y="3548087"/>
            <a:ext cx="3385886" cy="2194560"/>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101406700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rot="5400000">
            <a:off x="-3033347" y="3262884"/>
            <a:ext cx="6858000" cy="332232"/>
          </a:xfrm>
          <a:prstGeom prst="rect">
            <a:avLst/>
          </a:prstGeom>
        </p:spPr>
      </p:pic>
      <p:sp>
        <p:nvSpPr>
          <p:cNvPr id="7" name="Text Box 3"/>
          <p:cNvSpPr txBox="1">
            <a:spLocks noChangeArrowheads="1"/>
          </p:cNvSpPr>
          <p:nvPr/>
        </p:nvSpPr>
        <p:spPr bwMode="auto">
          <a:xfrm>
            <a:off x="973136" y="305493"/>
            <a:ext cx="7667625" cy="614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endParaRPr lang="en-GB" altLang="lv-LV" sz="3200" b="1" dirty="0">
              <a:solidFill>
                <a:srgbClr val="336699"/>
              </a:solidFill>
            </a:endParaRPr>
          </a:p>
        </p:txBody>
      </p:sp>
      <p:pic>
        <p:nvPicPr>
          <p:cNvPr id="11" name="Picture 10"/>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658715" y="6267809"/>
            <a:ext cx="541656" cy="504000"/>
          </a:xfrm>
          <a:prstGeom prst="rect">
            <a:avLst/>
          </a:prstGeom>
        </p:spPr>
      </p:pic>
      <p:sp>
        <p:nvSpPr>
          <p:cNvPr id="8" name="Text Box 3"/>
          <p:cNvSpPr txBox="1">
            <a:spLocks noChangeArrowheads="1"/>
          </p:cNvSpPr>
          <p:nvPr/>
        </p:nvSpPr>
        <p:spPr bwMode="auto">
          <a:xfrm>
            <a:off x="929543" y="360718"/>
            <a:ext cx="7667625" cy="1118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algn="just"/>
            <a:r>
              <a:rPr lang="lv-LV" altLang="lv-LV" sz="3200" b="1" dirty="0">
                <a:solidFill>
                  <a:srgbClr val="336699"/>
                </a:solidFill>
              </a:rPr>
              <a:t>Pieteikto standartu saraksts</a:t>
            </a:r>
            <a:endParaRPr lang="en-GB" altLang="lv-LV" sz="3200" b="1" dirty="0">
              <a:solidFill>
                <a:srgbClr val="336699"/>
              </a:solidFill>
            </a:endParaRPr>
          </a:p>
        </p:txBody>
      </p:sp>
      <p:sp>
        <p:nvSpPr>
          <p:cNvPr id="9" name="Footer Placeholder 2"/>
          <p:cNvSpPr>
            <a:spLocks noGrp="1"/>
          </p:cNvSpPr>
          <p:nvPr>
            <p:ph type="ftr" sz="quarter" idx="11"/>
          </p:nvPr>
        </p:nvSpPr>
        <p:spPr>
          <a:xfrm>
            <a:off x="3160835" y="6567854"/>
            <a:ext cx="3086100" cy="230332"/>
          </a:xfrm>
        </p:spPr>
        <p:txBody>
          <a:bodyPr/>
          <a:lstStyle/>
          <a:p>
            <a:r>
              <a:rPr lang="lv-LV" sz="1000">
                <a:solidFill>
                  <a:schemeClr val="tx1">
                    <a:lumMod val="75000"/>
                    <a:lumOff val="25000"/>
                  </a:schemeClr>
                </a:solidFill>
              </a:rPr>
              <a:t>31.10.2018., Rīga</a:t>
            </a:r>
            <a:endParaRPr lang="lv-LV" sz="1000" dirty="0">
              <a:solidFill>
                <a:schemeClr val="tx1">
                  <a:lumMod val="75000"/>
                  <a:lumOff val="25000"/>
                </a:schemeClr>
              </a:solidFill>
            </a:endParaRPr>
          </a:p>
        </p:txBody>
      </p:sp>
      <p:sp>
        <p:nvSpPr>
          <p:cNvPr id="3" name="TextBox 2"/>
          <p:cNvSpPr txBox="1"/>
          <p:nvPr/>
        </p:nvSpPr>
        <p:spPr>
          <a:xfrm>
            <a:off x="885950" y="919855"/>
            <a:ext cx="4228465" cy="461665"/>
          </a:xfrm>
          <a:prstGeom prst="rect">
            <a:avLst/>
          </a:prstGeom>
          <a:noFill/>
        </p:spPr>
        <p:txBody>
          <a:bodyPr wrap="none" rtlCol="0">
            <a:spAutoFit/>
          </a:bodyPr>
          <a:lstStyle/>
          <a:p>
            <a:r>
              <a:rPr lang="lv-LV" sz="2400" b="1" dirty="0">
                <a:solidFill>
                  <a:schemeClr val="accent5">
                    <a:lumMod val="50000"/>
                  </a:schemeClr>
                </a:solidFill>
              </a:rPr>
              <a:t>Lēmuma pieņemšanas process: </a:t>
            </a:r>
            <a:endParaRPr lang="en-GB" sz="2400" b="1" dirty="0">
              <a:solidFill>
                <a:schemeClr val="accent5">
                  <a:lumMod val="50000"/>
                </a:schemeClr>
              </a:solidFill>
            </a:endParaRPr>
          </a:p>
        </p:txBody>
      </p:sp>
      <p:sp>
        <p:nvSpPr>
          <p:cNvPr id="5" name="TextBox 4"/>
          <p:cNvSpPr txBox="1"/>
          <p:nvPr/>
        </p:nvSpPr>
        <p:spPr>
          <a:xfrm>
            <a:off x="920241" y="1542041"/>
            <a:ext cx="4264950" cy="523220"/>
          </a:xfrm>
          <a:prstGeom prst="rect">
            <a:avLst/>
          </a:prstGeom>
          <a:noFill/>
        </p:spPr>
        <p:txBody>
          <a:bodyPr wrap="none" rtlCol="0">
            <a:spAutoFit/>
          </a:bodyPr>
          <a:lstStyle/>
          <a:p>
            <a:r>
              <a:rPr lang="lv-LV" sz="2800" dirty="0">
                <a:solidFill>
                  <a:schemeClr val="accent5">
                    <a:lumMod val="50000"/>
                  </a:schemeClr>
                </a:solidFill>
              </a:rPr>
              <a:t>STK sanāksme (22.03.2018.)</a:t>
            </a:r>
            <a:endParaRPr lang="en-GB" sz="2800" dirty="0">
              <a:solidFill>
                <a:schemeClr val="accent5">
                  <a:lumMod val="50000"/>
                </a:schemeClr>
              </a:solidFill>
            </a:endParaRPr>
          </a:p>
        </p:txBody>
      </p:sp>
      <p:sp>
        <p:nvSpPr>
          <p:cNvPr id="6" name="TextBox 5"/>
          <p:cNvSpPr txBox="1"/>
          <p:nvPr/>
        </p:nvSpPr>
        <p:spPr>
          <a:xfrm>
            <a:off x="885950" y="2035045"/>
            <a:ext cx="7270004" cy="523220"/>
          </a:xfrm>
          <a:prstGeom prst="rect">
            <a:avLst/>
          </a:prstGeom>
          <a:noFill/>
        </p:spPr>
        <p:txBody>
          <a:bodyPr wrap="none" rtlCol="0">
            <a:spAutoFit/>
          </a:bodyPr>
          <a:lstStyle/>
          <a:p>
            <a:r>
              <a:rPr lang="lv-LV" sz="2800" dirty="0">
                <a:solidFill>
                  <a:schemeClr val="accent5">
                    <a:lumMod val="50000"/>
                  </a:schemeClr>
                </a:solidFill>
              </a:rPr>
              <a:t>Nacionālā standartizācijas padome (10.05.2018.)</a:t>
            </a:r>
            <a:endParaRPr lang="en-GB" sz="2800" dirty="0">
              <a:solidFill>
                <a:schemeClr val="accent5">
                  <a:lumMod val="50000"/>
                </a:schemeClr>
              </a:solidFill>
            </a:endParaRPr>
          </a:p>
        </p:txBody>
      </p:sp>
      <p:sp>
        <p:nvSpPr>
          <p:cNvPr id="12" name="TextBox 11"/>
          <p:cNvSpPr txBox="1"/>
          <p:nvPr/>
        </p:nvSpPr>
        <p:spPr>
          <a:xfrm>
            <a:off x="885950" y="2509263"/>
            <a:ext cx="5026376" cy="523220"/>
          </a:xfrm>
          <a:prstGeom prst="rect">
            <a:avLst/>
          </a:prstGeom>
          <a:noFill/>
        </p:spPr>
        <p:txBody>
          <a:bodyPr wrap="none" rtlCol="0">
            <a:spAutoFit/>
          </a:bodyPr>
          <a:lstStyle/>
          <a:p>
            <a:r>
              <a:rPr lang="lv-LV" sz="2800" dirty="0">
                <a:solidFill>
                  <a:schemeClr val="accent5">
                    <a:lumMod val="50000"/>
                  </a:schemeClr>
                </a:solidFill>
              </a:rPr>
              <a:t>Iesniegšana Eiropai (23.05.2018.)</a:t>
            </a:r>
            <a:endParaRPr lang="en-GB" sz="2800" dirty="0">
              <a:solidFill>
                <a:schemeClr val="accent5">
                  <a:lumMod val="50000"/>
                </a:schemeClr>
              </a:solidFill>
            </a:endParaRPr>
          </a:p>
        </p:txBody>
      </p:sp>
      <p:sp>
        <p:nvSpPr>
          <p:cNvPr id="13" name="TextBox 12"/>
          <p:cNvSpPr txBox="1"/>
          <p:nvPr/>
        </p:nvSpPr>
        <p:spPr>
          <a:xfrm>
            <a:off x="885950" y="3038047"/>
            <a:ext cx="8050474" cy="523220"/>
          </a:xfrm>
          <a:prstGeom prst="rect">
            <a:avLst/>
          </a:prstGeom>
          <a:noFill/>
        </p:spPr>
        <p:txBody>
          <a:bodyPr wrap="none" rtlCol="0">
            <a:spAutoFit/>
          </a:bodyPr>
          <a:lstStyle/>
          <a:p>
            <a:r>
              <a:rPr lang="lv-LV" sz="2800" dirty="0">
                <a:solidFill>
                  <a:schemeClr val="accent5">
                    <a:lumMod val="50000"/>
                  </a:schemeClr>
                </a:solidFill>
              </a:rPr>
              <a:t>Saraksta apstiprināšana Eiropā (2018.gada novembris)</a:t>
            </a:r>
            <a:endParaRPr lang="en-GB" sz="2800" dirty="0">
              <a:solidFill>
                <a:schemeClr val="accent5">
                  <a:lumMod val="50000"/>
                </a:schemeClr>
              </a:solidFill>
            </a:endParaRPr>
          </a:p>
        </p:txBody>
      </p:sp>
      <p:sp>
        <p:nvSpPr>
          <p:cNvPr id="14" name="TextBox 13"/>
          <p:cNvSpPr txBox="1"/>
          <p:nvPr/>
        </p:nvSpPr>
        <p:spPr>
          <a:xfrm>
            <a:off x="908553" y="3525676"/>
            <a:ext cx="5759397" cy="523220"/>
          </a:xfrm>
          <a:prstGeom prst="rect">
            <a:avLst/>
          </a:prstGeom>
          <a:noFill/>
        </p:spPr>
        <p:txBody>
          <a:bodyPr wrap="none" rtlCol="0">
            <a:spAutoFit/>
          </a:bodyPr>
          <a:lstStyle/>
          <a:p>
            <a:r>
              <a:rPr lang="lv-LV" sz="2800" dirty="0">
                <a:solidFill>
                  <a:schemeClr val="accent5">
                    <a:lumMod val="50000"/>
                  </a:schemeClr>
                </a:solidFill>
              </a:rPr>
              <a:t>Līguma slēgšana (2019.gada februāris)</a:t>
            </a:r>
            <a:endParaRPr lang="en-GB" sz="2800" dirty="0">
              <a:solidFill>
                <a:schemeClr val="accent5">
                  <a:lumMod val="50000"/>
                </a:schemeClr>
              </a:solidFill>
            </a:endParaRPr>
          </a:p>
        </p:txBody>
      </p:sp>
      <p:sp>
        <p:nvSpPr>
          <p:cNvPr id="15" name="TextBox 14"/>
          <p:cNvSpPr txBox="1"/>
          <p:nvPr/>
        </p:nvSpPr>
        <p:spPr>
          <a:xfrm>
            <a:off x="885950" y="4019230"/>
            <a:ext cx="6341801" cy="523220"/>
          </a:xfrm>
          <a:prstGeom prst="rect">
            <a:avLst/>
          </a:prstGeom>
          <a:noFill/>
        </p:spPr>
        <p:txBody>
          <a:bodyPr wrap="none" rtlCol="0">
            <a:spAutoFit/>
          </a:bodyPr>
          <a:lstStyle/>
          <a:p>
            <a:r>
              <a:rPr lang="lv-LV" sz="2800" dirty="0">
                <a:solidFill>
                  <a:schemeClr val="accent5">
                    <a:lumMod val="50000"/>
                  </a:schemeClr>
                </a:solidFill>
              </a:rPr>
              <a:t>Iepirkuma izsludināšana (2019.gada maijs)</a:t>
            </a:r>
            <a:endParaRPr lang="en-GB" sz="2800" dirty="0">
              <a:solidFill>
                <a:schemeClr val="accent5">
                  <a:lumMod val="50000"/>
                </a:schemeClr>
              </a:solidFill>
            </a:endParaRPr>
          </a:p>
        </p:txBody>
      </p:sp>
    </p:spTree>
    <p:extLst>
      <p:ext uri="{BB962C8B-B14F-4D97-AF65-F5344CB8AC3E}">
        <p14:creationId xmlns:p14="http://schemas.microsoft.com/office/powerpoint/2010/main" val="49394673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rot="5400000">
            <a:off x="-3033347" y="3262884"/>
            <a:ext cx="6858000" cy="332232"/>
          </a:xfrm>
          <a:prstGeom prst="rect">
            <a:avLst/>
          </a:prstGeom>
        </p:spPr>
      </p:pic>
      <p:sp>
        <p:nvSpPr>
          <p:cNvPr id="7" name="Text Box 3"/>
          <p:cNvSpPr txBox="1">
            <a:spLocks noChangeArrowheads="1"/>
          </p:cNvSpPr>
          <p:nvPr/>
        </p:nvSpPr>
        <p:spPr bwMode="auto">
          <a:xfrm>
            <a:off x="973136" y="305493"/>
            <a:ext cx="7667625" cy="614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endParaRPr lang="en-GB" altLang="lv-LV" sz="3200" b="1" dirty="0">
              <a:solidFill>
                <a:srgbClr val="336699"/>
              </a:solidFill>
            </a:endParaRPr>
          </a:p>
        </p:txBody>
      </p:sp>
      <p:pic>
        <p:nvPicPr>
          <p:cNvPr id="11" name="Picture 10"/>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658715" y="6267809"/>
            <a:ext cx="541656" cy="504000"/>
          </a:xfrm>
          <a:prstGeom prst="rect">
            <a:avLst/>
          </a:prstGeom>
        </p:spPr>
      </p:pic>
      <p:sp>
        <p:nvSpPr>
          <p:cNvPr id="8" name="Text Box 3"/>
          <p:cNvSpPr txBox="1">
            <a:spLocks noChangeArrowheads="1"/>
          </p:cNvSpPr>
          <p:nvPr/>
        </p:nvSpPr>
        <p:spPr bwMode="auto">
          <a:xfrm>
            <a:off x="929543" y="360718"/>
            <a:ext cx="7667625" cy="1118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algn="just"/>
            <a:r>
              <a:rPr lang="lv-LV" altLang="lv-LV" sz="3200" b="1" dirty="0">
                <a:solidFill>
                  <a:srgbClr val="336699"/>
                </a:solidFill>
              </a:rPr>
              <a:t>Pieteikto standartu saraksts</a:t>
            </a:r>
            <a:endParaRPr lang="en-GB" altLang="lv-LV" sz="3200" b="1" dirty="0">
              <a:solidFill>
                <a:srgbClr val="336699"/>
              </a:solidFill>
            </a:endParaRPr>
          </a:p>
        </p:txBody>
      </p:sp>
      <p:sp>
        <p:nvSpPr>
          <p:cNvPr id="9" name="Footer Placeholder 2"/>
          <p:cNvSpPr>
            <a:spLocks noGrp="1"/>
          </p:cNvSpPr>
          <p:nvPr>
            <p:ph type="ftr" sz="quarter" idx="11"/>
          </p:nvPr>
        </p:nvSpPr>
        <p:spPr>
          <a:xfrm>
            <a:off x="3160835" y="6567854"/>
            <a:ext cx="3086100" cy="230332"/>
          </a:xfrm>
        </p:spPr>
        <p:txBody>
          <a:bodyPr/>
          <a:lstStyle/>
          <a:p>
            <a:r>
              <a:rPr lang="lv-LV" sz="1000">
                <a:solidFill>
                  <a:schemeClr val="tx1">
                    <a:lumMod val="75000"/>
                    <a:lumOff val="25000"/>
                  </a:schemeClr>
                </a:solidFill>
              </a:rPr>
              <a:t>31.10.2018., Rīga</a:t>
            </a:r>
            <a:endParaRPr lang="lv-LV" sz="1000" dirty="0">
              <a:solidFill>
                <a:schemeClr val="tx1">
                  <a:lumMod val="75000"/>
                  <a:lumOff val="25000"/>
                </a:schemeClr>
              </a:solidFill>
            </a:endParaRPr>
          </a:p>
        </p:txBody>
      </p:sp>
      <p:sp>
        <p:nvSpPr>
          <p:cNvPr id="5" name="TextBox 4"/>
          <p:cNvSpPr txBox="1"/>
          <p:nvPr/>
        </p:nvSpPr>
        <p:spPr>
          <a:xfrm>
            <a:off x="885951" y="1288186"/>
            <a:ext cx="8368218" cy="5262979"/>
          </a:xfrm>
          <a:prstGeom prst="rect">
            <a:avLst/>
          </a:prstGeom>
          <a:noFill/>
        </p:spPr>
        <p:txBody>
          <a:bodyPr wrap="square" rtlCol="0">
            <a:spAutoFit/>
          </a:bodyPr>
          <a:lstStyle/>
          <a:p>
            <a:pPr marL="457200" indent="-457200">
              <a:buFont typeface="Arial" panose="020B0604020202020204" pitchFamily="34" charset="0"/>
              <a:buChar char="•"/>
            </a:pPr>
            <a:r>
              <a:rPr lang="lv-LV" sz="2800" dirty="0">
                <a:solidFill>
                  <a:srgbClr val="203864"/>
                </a:solidFill>
              </a:rPr>
              <a:t>Būvniecība, būvmateriāli (23 standarti; 869 lapas)</a:t>
            </a:r>
          </a:p>
          <a:p>
            <a:pPr marL="457200" indent="-457200">
              <a:buFont typeface="Arial" panose="020B0604020202020204" pitchFamily="34" charset="0"/>
              <a:buChar char="•"/>
            </a:pPr>
            <a:r>
              <a:rPr lang="lv-LV" sz="2800" dirty="0">
                <a:solidFill>
                  <a:srgbClr val="203864"/>
                </a:solidFill>
              </a:rPr>
              <a:t>Energoefektivitāte (18 standarti; 1174 lapas)</a:t>
            </a:r>
          </a:p>
          <a:p>
            <a:pPr marL="457200" indent="-457200">
              <a:buFont typeface="Arial" panose="020B0604020202020204" pitchFamily="34" charset="0"/>
              <a:buChar char="•"/>
            </a:pPr>
            <a:r>
              <a:rPr lang="lv-LV" sz="2800" dirty="0">
                <a:solidFill>
                  <a:srgbClr val="203864"/>
                </a:solidFill>
              </a:rPr>
              <a:t>Ugunsdzēsības aprīkojums (9 standarti; 530 lapas)</a:t>
            </a:r>
          </a:p>
          <a:p>
            <a:pPr marL="457200" indent="-457200">
              <a:buFont typeface="Arial" panose="020B0604020202020204" pitchFamily="34" charset="0"/>
              <a:buChar char="•"/>
            </a:pPr>
            <a:r>
              <a:rPr lang="lv-LV" sz="2800" dirty="0">
                <a:solidFill>
                  <a:srgbClr val="203864"/>
                </a:solidFill>
              </a:rPr>
              <a:t>Dzelzceļš un tā aprīkojums (36 standarti; 2301 lapas)</a:t>
            </a:r>
          </a:p>
          <a:p>
            <a:pPr marL="457200" indent="-457200">
              <a:buFont typeface="Arial" panose="020B0604020202020204" pitchFamily="34" charset="0"/>
              <a:buChar char="•"/>
            </a:pPr>
            <a:r>
              <a:rPr lang="lv-LV" sz="2800" dirty="0">
                <a:solidFill>
                  <a:srgbClr val="203864"/>
                </a:solidFill>
              </a:rPr>
              <a:t>Enerģētika (4 standarti; 600 lapas)</a:t>
            </a:r>
          </a:p>
          <a:p>
            <a:endParaRPr lang="lv-LV" sz="2800" dirty="0">
              <a:solidFill>
                <a:srgbClr val="203864"/>
              </a:solidFill>
            </a:endParaRPr>
          </a:p>
          <a:p>
            <a:pPr marL="457200" indent="-457200">
              <a:buFont typeface="Arial" panose="020B0604020202020204" pitchFamily="34" charset="0"/>
              <a:buChar char="•"/>
            </a:pPr>
            <a:r>
              <a:rPr lang="lv-LV" sz="2800" dirty="0">
                <a:solidFill>
                  <a:srgbClr val="203864"/>
                </a:solidFill>
              </a:rPr>
              <a:t>Kosmētika, mikrobioloģija (8 standarti, 444 lapas)</a:t>
            </a:r>
          </a:p>
          <a:p>
            <a:pPr marL="457200" indent="-457200">
              <a:buFont typeface="Arial" panose="020B0604020202020204" pitchFamily="34" charset="0"/>
              <a:buChar char="•"/>
            </a:pPr>
            <a:r>
              <a:rPr lang="lv-LV" sz="2800" dirty="0">
                <a:solidFill>
                  <a:srgbClr val="203864"/>
                </a:solidFill>
              </a:rPr>
              <a:t>Atkritumu raksturošana (6 standarti; 310 lapas)</a:t>
            </a:r>
          </a:p>
          <a:p>
            <a:pPr marL="457200" indent="-457200">
              <a:buFont typeface="Arial" panose="020B0604020202020204" pitchFamily="34" charset="0"/>
              <a:buChar char="•"/>
            </a:pPr>
            <a:r>
              <a:rPr lang="lv-LV" sz="2800" dirty="0">
                <a:solidFill>
                  <a:srgbClr val="203864"/>
                </a:solidFill>
              </a:rPr>
              <a:t>Elektroniskie rēķini (9 standarti; 834 lapas)</a:t>
            </a:r>
          </a:p>
          <a:p>
            <a:pPr marL="457200" indent="-457200">
              <a:buFont typeface="Arial" panose="020B0604020202020204" pitchFamily="34" charset="0"/>
              <a:buChar char="•"/>
            </a:pPr>
            <a:endParaRPr lang="lv-LV" sz="2800" dirty="0">
              <a:solidFill>
                <a:schemeClr val="accent5">
                  <a:lumMod val="50000"/>
                </a:schemeClr>
              </a:solidFill>
            </a:endParaRPr>
          </a:p>
          <a:p>
            <a:pPr marL="457200" indent="-457200">
              <a:buFont typeface="Arial" panose="020B0604020202020204" pitchFamily="34" charset="0"/>
              <a:buChar char="•"/>
            </a:pPr>
            <a:endParaRPr lang="lv-LV" sz="2800" dirty="0">
              <a:solidFill>
                <a:schemeClr val="accent5">
                  <a:lumMod val="50000"/>
                </a:schemeClr>
              </a:solidFill>
            </a:endParaRPr>
          </a:p>
          <a:p>
            <a:r>
              <a:rPr lang="lv-LV" sz="2800" dirty="0">
                <a:solidFill>
                  <a:schemeClr val="accent5">
                    <a:lumMod val="50000"/>
                  </a:schemeClr>
                </a:solidFill>
              </a:rPr>
              <a:t>Kopā: 113 standarti; 7062 lapas</a:t>
            </a:r>
          </a:p>
        </p:txBody>
      </p:sp>
    </p:spTree>
    <p:extLst>
      <p:ext uri="{BB962C8B-B14F-4D97-AF65-F5344CB8AC3E}">
        <p14:creationId xmlns:p14="http://schemas.microsoft.com/office/powerpoint/2010/main" val="200253701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rot="5400000">
            <a:off x="-3033347" y="3262884"/>
            <a:ext cx="6858000" cy="332232"/>
          </a:xfrm>
          <a:prstGeom prst="rect">
            <a:avLst/>
          </a:prstGeom>
        </p:spPr>
      </p:pic>
      <p:sp>
        <p:nvSpPr>
          <p:cNvPr id="7" name="Text Box 3"/>
          <p:cNvSpPr txBox="1">
            <a:spLocks noChangeArrowheads="1"/>
          </p:cNvSpPr>
          <p:nvPr/>
        </p:nvSpPr>
        <p:spPr bwMode="auto">
          <a:xfrm>
            <a:off x="973136" y="305493"/>
            <a:ext cx="7667625" cy="614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endParaRPr lang="en-GB" altLang="lv-LV" sz="3200" b="1" dirty="0">
              <a:solidFill>
                <a:srgbClr val="336699"/>
              </a:solidFill>
            </a:endParaRPr>
          </a:p>
        </p:txBody>
      </p:sp>
      <p:pic>
        <p:nvPicPr>
          <p:cNvPr id="11" name="Picture 10"/>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658715" y="6267809"/>
            <a:ext cx="541656" cy="504000"/>
          </a:xfrm>
          <a:prstGeom prst="rect">
            <a:avLst/>
          </a:prstGeom>
        </p:spPr>
      </p:pic>
      <p:sp>
        <p:nvSpPr>
          <p:cNvPr id="8" name="Text Box 3"/>
          <p:cNvSpPr txBox="1">
            <a:spLocks noChangeArrowheads="1"/>
          </p:cNvSpPr>
          <p:nvPr/>
        </p:nvSpPr>
        <p:spPr bwMode="auto">
          <a:xfrm>
            <a:off x="973135" y="305493"/>
            <a:ext cx="7667625" cy="1118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r>
              <a:rPr lang="en-GB" sz="3200" b="1" dirty="0" err="1">
                <a:solidFill>
                  <a:srgbClr val="336699"/>
                </a:solidFill>
              </a:rPr>
              <a:t>Ministru</a:t>
            </a:r>
            <a:r>
              <a:rPr lang="en-GB" sz="3200" b="1" dirty="0">
                <a:solidFill>
                  <a:srgbClr val="336699"/>
                </a:solidFill>
              </a:rPr>
              <a:t> </a:t>
            </a:r>
            <a:r>
              <a:rPr lang="en-GB" sz="3200" b="1" dirty="0" err="1">
                <a:solidFill>
                  <a:srgbClr val="336699"/>
                </a:solidFill>
              </a:rPr>
              <a:t>kabineta</a:t>
            </a:r>
            <a:r>
              <a:rPr lang="en-GB" sz="3200" b="1" dirty="0">
                <a:solidFill>
                  <a:srgbClr val="336699"/>
                </a:solidFill>
              </a:rPr>
              <a:t> </a:t>
            </a:r>
            <a:r>
              <a:rPr lang="en-GB" sz="3200" b="1" dirty="0" err="1">
                <a:solidFill>
                  <a:srgbClr val="336699"/>
                </a:solidFill>
              </a:rPr>
              <a:t>sēdes</a:t>
            </a:r>
            <a:r>
              <a:rPr lang="en-GB" sz="3200" b="1" dirty="0">
                <a:solidFill>
                  <a:srgbClr val="336699"/>
                </a:solidFill>
              </a:rPr>
              <a:t> </a:t>
            </a:r>
            <a:r>
              <a:rPr lang="en-GB" sz="3200" b="1" dirty="0" err="1">
                <a:solidFill>
                  <a:srgbClr val="336699"/>
                </a:solidFill>
              </a:rPr>
              <a:t>protokols</a:t>
            </a:r>
            <a:r>
              <a:rPr lang="en-GB" sz="3200" b="1" dirty="0">
                <a:solidFill>
                  <a:srgbClr val="336699"/>
                </a:solidFill>
              </a:rPr>
              <a:t> </a:t>
            </a:r>
            <a:r>
              <a:rPr lang="en-GB" sz="3200" b="1" dirty="0" err="1">
                <a:solidFill>
                  <a:srgbClr val="336699"/>
                </a:solidFill>
              </a:rPr>
              <a:t>Nr</a:t>
            </a:r>
            <a:r>
              <a:rPr lang="en-GB" sz="3200" b="1" dirty="0">
                <a:solidFill>
                  <a:srgbClr val="336699"/>
                </a:solidFill>
              </a:rPr>
              <a:t>. 35</a:t>
            </a:r>
          </a:p>
          <a:p>
            <a:r>
              <a:rPr lang="en-GB" sz="3200" dirty="0">
                <a:solidFill>
                  <a:srgbClr val="336699"/>
                </a:solidFill>
              </a:rPr>
              <a:t>2018. </a:t>
            </a:r>
            <a:r>
              <a:rPr lang="en-GB" sz="3200" dirty="0" err="1">
                <a:solidFill>
                  <a:srgbClr val="336699"/>
                </a:solidFill>
              </a:rPr>
              <a:t>gada</a:t>
            </a:r>
            <a:r>
              <a:rPr lang="en-GB" sz="3200" dirty="0">
                <a:solidFill>
                  <a:srgbClr val="336699"/>
                </a:solidFill>
              </a:rPr>
              <a:t> 24. </a:t>
            </a:r>
            <a:r>
              <a:rPr lang="en-GB" sz="3200" dirty="0" err="1">
                <a:solidFill>
                  <a:srgbClr val="336699"/>
                </a:solidFill>
              </a:rPr>
              <a:t>jūlijā</a:t>
            </a:r>
            <a:endParaRPr lang="en-GB" sz="3200" dirty="0">
              <a:solidFill>
                <a:srgbClr val="336699"/>
              </a:solidFill>
            </a:endParaRPr>
          </a:p>
        </p:txBody>
      </p:sp>
      <p:sp>
        <p:nvSpPr>
          <p:cNvPr id="9" name="Footer Placeholder 2"/>
          <p:cNvSpPr>
            <a:spLocks noGrp="1"/>
          </p:cNvSpPr>
          <p:nvPr>
            <p:ph type="ftr" sz="quarter" idx="11"/>
          </p:nvPr>
        </p:nvSpPr>
        <p:spPr>
          <a:xfrm>
            <a:off x="3160835" y="6567854"/>
            <a:ext cx="3086100" cy="230332"/>
          </a:xfrm>
        </p:spPr>
        <p:txBody>
          <a:bodyPr/>
          <a:lstStyle/>
          <a:p>
            <a:r>
              <a:rPr lang="lv-LV" sz="1000">
                <a:solidFill>
                  <a:schemeClr val="tx1">
                    <a:lumMod val="75000"/>
                    <a:lumOff val="25000"/>
                  </a:schemeClr>
                </a:solidFill>
              </a:rPr>
              <a:t>31.10.2018., Rīga</a:t>
            </a:r>
            <a:endParaRPr lang="lv-LV" sz="1000" dirty="0">
              <a:solidFill>
                <a:schemeClr val="tx1">
                  <a:lumMod val="75000"/>
                  <a:lumOff val="25000"/>
                </a:schemeClr>
              </a:solidFill>
            </a:endParaRPr>
          </a:p>
        </p:txBody>
      </p:sp>
      <p:sp>
        <p:nvSpPr>
          <p:cNvPr id="5" name="TextBox 4"/>
          <p:cNvSpPr txBox="1"/>
          <p:nvPr/>
        </p:nvSpPr>
        <p:spPr>
          <a:xfrm>
            <a:off x="699718" y="1219644"/>
            <a:ext cx="8214457" cy="5693866"/>
          </a:xfrm>
          <a:prstGeom prst="rect">
            <a:avLst/>
          </a:prstGeom>
          <a:noFill/>
        </p:spPr>
        <p:txBody>
          <a:bodyPr wrap="square" rtlCol="0">
            <a:spAutoFit/>
          </a:bodyPr>
          <a:lstStyle/>
          <a:p>
            <a:r>
              <a:rPr lang="lv-LV" sz="2800" dirty="0">
                <a:solidFill>
                  <a:srgbClr val="203864"/>
                </a:solidFill>
              </a:rPr>
              <a:t>Pieņemt zināšanai, ka SIA "Latvijas standarts" plāno dalību nākamā perioda Eiropas standartu tulkošanas projekta 2019./2020.gadam īstenošanā.</a:t>
            </a:r>
          </a:p>
          <a:p>
            <a:endParaRPr lang="lv-LV" sz="2800" dirty="0">
              <a:solidFill>
                <a:srgbClr val="203864"/>
              </a:solidFill>
            </a:endParaRPr>
          </a:p>
          <a:p>
            <a:r>
              <a:rPr lang="lv-LV" sz="2800" dirty="0">
                <a:solidFill>
                  <a:srgbClr val="203864"/>
                </a:solidFill>
              </a:rPr>
              <a:t>Jautājumu par nepieciešamo finansējumu standartu tulkošanai projekta ietvaros 2019. un 2020.gadam skatīt Ministru kabinetā likumprojekta "Par valsts budžetu 2019.gadam" un likumprojekta "Par vidēja termiņa budžeta ietvaru 2019., 2020. un 2021.gadam" sagatavošanas procesā, Ekonomikas ministrijai sagatavojot priekšlikumu starpnozaru prioritārajam pasākumam.</a:t>
            </a:r>
          </a:p>
          <a:p>
            <a:pPr marL="457200" indent="-457200">
              <a:buFont typeface="Arial" panose="020B0604020202020204" pitchFamily="34" charset="0"/>
              <a:buChar char="•"/>
            </a:pPr>
            <a:endParaRPr lang="en-GB" sz="2800" dirty="0">
              <a:solidFill>
                <a:schemeClr val="accent5">
                  <a:lumMod val="50000"/>
                </a:schemeClr>
              </a:solidFill>
            </a:endParaRPr>
          </a:p>
        </p:txBody>
      </p:sp>
    </p:spTree>
    <p:extLst>
      <p:ext uri="{BB962C8B-B14F-4D97-AF65-F5344CB8AC3E}">
        <p14:creationId xmlns:p14="http://schemas.microsoft.com/office/powerpoint/2010/main" val="259993307"/>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template_LVS" id="{A0FB3673-6548-45FC-8C03-61302A406634}" vid="{88C040CD-2C41-44CB-9837-0049BE1ABB23}"/>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LSP_paveiktais_2018-01-31_draft</Template>
  <TotalTime>889</TotalTime>
  <Words>438</Words>
  <Application>Microsoft Office PowerPoint</Application>
  <PresentationFormat>On-screen Show (4:3)</PresentationFormat>
  <Paragraphs>85</Paragraphs>
  <Slides>9</Slides>
  <Notes>9</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9</vt:i4>
      </vt:variant>
    </vt:vector>
  </HeadingPairs>
  <TitlesOfParts>
    <vt:vector size="13" baseType="lpstr">
      <vt:lpstr>Arial</vt:lpstr>
      <vt:lpstr>Calibri</vt:lpstr>
      <vt:lpstr>Calibri Light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Kaspars Milaševičs</dc:creator>
  <cp:lastModifiedBy>Ingars Pilmanis</cp:lastModifiedBy>
  <cp:revision>105</cp:revision>
  <cp:lastPrinted>2018-10-11T07:11:44Z</cp:lastPrinted>
  <dcterms:created xsi:type="dcterms:W3CDTF">2018-01-31T11:13:29Z</dcterms:created>
  <dcterms:modified xsi:type="dcterms:W3CDTF">2018-10-31T13:02:11Z</dcterms:modified>
</cp:coreProperties>
</file>