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7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theme/theme8.xml" ContentType="application/vnd.openxmlformats-officedocument.theme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theme/theme9.xml" ContentType="application/vnd.openxmlformats-officedocument.theme+xml"/>
  <Override PartName="/ppt/theme/theme10.xml" ContentType="application/vnd.openxmlformats-officedocument.them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  <p:sldMasterId id="2147483649" r:id="rId2"/>
    <p:sldMasterId id="2147483650" r:id="rId3"/>
    <p:sldMasterId id="2147483652" r:id="rId4"/>
    <p:sldMasterId id="2147483653" r:id="rId5"/>
    <p:sldMasterId id="2147483654" r:id="rId6"/>
    <p:sldMasterId id="2147483655" r:id="rId7"/>
    <p:sldMasterId id="2147483656" r:id="rId8"/>
    <p:sldMasterId id="2147483657" r:id="rId9"/>
  </p:sldMasterIdLst>
  <p:handoutMasterIdLst>
    <p:handoutMasterId r:id="rId23"/>
  </p:handoutMasterIdLst>
  <p:sldIdLst>
    <p:sldId id="256" r:id="rId10"/>
    <p:sldId id="258" r:id="rId11"/>
    <p:sldId id="261" r:id="rId12"/>
    <p:sldId id="262" r:id="rId13"/>
    <p:sldId id="263" r:id="rId14"/>
    <p:sldId id="265" r:id="rId15"/>
    <p:sldId id="264" r:id="rId16"/>
    <p:sldId id="266" r:id="rId17"/>
    <p:sldId id="267" r:id="rId18"/>
    <p:sldId id="268" r:id="rId19"/>
    <p:sldId id="269" r:id="rId20"/>
    <p:sldId id="271" r:id="rId21"/>
    <p:sldId id="260" r:id="rId22"/>
  </p:sldIdLst>
  <p:sldSz cx="13004800" cy="9753600"/>
  <p:notesSz cx="6735763" cy="9866313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明朝 ProN W3" charset="0"/>
        <a:cs typeface="ヒラギノ明朝 ProN W3" charset="0"/>
        <a:sym typeface="Gill Sans" charset="0"/>
      </a:defRPr>
    </a:lvl1pPr>
    <a:lvl2pPr marL="457200"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明朝 ProN W3" charset="0"/>
        <a:cs typeface="ヒラギノ明朝 ProN W3" charset="0"/>
        <a:sym typeface="Gill Sans" charset="0"/>
      </a:defRPr>
    </a:lvl2pPr>
    <a:lvl3pPr marL="914400"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明朝 ProN W3" charset="0"/>
        <a:cs typeface="ヒラギノ明朝 ProN W3" charset="0"/>
        <a:sym typeface="Gill Sans" charset="0"/>
      </a:defRPr>
    </a:lvl3pPr>
    <a:lvl4pPr marL="1371600"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明朝 ProN W3" charset="0"/>
        <a:cs typeface="ヒラギノ明朝 ProN W3" charset="0"/>
        <a:sym typeface="Gill Sans" charset="0"/>
      </a:defRPr>
    </a:lvl4pPr>
    <a:lvl5pPr marL="1828800"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明朝 ProN W3" charset="0"/>
        <a:cs typeface="ヒラギノ明朝 ProN W3" charset="0"/>
        <a:sym typeface="Gill Sans" charset="0"/>
      </a:defRPr>
    </a:lvl5pPr>
    <a:lvl6pPr marL="2286000" algn="l" defTabSz="914400" rtl="0" eaLnBrk="1" latinLnBrk="0" hangingPunct="1">
      <a:defRPr sz="4200" kern="1200">
        <a:solidFill>
          <a:srgbClr val="000000"/>
        </a:solidFill>
        <a:latin typeface="Gill Sans" charset="0"/>
        <a:ea typeface="ヒラギノ明朝 ProN W3" charset="0"/>
        <a:cs typeface="ヒラギノ明朝 ProN W3" charset="0"/>
        <a:sym typeface="Gill Sans" charset="0"/>
      </a:defRPr>
    </a:lvl6pPr>
    <a:lvl7pPr marL="2743200" algn="l" defTabSz="914400" rtl="0" eaLnBrk="1" latinLnBrk="0" hangingPunct="1">
      <a:defRPr sz="4200" kern="1200">
        <a:solidFill>
          <a:srgbClr val="000000"/>
        </a:solidFill>
        <a:latin typeface="Gill Sans" charset="0"/>
        <a:ea typeface="ヒラギノ明朝 ProN W3" charset="0"/>
        <a:cs typeface="ヒラギノ明朝 ProN W3" charset="0"/>
        <a:sym typeface="Gill Sans" charset="0"/>
      </a:defRPr>
    </a:lvl7pPr>
    <a:lvl8pPr marL="3200400" algn="l" defTabSz="914400" rtl="0" eaLnBrk="1" latinLnBrk="0" hangingPunct="1">
      <a:defRPr sz="4200" kern="1200">
        <a:solidFill>
          <a:srgbClr val="000000"/>
        </a:solidFill>
        <a:latin typeface="Gill Sans" charset="0"/>
        <a:ea typeface="ヒラギノ明朝 ProN W3" charset="0"/>
        <a:cs typeface="ヒラギノ明朝 ProN W3" charset="0"/>
        <a:sym typeface="Gill Sans" charset="0"/>
      </a:defRPr>
    </a:lvl8pPr>
    <a:lvl9pPr marL="3657600" algn="l" defTabSz="914400" rtl="0" eaLnBrk="1" latinLnBrk="0" hangingPunct="1">
      <a:defRPr sz="4200" kern="1200">
        <a:solidFill>
          <a:srgbClr val="000000"/>
        </a:solidFill>
        <a:latin typeface="Gill Sans" charset="0"/>
        <a:ea typeface="ヒラギノ明朝 ProN W3" charset="0"/>
        <a:cs typeface="ヒラギノ明朝 ProN W3" charset="0"/>
        <a:sym typeface="Gill Sans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Bez stila, bez režģ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0" d="100"/>
          <a:sy n="50" d="100"/>
        </p:scale>
        <p:origin x="-1781" y="-350"/>
      </p:cViewPr>
      <p:guideLst>
        <p:guide orient="horz" pos="3072"/>
        <p:guide pos="409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" Target="slides/slide4.xml"/><Relationship Id="rId18" Type="http://schemas.openxmlformats.org/officeDocument/2006/relationships/slide" Target="slides/slide9.xml"/><Relationship Id="rId26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2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3.xml"/><Relationship Id="rId17" Type="http://schemas.openxmlformats.org/officeDocument/2006/relationships/slide" Target="slides/slide8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7.xml"/><Relationship Id="rId20" Type="http://schemas.openxmlformats.org/officeDocument/2006/relationships/slide" Target="slides/slide1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2.xml"/><Relationship Id="rId24" Type="http://schemas.openxmlformats.org/officeDocument/2006/relationships/presProps" Target="presProp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6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1.xml"/><Relationship Id="rId19" Type="http://schemas.openxmlformats.org/officeDocument/2006/relationships/slide" Target="slides/slide10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" Target="slides/slide5.xml"/><Relationship Id="rId22" Type="http://schemas.openxmlformats.org/officeDocument/2006/relationships/slide" Target="slides/slide13.xml"/><Relationship Id="rId27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.xlsx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2.xlsx"/><Relationship Id="rId1" Type="http://schemas.openxmlformats.org/officeDocument/2006/relationships/themeOverride" Target="../theme/themeOverrid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lv-LV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 algn="l">
              <a:defRPr sz="2800"/>
            </a:pPr>
            <a:r>
              <a:rPr lang="lv-LV" sz="2800"/>
              <a:t>Apsekoto</a:t>
            </a:r>
            <a:r>
              <a:rPr lang="lv-LV" sz="2800" baseline="0"/>
              <a:t> objektu skaits</a:t>
            </a:r>
            <a:endParaRPr lang="en-US" sz="2800"/>
          </a:p>
        </c:rich>
      </c:tx>
      <c:layout>
        <c:manualLayout>
          <c:xMode val="edge"/>
          <c:yMode val="edge"/>
          <c:x val="1.4502377944669973E-2"/>
          <c:y val="2.3349240456060641E-2"/>
        </c:manualLayout>
      </c:layout>
      <c:overlay val="0"/>
    </c:title>
    <c:autoTitleDeleted val="0"/>
    <c:view3D>
      <c:rotX val="15"/>
      <c:rotY val="2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7.2320569582103172E-3"/>
          <c:y val="5.7381278623362848E-2"/>
          <c:w val="0.97348242902468674"/>
          <c:h val="0.82566560868302286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Lapa1!$B$1</c:f>
              <c:strCache>
                <c:ptCount val="1"/>
                <c:pt idx="0">
                  <c:v>Kolonna1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4.9419109544901918E-2"/>
                  <c:y val="-3.374094042465763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3.7365668192486816E-2"/>
                  <c:y val="-2.624295366362260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3.0133603381037755E-2"/>
                  <c:y val="-1.874496690258757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2800" b="1">
                    <a:latin typeface="Calibri" panose="020F0502020204030204" pitchFamily="34" charset="0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Lapa1!$A$2:$A$4</c:f>
              <c:numCache>
                <c:formatCode>General</c:formatCode>
                <c:ptCount val="3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</c:numCache>
            </c:numRef>
          </c:cat>
          <c:val>
            <c:numRef>
              <c:f>Lapa1!$B$2:$B$4</c:f>
              <c:numCache>
                <c:formatCode>General</c:formatCode>
                <c:ptCount val="3"/>
                <c:pt idx="0">
                  <c:v>6761</c:v>
                </c:pt>
                <c:pt idx="1">
                  <c:v>6932</c:v>
                </c:pt>
                <c:pt idx="2">
                  <c:v>7920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31742208"/>
        <c:axId val="31777152"/>
        <c:axId val="0"/>
      </c:bar3DChart>
      <c:catAx>
        <c:axId val="317422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2400">
                <a:latin typeface="Calibri" panose="020F0502020204030204" pitchFamily="34" charset="0"/>
              </a:defRPr>
            </a:pPr>
            <a:endParaRPr lang="lv-LV"/>
          </a:p>
        </c:txPr>
        <c:crossAx val="31777152"/>
        <c:crosses val="autoZero"/>
        <c:auto val="1"/>
        <c:lblAlgn val="ctr"/>
        <c:lblOffset val="100"/>
        <c:noMultiLvlLbl val="0"/>
      </c:catAx>
      <c:valAx>
        <c:axId val="31777152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31742208"/>
        <c:crosses val="autoZero"/>
        <c:crossBetween val="between"/>
      </c:valAx>
    </c:plotArea>
    <c:plotVisOnly val="1"/>
    <c:dispBlanksAs val="gap"/>
    <c:showDLblsOverMax val="0"/>
  </c:chart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lv-LV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2800" b="0">
                <a:latin typeface="Calibri" panose="020F0502020204030204" pitchFamily="34" charset="0"/>
              </a:defRPr>
            </a:pPr>
            <a:r>
              <a:rPr lang="lv-LV" sz="2800" b="0" dirty="0">
                <a:effectLst/>
                <a:latin typeface="Calibri" panose="020F0502020204030204" pitchFamily="34" charset="0"/>
              </a:rPr>
              <a:t>VID statistikas dati par profesiju atalgojumu – </a:t>
            </a:r>
          </a:p>
          <a:p>
            <a:pPr>
              <a:defRPr sz="2800" b="0">
                <a:latin typeface="Calibri" panose="020F0502020204030204" pitchFamily="34" charset="0"/>
              </a:defRPr>
            </a:pPr>
            <a:r>
              <a:rPr lang="lv-LV" sz="2800" b="0" dirty="0">
                <a:effectLst/>
                <a:latin typeface="Calibri" panose="020F0502020204030204" pitchFamily="34" charset="0"/>
              </a:rPr>
              <a:t>vidējā stundas tarifa likme (EUR)</a:t>
            </a:r>
          </a:p>
          <a:p>
            <a:pPr>
              <a:defRPr sz="2800" b="0">
                <a:latin typeface="Calibri" panose="020F0502020204030204" pitchFamily="34" charset="0"/>
              </a:defRPr>
            </a:pPr>
            <a:endParaRPr lang="lv-LV" sz="2800" b="0" dirty="0">
              <a:latin typeface="Calibri" panose="020F0502020204030204" pitchFamily="34" charset="0"/>
            </a:endParaRPr>
          </a:p>
        </c:rich>
      </c:tx>
      <c:layout/>
      <c:overlay val="0"/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Lapa3!$A$10</c:f>
              <c:strCache>
                <c:ptCount val="1"/>
                <c:pt idx="0">
                  <c:v>būvuzraugs</c:v>
                </c:pt>
              </c:strCache>
            </c:strRef>
          </c:tx>
          <c:spPr>
            <a:solidFill>
              <a:schemeClr val="accent3"/>
            </a:solidFill>
          </c:spPr>
          <c:invertIfNegative val="0"/>
          <c:dLbls>
            <c:dLbl>
              <c:idx val="0"/>
              <c:layout>
                <c:manualLayout>
                  <c:x val="1.8565188663247943E-2"/>
                  <c:y val="-6.134584080029754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7239103758730234E-2"/>
                  <c:y val="-6.517995585031614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2800" b="1">
                    <a:latin typeface="Calibri" panose="020F0502020204030204" pitchFamily="34" charset="0"/>
                  </a:defRPr>
                </a:pPr>
                <a:endParaRPr lang="lv-LV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</c:dLbls>
          <c:cat>
            <c:strRef>
              <c:f>Lapa3!$B$9:$C$9</c:f>
              <c:strCache>
                <c:ptCount val="2"/>
                <c:pt idx="0">
                  <c:v>2018. gada janvāris - maijs</c:v>
                </c:pt>
                <c:pt idx="1">
                  <c:v>2017. gads</c:v>
                </c:pt>
              </c:strCache>
            </c:strRef>
          </c:cat>
          <c:val>
            <c:numRef>
              <c:f>Lapa3!$B$10:$C$10</c:f>
              <c:numCache>
                <c:formatCode>General</c:formatCode>
                <c:ptCount val="2"/>
                <c:pt idx="0">
                  <c:v>9</c:v>
                </c:pt>
                <c:pt idx="1">
                  <c:v>8.99</c:v>
                </c:pt>
              </c:numCache>
            </c:numRef>
          </c:val>
        </c:ser>
        <c:ser>
          <c:idx val="1"/>
          <c:order val="1"/>
          <c:tx>
            <c:strRef>
              <c:f>Lapa3!$A$11</c:f>
              <c:strCache>
                <c:ptCount val="1"/>
                <c:pt idx="0">
                  <c:v>būvinspektora palīgs</c:v>
                </c:pt>
              </c:strCache>
            </c:strRef>
          </c:tx>
          <c:spPr>
            <a:solidFill>
              <a:schemeClr val="accent1"/>
            </a:solidFill>
          </c:spPr>
          <c:invertIfNegative val="0"/>
          <c:dLbls>
            <c:dLbl>
              <c:idx val="0"/>
              <c:layout>
                <c:manualLayout>
                  <c:x val="2.9173867899389576E-2"/>
                  <c:y val="-8.6267588625418432E-2"/>
                </c:manualLayout>
              </c:layout>
              <c:spPr/>
              <c:txPr>
                <a:bodyPr/>
                <a:lstStyle/>
                <a:p>
                  <a:pPr>
                    <a:defRPr sz="2400" b="1">
                      <a:latin typeface="Calibri" panose="020F0502020204030204" pitchFamily="34" charset="0"/>
                    </a:defRPr>
                  </a:pPr>
                  <a:endParaRPr lang="lv-LV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2.6521698090354203E-2"/>
                  <c:y val="-7.2848185950353347E-2"/>
                </c:manualLayout>
              </c:layout>
              <c:spPr/>
              <c:txPr>
                <a:bodyPr/>
                <a:lstStyle/>
                <a:p>
                  <a:pPr>
                    <a:defRPr sz="2400" b="1">
                      <a:latin typeface="Calibri" panose="020F0502020204030204" pitchFamily="34" charset="0"/>
                    </a:defRPr>
                  </a:pPr>
                  <a:endParaRPr lang="lv-LV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2400">
                    <a:latin typeface="Calibri" panose="020F0502020204030204" pitchFamily="34" charset="0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Lapa3!$B$9:$C$9</c:f>
              <c:strCache>
                <c:ptCount val="2"/>
                <c:pt idx="0">
                  <c:v>2018. gada janvāris - maijs</c:v>
                </c:pt>
                <c:pt idx="1">
                  <c:v>2017. gads</c:v>
                </c:pt>
              </c:strCache>
            </c:strRef>
          </c:cat>
          <c:val>
            <c:numRef>
              <c:f>Lapa3!$B$11:$C$11</c:f>
              <c:numCache>
                <c:formatCode>General</c:formatCode>
                <c:ptCount val="2"/>
                <c:pt idx="0">
                  <c:v>7.89</c:v>
                </c:pt>
                <c:pt idx="1">
                  <c:v>7.76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4"/>
        <c:gapDepth val="0"/>
        <c:shape val="cylinder"/>
        <c:axId val="116113408"/>
        <c:axId val="116114944"/>
        <c:axId val="0"/>
      </c:bar3DChart>
      <c:catAx>
        <c:axId val="116113408"/>
        <c:scaling>
          <c:orientation val="minMax"/>
        </c:scaling>
        <c:delete val="0"/>
        <c:axPos val="b"/>
        <c:majorTickMark val="none"/>
        <c:minorTickMark val="none"/>
        <c:tickLblPos val="nextTo"/>
        <c:txPr>
          <a:bodyPr/>
          <a:lstStyle/>
          <a:p>
            <a:pPr>
              <a:defRPr sz="2800"/>
            </a:pPr>
            <a:endParaRPr lang="lv-LV"/>
          </a:p>
        </c:txPr>
        <c:crossAx val="116114944"/>
        <c:crosses val="autoZero"/>
        <c:auto val="1"/>
        <c:lblAlgn val="ctr"/>
        <c:lblOffset val="100"/>
        <c:noMultiLvlLbl val="0"/>
      </c:catAx>
      <c:valAx>
        <c:axId val="116114944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116113408"/>
        <c:crosses val="autoZero"/>
        <c:crossBetween val="between"/>
      </c:valAx>
    </c:plotArea>
    <c:legend>
      <c:legendPos val="b"/>
      <c:layout/>
      <c:overlay val="0"/>
      <c:txPr>
        <a:bodyPr/>
        <a:lstStyle/>
        <a:p>
          <a:pPr>
            <a:defRPr sz="2400"/>
          </a:pPr>
          <a:endParaRPr lang="lv-LV"/>
        </a:p>
      </c:txPr>
    </c:legend>
    <c:plotVisOnly val="1"/>
    <c:dispBlanksAs val="gap"/>
    <c:showDLblsOverMax val="0"/>
  </c:chart>
  <c:externalData r:id="rId2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0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alvenes vietturis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uma vietturis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2430C7-6A11-4258-B4F6-73A426A70D79}" type="datetimeFigureOut">
              <a:rPr lang="lv-LV" smtClean="0"/>
              <a:t>23.08.2018</a:t>
            </a:fld>
            <a:endParaRPr lang="lv-LV"/>
          </a:p>
        </p:txBody>
      </p:sp>
      <p:sp>
        <p:nvSpPr>
          <p:cNvPr id="4" name="Kājenes vietturis 3"/>
          <p:cNvSpPr>
            <a:spLocks noGrp="1"/>
          </p:cNvSpPr>
          <p:nvPr>
            <p:ph type="ftr" sz="quarter" idx="2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5" name="Slaida numura vietturis 4"/>
          <p:cNvSpPr>
            <a:spLocks noGrp="1"/>
          </p:cNvSpPr>
          <p:nvPr>
            <p:ph type="sldNum" sz="quarter" idx="3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F2E963-08F6-4C75-97C5-3F7617543833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0757886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Virsraksta slaid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Apakšvirsraksts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lv-LV" smtClean="0"/>
              <a:t>Noklikšķiniet, lai rediģētu šablona apakšvirsraksta stilu</a:t>
            </a:r>
            <a:endParaRPr lang="lv-LV"/>
          </a:p>
        </p:txBody>
      </p:sp>
      <p:sp>
        <p:nvSpPr>
          <p:cNvPr id="4" name="Text Box 4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E8AA45-1E8F-4657-98E7-AC0B83B383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2620597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Virsraksts un vertikāls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Vertikāls teksta vietturis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lv-LV" smtClean="0"/>
              <a:t>Noklikšķiniet, lai rediģētu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lv-LV"/>
          </a:p>
        </p:txBody>
      </p:sp>
      <p:sp>
        <p:nvSpPr>
          <p:cNvPr id="4" name="Text Box 4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E0A545-8E7D-41D4-8BAD-D0CB2337C56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6562036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āls virsraksts un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āls virsraksts 1"/>
          <p:cNvSpPr>
            <a:spLocks noGrp="1"/>
          </p:cNvSpPr>
          <p:nvPr>
            <p:ph type="title" orient="vert"/>
          </p:nvPr>
        </p:nvSpPr>
        <p:spPr>
          <a:xfrm>
            <a:off x="9118600" y="1638300"/>
            <a:ext cx="2616200" cy="8166100"/>
          </a:xfrm>
        </p:spPr>
        <p:txBody>
          <a:bodyPr vert="eaVert"/>
          <a:lstStyle/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Vertikāls teksta vietturis 2"/>
          <p:cNvSpPr>
            <a:spLocks noGrp="1"/>
          </p:cNvSpPr>
          <p:nvPr>
            <p:ph type="body" orient="vert" idx="1"/>
          </p:nvPr>
        </p:nvSpPr>
        <p:spPr>
          <a:xfrm>
            <a:off x="1270000" y="1638300"/>
            <a:ext cx="7696200" cy="8166100"/>
          </a:xfrm>
        </p:spPr>
        <p:txBody>
          <a:bodyPr vert="eaVert"/>
          <a:lstStyle/>
          <a:p>
            <a:pPr lvl="0"/>
            <a:r>
              <a:rPr lang="lv-LV" smtClean="0"/>
              <a:t>Noklikšķiniet, lai rediģētu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lv-LV"/>
          </a:p>
        </p:txBody>
      </p:sp>
      <p:sp>
        <p:nvSpPr>
          <p:cNvPr id="4" name="Text Box 4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28DFAF-A263-4697-A906-31C553327C7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1158070"/>
      </p:ext>
    </p:extLst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Virsraksta slaid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Apakšvirsraksts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lv-LV" smtClean="0"/>
              <a:t>Noklikšķiniet, lai rediģētu šablona apakšvirsraksta stilu</a:t>
            </a:r>
            <a:endParaRPr lang="lv-LV"/>
          </a:p>
        </p:txBody>
      </p:sp>
      <p:sp>
        <p:nvSpPr>
          <p:cNvPr id="4" name="Text Box 6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6FD6BD-5A23-4DA2-896E-0A988167DA1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5236541"/>
      </p:ext>
    </p:extLst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Virsraksts un sat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v-LV" smtClean="0"/>
              <a:t>Noklikšķiniet, lai rediģētu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lv-LV"/>
          </a:p>
        </p:txBody>
      </p:sp>
      <p:sp>
        <p:nvSpPr>
          <p:cNvPr id="4" name="Text Box 6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77C711-B579-4AA2-9FB2-2DDCDF0420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3875378"/>
      </p:ext>
    </p:extLst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adaļas galve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Teksta vietturis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lv-LV" smtClean="0"/>
              <a:t>Noklikšķiniet, lai rediģētu šablona teksta stilus</a:t>
            </a:r>
          </a:p>
        </p:txBody>
      </p:sp>
      <p:sp>
        <p:nvSpPr>
          <p:cNvPr id="4" name="Text Box 6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922E96-83A7-4111-A929-4FC7E094EA8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5636264"/>
      </p:ext>
    </p:extLst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ivi satur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Satura vietturis 2"/>
          <p:cNvSpPr>
            <a:spLocks noGrp="1"/>
          </p:cNvSpPr>
          <p:nvPr>
            <p:ph sz="half" idx="1"/>
          </p:nvPr>
        </p:nvSpPr>
        <p:spPr>
          <a:xfrm>
            <a:off x="1798638" y="2768600"/>
            <a:ext cx="4902200" cy="5715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lv-LV" smtClean="0"/>
              <a:t>Noklikšķiniet, lai rediģētu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lv-LV"/>
          </a:p>
        </p:txBody>
      </p:sp>
      <p:sp>
        <p:nvSpPr>
          <p:cNvPr id="4" name="Satura vietturis 3"/>
          <p:cNvSpPr>
            <a:spLocks noGrp="1"/>
          </p:cNvSpPr>
          <p:nvPr>
            <p:ph sz="half" idx="2"/>
          </p:nvPr>
        </p:nvSpPr>
        <p:spPr>
          <a:xfrm>
            <a:off x="6853238" y="2768600"/>
            <a:ext cx="4902200" cy="5715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lv-LV" smtClean="0"/>
              <a:t>Noklikšķiniet, lai rediģētu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lv-LV"/>
          </a:p>
        </p:txBody>
      </p:sp>
      <p:sp>
        <p:nvSpPr>
          <p:cNvPr id="5" name="Text Box 6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85996F-D1C6-4F3D-B20F-5B2A50E954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8288777"/>
      </p:ext>
    </p:extLst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līdzināj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Teksta vietturis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v-LV" smtClean="0"/>
              <a:t>Noklikšķiniet, lai rediģētu šablona teksta stilus</a:t>
            </a:r>
          </a:p>
        </p:txBody>
      </p:sp>
      <p:sp>
        <p:nvSpPr>
          <p:cNvPr id="4" name="Satura vietturis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lv-LV" smtClean="0"/>
              <a:t>Noklikšķiniet, lai rediģētu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lv-LV"/>
          </a:p>
        </p:txBody>
      </p:sp>
      <p:sp>
        <p:nvSpPr>
          <p:cNvPr id="5" name="Teksta vietturis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v-LV" smtClean="0"/>
              <a:t>Noklikšķiniet, lai rediģētu šablona teksta stilus</a:t>
            </a:r>
          </a:p>
        </p:txBody>
      </p:sp>
      <p:sp>
        <p:nvSpPr>
          <p:cNvPr id="6" name="Satura vietturis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lv-LV" smtClean="0"/>
              <a:t>Noklikšķiniet, lai rediģētu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lv-LV"/>
          </a:p>
        </p:txBody>
      </p:sp>
      <p:sp>
        <p:nvSpPr>
          <p:cNvPr id="7" name="Text Box 6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928039-8214-4382-B378-CB30698727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1422366"/>
      </p:ext>
    </p:extLst>
  </p:cSld>
  <p:clrMapOvr>
    <a:masterClrMapping/>
  </p:clrMapOvr>
  <p:transition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ai virsra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Text Box 6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B7C2DB-437F-4338-A267-7035E63380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9108769"/>
      </p:ext>
    </p:extLst>
  </p:cSld>
  <p:clrMapOvr>
    <a:masterClrMapping/>
  </p:clrMapOvr>
  <p:transition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k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6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51BDE4-2EA8-4EFD-8B95-DF09AE075F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0582030"/>
      </p:ext>
    </p:extLst>
  </p:cSld>
  <p:clrMapOvr>
    <a:masterClrMapping/>
  </p:clrMapOvr>
  <p:transition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tur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lv-LV" smtClean="0"/>
              <a:t>Noklikšķiniet, lai rediģētu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lv-LV"/>
          </a:p>
        </p:txBody>
      </p:sp>
      <p:sp>
        <p:nvSpPr>
          <p:cNvPr id="4" name="Teksta vietturis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v-LV" smtClean="0"/>
              <a:t>Noklikšķiniet, lai rediģētu šablona teksta stilus</a:t>
            </a:r>
          </a:p>
        </p:txBody>
      </p:sp>
      <p:sp>
        <p:nvSpPr>
          <p:cNvPr id="5" name="Text Box 6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AD27BD-2685-43C3-9536-319FA71F2B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1150613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Virsraksts un sat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v-LV" smtClean="0"/>
              <a:t>Noklikšķiniet, lai rediģētu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lv-LV"/>
          </a:p>
        </p:txBody>
      </p:sp>
      <p:sp>
        <p:nvSpPr>
          <p:cNvPr id="4" name="Text Box 4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D69633-510F-4950-A203-DECE00EC00B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9880137"/>
      </p:ext>
    </p:extLst>
  </p:cSld>
  <p:clrMapOvr>
    <a:masterClrMapping/>
  </p:clrMapOvr>
  <p:transition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ttēl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Attēla vietturis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lv-LV" noProof="0" smtClean="0">
              <a:sym typeface="Times" charset="0"/>
            </a:endParaRPr>
          </a:p>
        </p:txBody>
      </p:sp>
      <p:sp>
        <p:nvSpPr>
          <p:cNvPr id="4" name="Teksta vietturis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v-LV" smtClean="0"/>
              <a:t>Noklikšķiniet, lai rediģētu šablona teksta stilus</a:t>
            </a:r>
          </a:p>
        </p:txBody>
      </p:sp>
      <p:sp>
        <p:nvSpPr>
          <p:cNvPr id="5" name="Text Box 6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3D17FB-D058-4397-A4A6-E246976D59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3055734"/>
      </p:ext>
    </p:extLst>
  </p:cSld>
  <p:clrMapOvr>
    <a:masterClrMapping/>
  </p:clrMapOvr>
  <p:transition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Virsraksts un vertikāls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Vertikāls teksta vietturis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lv-LV" smtClean="0"/>
              <a:t>Noklikšķiniet, lai rediģētu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lv-LV"/>
          </a:p>
        </p:txBody>
      </p:sp>
      <p:sp>
        <p:nvSpPr>
          <p:cNvPr id="4" name="Text Box 6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397EA0-4FCF-4CEA-9B09-C705023DAC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1554189"/>
      </p:ext>
    </p:extLst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āls virsraksts un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āls virsraksts 1"/>
          <p:cNvSpPr>
            <a:spLocks noGrp="1"/>
          </p:cNvSpPr>
          <p:nvPr>
            <p:ph type="title" orient="vert"/>
          </p:nvPr>
        </p:nvSpPr>
        <p:spPr>
          <a:xfrm>
            <a:off x="9266238" y="1143000"/>
            <a:ext cx="2489200" cy="7340600"/>
          </a:xfrm>
        </p:spPr>
        <p:txBody>
          <a:bodyPr vert="eaVert"/>
          <a:lstStyle/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Vertikāls teksta vietturis 2"/>
          <p:cNvSpPr>
            <a:spLocks noGrp="1"/>
          </p:cNvSpPr>
          <p:nvPr>
            <p:ph type="body" orient="vert" idx="1"/>
          </p:nvPr>
        </p:nvSpPr>
        <p:spPr>
          <a:xfrm>
            <a:off x="1798638" y="1143000"/>
            <a:ext cx="7315200" cy="7340600"/>
          </a:xfrm>
        </p:spPr>
        <p:txBody>
          <a:bodyPr vert="eaVert"/>
          <a:lstStyle/>
          <a:p>
            <a:pPr lvl="0"/>
            <a:r>
              <a:rPr lang="lv-LV" smtClean="0"/>
              <a:t>Noklikšķiniet, lai rediģētu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lv-LV"/>
          </a:p>
        </p:txBody>
      </p:sp>
      <p:sp>
        <p:nvSpPr>
          <p:cNvPr id="4" name="Text Box 6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DE1EB2-375D-4782-8BBF-643956CE5B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3013165"/>
      </p:ext>
    </p:extLst>
  </p:cSld>
  <p:clrMapOvr>
    <a:masterClrMapping/>
  </p:clrMapOvr>
  <p:transition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Virsraksta slaid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Apakšvirsraksts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lv-LV" smtClean="0"/>
              <a:t>Noklikšķiniet, lai rediģētu šablona apakšvirsraksta stilu</a:t>
            </a:r>
            <a:endParaRPr lang="lv-LV"/>
          </a:p>
        </p:txBody>
      </p:sp>
      <p:sp>
        <p:nvSpPr>
          <p:cNvPr id="4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561082-3AF9-488F-8B9D-ED6F380D1D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7176955"/>
      </p:ext>
    </p:extLst>
  </p:cSld>
  <p:clrMapOvr>
    <a:masterClrMapping/>
  </p:clrMapOvr>
  <p:transition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Virsraksts un sat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lv-LV" smtClean="0"/>
              <a:t>Noklikšķiniet, lai rediģētu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lv-LV"/>
          </a:p>
        </p:txBody>
      </p:sp>
      <p:sp>
        <p:nvSpPr>
          <p:cNvPr id="4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19F300-B4C0-467B-B36F-992D33A0C0B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1700834"/>
      </p:ext>
    </p:extLst>
  </p:cSld>
  <p:clrMapOvr>
    <a:masterClrMapping/>
  </p:clrMapOvr>
  <p:transition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adaļas galve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Teksta vietturis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lv-LV" smtClean="0"/>
              <a:t>Noklikšķiniet, lai rediģētu šablona teksta stilus</a:t>
            </a:r>
          </a:p>
        </p:txBody>
      </p:sp>
      <p:sp>
        <p:nvSpPr>
          <p:cNvPr id="4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986BB4-D6C3-425E-AFD8-BF841C2770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2845084"/>
      </p:ext>
    </p:extLst>
  </p:cSld>
  <p:clrMapOvr>
    <a:masterClrMapping/>
  </p:clrMapOvr>
  <p:transition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ivi satur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Satura vietturis 2"/>
          <p:cNvSpPr>
            <a:spLocks noGrp="1"/>
          </p:cNvSpPr>
          <p:nvPr>
            <p:ph sz="half" idx="1"/>
          </p:nvPr>
        </p:nvSpPr>
        <p:spPr>
          <a:xfrm>
            <a:off x="650875" y="2276475"/>
            <a:ext cx="5775325" cy="6435725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lv-LV" smtClean="0"/>
              <a:t>Noklikšķiniet, lai rediģētu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lv-LV"/>
          </a:p>
        </p:txBody>
      </p:sp>
      <p:sp>
        <p:nvSpPr>
          <p:cNvPr id="4" name="Satura vietturis 3"/>
          <p:cNvSpPr>
            <a:spLocks noGrp="1"/>
          </p:cNvSpPr>
          <p:nvPr>
            <p:ph sz="half" idx="2"/>
          </p:nvPr>
        </p:nvSpPr>
        <p:spPr>
          <a:xfrm>
            <a:off x="6578600" y="2276475"/>
            <a:ext cx="5775325" cy="6435725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lv-LV" smtClean="0"/>
              <a:t>Noklikšķiniet, lai rediģētu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lv-LV"/>
          </a:p>
        </p:txBody>
      </p:sp>
      <p:sp>
        <p:nvSpPr>
          <p:cNvPr id="5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951C55-5B1A-49DA-ADA4-8CFFD784DB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7903375"/>
      </p:ext>
    </p:extLst>
  </p:cSld>
  <p:clrMapOvr>
    <a:masterClrMapping/>
  </p:clrMapOvr>
  <p:transition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līdzināj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Teksta vietturis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v-LV" smtClean="0"/>
              <a:t>Noklikšķiniet, lai rediģētu šablona teksta stilus</a:t>
            </a:r>
          </a:p>
        </p:txBody>
      </p:sp>
      <p:sp>
        <p:nvSpPr>
          <p:cNvPr id="4" name="Satura vietturis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lv-LV" smtClean="0"/>
              <a:t>Noklikšķiniet, lai rediģētu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lv-LV"/>
          </a:p>
        </p:txBody>
      </p:sp>
      <p:sp>
        <p:nvSpPr>
          <p:cNvPr id="5" name="Teksta vietturis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v-LV" smtClean="0"/>
              <a:t>Noklikšķiniet, lai rediģētu šablona teksta stilus</a:t>
            </a:r>
          </a:p>
        </p:txBody>
      </p:sp>
      <p:sp>
        <p:nvSpPr>
          <p:cNvPr id="6" name="Satura vietturis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lv-LV" smtClean="0"/>
              <a:t>Noklikšķiniet, lai rediģētu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lv-LV"/>
          </a:p>
        </p:txBody>
      </p:sp>
      <p:sp>
        <p:nvSpPr>
          <p:cNvPr id="7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BA4F1A-3800-49B6-837A-9A24366EC7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2576388"/>
      </p:ext>
    </p:extLst>
  </p:cSld>
  <p:clrMapOvr>
    <a:masterClrMapping/>
  </p:clrMapOvr>
  <p:transition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ai virsra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611105-8DC8-4BCF-90F7-B932CC9C940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1791126"/>
      </p:ext>
    </p:extLst>
  </p:cSld>
  <p:clrMapOvr>
    <a:masterClrMapping/>
  </p:clrMapOvr>
  <p:transition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k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C855C2-085C-403D-9964-CDF9E37D4D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273217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adaļas galve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Teksta vietturis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lv-LV" smtClean="0"/>
              <a:t>Noklikšķiniet, lai rediģētu šablona teksta stilus</a:t>
            </a:r>
          </a:p>
        </p:txBody>
      </p:sp>
      <p:sp>
        <p:nvSpPr>
          <p:cNvPr id="4" name="Text Box 4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AB536D-02B2-43C1-BBB0-5D731769872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8925016"/>
      </p:ext>
    </p:extLst>
  </p:cSld>
  <p:clrMapOvr>
    <a:masterClrMapping/>
  </p:clrMapOvr>
  <p:transition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tur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lv-LV" smtClean="0"/>
              <a:t>Noklikšķiniet, lai rediģētu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lv-LV"/>
          </a:p>
        </p:txBody>
      </p:sp>
      <p:sp>
        <p:nvSpPr>
          <p:cNvPr id="4" name="Teksta vietturis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v-LV" smtClean="0"/>
              <a:t>Noklikšķiniet, lai rediģētu šablona teksta stilus</a:t>
            </a:r>
          </a:p>
        </p:txBody>
      </p:sp>
      <p:sp>
        <p:nvSpPr>
          <p:cNvPr id="5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DAAE73-C13C-4D13-94C2-F24AA39BD0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5754879"/>
      </p:ext>
    </p:extLst>
  </p:cSld>
  <p:clrMapOvr>
    <a:masterClrMapping/>
  </p:clrMapOvr>
  <p:transition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ttēl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Attēla vietturis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lv-LV" noProof="0" smtClean="0">
              <a:sym typeface="Gill Sans" charset="0"/>
            </a:endParaRPr>
          </a:p>
        </p:txBody>
      </p:sp>
      <p:sp>
        <p:nvSpPr>
          <p:cNvPr id="4" name="Teksta vietturis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v-LV" smtClean="0"/>
              <a:t>Noklikšķiniet, lai rediģētu šablona teksta stilus</a:t>
            </a:r>
          </a:p>
        </p:txBody>
      </p:sp>
      <p:sp>
        <p:nvSpPr>
          <p:cNvPr id="5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41FEBE-7A98-47D9-84F8-4633D56A7F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7144589"/>
      </p:ext>
    </p:extLst>
  </p:cSld>
  <p:clrMapOvr>
    <a:masterClrMapping/>
  </p:clrMapOvr>
  <p:transition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Virsraksts un vertikāls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Vertikāls teksta vietturis 2"/>
          <p:cNvSpPr>
            <a:spLocks noGrp="1"/>
          </p:cNvSpPr>
          <p:nvPr>
            <p:ph type="body" orient="vert"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lv-LV" smtClean="0"/>
              <a:t>Noklikšķiniet, lai rediģētu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lv-LV"/>
          </a:p>
        </p:txBody>
      </p:sp>
      <p:sp>
        <p:nvSpPr>
          <p:cNvPr id="4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91681D-A674-4060-A3BA-751F49E5FF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9404508"/>
      </p:ext>
    </p:extLst>
  </p:cSld>
  <p:clrMapOvr>
    <a:masterClrMapping/>
  </p:clrMapOvr>
  <p:transition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āls virsraksts un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āls virsraksts 1"/>
          <p:cNvSpPr>
            <a:spLocks noGrp="1"/>
          </p:cNvSpPr>
          <p:nvPr>
            <p:ph type="title" orient="vert"/>
          </p:nvPr>
        </p:nvSpPr>
        <p:spPr>
          <a:xfrm>
            <a:off x="9428163" y="2276475"/>
            <a:ext cx="2925762" cy="6435725"/>
          </a:xfrm>
        </p:spPr>
        <p:txBody>
          <a:bodyPr vert="eaVert"/>
          <a:lstStyle/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Vertikāls teksta vietturis 2"/>
          <p:cNvSpPr>
            <a:spLocks noGrp="1"/>
          </p:cNvSpPr>
          <p:nvPr>
            <p:ph type="body" orient="vert" idx="1"/>
          </p:nvPr>
        </p:nvSpPr>
        <p:spPr>
          <a:xfrm>
            <a:off x="650875" y="2276475"/>
            <a:ext cx="8624888" cy="64357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lv-LV" smtClean="0"/>
              <a:t>Noklikšķiniet, lai rediģētu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lv-LV"/>
          </a:p>
        </p:txBody>
      </p:sp>
      <p:sp>
        <p:nvSpPr>
          <p:cNvPr id="4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A19F20-D750-4698-AADF-593F1983E6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4752100"/>
      </p:ext>
    </p:extLst>
  </p:cSld>
  <p:clrMapOvr>
    <a:masterClrMapping/>
  </p:clrMapOvr>
  <p:transition/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Virsraksta slaid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Apakšvirsraksts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lv-LV" smtClean="0"/>
              <a:t>Noklikšķiniet, lai rediģētu šablona apakšvirsraksta stilu</a:t>
            </a:r>
            <a:endParaRPr lang="lv-LV"/>
          </a:p>
        </p:txBody>
      </p:sp>
      <p:sp>
        <p:nvSpPr>
          <p:cNvPr id="4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31D4F3-29BE-42BA-9D0D-F64537793F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9743215"/>
      </p:ext>
    </p:extLst>
  </p:cSld>
  <p:clrMapOvr>
    <a:masterClrMapping/>
  </p:clrMapOvr>
  <p:transition/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Virsraksts un sat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lv-LV" smtClean="0"/>
              <a:t>Noklikšķiniet, lai rediģētu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lv-LV"/>
          </a:p>
        </p:txBody>
      </p:sp>
      <p:sp>
        <p:nvSpPr>
          <p:cNvPr id="4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A24B7F-5937-419C-A6CB-ED6D015493D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4577523"/>
      </p:ext>
    </p:extLst>
  </p:cSld>
  <p:clrMapOvr>
    <a:masterClrMapping/>
  </p:clrMapOvr>
  <p:transition/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adaļas galve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Teksta vietturis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lv-LV" smtClean="0"/>
              <a:t>Noklikšķiniet, lai rediģētu šablona teksta stilus</a:t>
            </a:r>
          </a:p>
        </p:txBody>
      </p:sp>
      <p:sp>
        <p:nvSpPr>
          <p:cNvPr id="4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C7BAA9-A568-4590-BBD0-F35AC1E831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8628839"/>
      </p:ext>
    </p:extLst>
  </p:cSld>
  <p:clrMapOvr>
    <a:masterClrMapping/>
  </p:clrMapOvr>
  <p:transition/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ivi satur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Satura vietturis 2"/>
          <p:cNvSpPr>
            <a:spLocks noGrp="1"/>
          </p:cNvSpPr>
          <p:nvPr>
            <p:ph sz="half" idx="1"/>
          </p:nvPr>
        </p:nvSpPr>
        <p:spPr>
          <a:xfrm>
            <a:off x="650875" y="2276475"/>
            <a:ext cx="5775325" cy="6435725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lv-LV" smtClean="0"/>
              <a:t>Noklikšķiniet, lai rediģētu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lv-LV"/>
          </a:p>
        </p:txBody>
      </p:sp>
      <p:sp>
        <p:nvSpPr>
          <p:cNvPr id="4" name="Satura vietturis 3"/>
          <p:cNvSpPr>
            <a:spLocks noGrp="1"/>
          </p:cNvSpPr>
          <p:nvPr>
            <p:ph sz="half" idx="2"/>
          </p:nvPr>
        </p:nvSpPr>
        <p:spPr>
          <a:xfrm>
            <a:off x="6578600" y="2276475"/>
            <a:ext cx="5775325" cy="6435725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lv-LV" smtClean="0"/>
              <a:t>Noklikšķiniet, lai rediģētu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lv-LV"/>
          </a:p>
        </p:txBody>
      </p:sp>
      <p:sp>
        <p:nvSpPr>
          <p:cNvPr id="5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61F0D9-D9A4-49A3-BC6C-15A8C102CE6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6594123"/>
      </p:ext>
    </p:extLst>
  </p:cSld>
  <p:clrMapOvr>
    <a:masterClrMapping/>
  </p:clrMapOvr>
  <p:transition/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līdzināj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Teksta vietturis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v-LV" smtClean="0"/>
              <a:t>Noklikšķiniet, lai rediģētu šablona teksta stilus</a:t>
            </a:r>
          </a:p>
        </p:txBody>
      </p:sp>
      <p:sp>
        <p:nvSpPr>
          <p:cNvPr id="4" name="Satura vietturis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lv-LV" smtClean="0"/>
              <a:t>Noklikšķiniet, lai rediģētu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lv-LV"/>
          </a:p>
        </p:txBody>
      </p:sp>
      <p:sp>
        <p:nvSpPr>
          <p:cNvPr id="5" name="Teksta vietturis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v-LV" smtClean="0"/>
              <a:t>Noklikšķiniet, lai rediģētu šablona teksta stilus</a:t>
            </a:r>
          </a:p>
        </p:txBody>
      </p:sp>
      <p:sp>
        <p:nvSpPr>
          <p:cNvPr id="6" name="Satura vietturis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lv-LV" smtClean="0"/>
              <a:t>Noklikšķiniet, lai rediģētu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lv-LV"/>
          </a:p>
        </p:txBody>
      </p:sp>
      <p:sp>
        <p:nvSpPr>
          <p:cNvPr id="7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5CADE4-6639-4760-99B0-54785501ED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5441928"/>
      </p:ext>
    </p:extLst>
  </p:cSld>
  <p:clrMapOvr>
    <a:masterClrMapping/>
  </p:clrMapOvr>
  <p:transition/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ai virsra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0347C1-DE6B-4B1A-8093-AAED78ACB8C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7059223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ivi satur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Satura vietturis 2"/>
          <p:cNvSpPr>
            <a:spLocks noGrp="1"/>
          </p:cNvSpPr>
          <p:nvPr>
            <p:ph sz="half" idx="1"/>
          </p:nvPr>
        </p:nvSpPr>
        <p:spPr>
          <a:xfrm>
            <a:off x="1270000" y="8039100"/>
            <a:ext cx="5156200" cy="17653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lv-LV" smtClean="0"/>
              <a:t>Noklikšķiniet, lai rediģētu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lv-LV"/>
          </a:p>
        </p:txBody>
      </p:sp>
      <p:sp>
        <p:nvSpPr>
          <p:cNvPr id="4" name="Satura vietturis 3"/>
          <p:cNvSpPr>
            <a:spLocks noGrp="1"/>
          </p:cNvSpPr>
          <p:nvPr>
            <p:ph sz="half" idx="2"/>
          </p:nvPr>
        </p:nvSpPr>
        <p:spPr>
          <a:xfrm>
            <a:off x="6578600" y="8039100"/>
            <a:ext cx="5156200" cy="17653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lv-LV" smtClean="0"/>
              <a:t>Noklikšķiniet, lai rediģētu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lv-LV"/>
          </a:p>
        </p:txBody>
      </p:sp>
      <p:sp>
        <p:nvSpPr>
          <p:cNvPr id="5" name="Text Box 4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3FD98F-A04F-4BC2-BB64-B527DD715D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1219848"/>
      </p:ext>
    </p:extLst>
  </p:cSld>
  <p:clrMapOvr>
    <a:masterClrMapping/>
  </p:clrMapOvr>
  <p:transition/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k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F38574-89B0-48A5-9A50-A24200CFA90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984240"/>
      </p:ext>
    </p:extLst>
  </p:cSld>
  <p:clrMapOvr>
    <a:masterClrMapping/>
  </p:clrMapOvr>
  <p:transition/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tur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lv-LV" smtClean="0"/>
              <a:t>Noklikšķiniet, lai rediģētu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lv-LV"/>
          </a:p>
        </p:txBody>
      </p:sp>
      <p:sp>
        <p:nvSpPr>
          <p:cNvPr id="4" name="Teksta vietturis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v-LV" smtClean="0"/>
              <a:t>Noklikšķiniet, lai rediģētu šablona teksta stilus</a:t>
            </a:r>
          </a:p>
        </p:txBody>
      </p:sp>
      <p:sp>
        <p:nvSpPr>
          <p:cNvPr id="5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A4A66A-B711-4D63-954B-5DE97CD9E2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6773791"/>
      </p:ext>
    </p:extLst>
  </p:cSld>
  <p:clrMapOvr>
    <a:masterClrMapping/>
  </p:clrMapOvr>
  <p:transition/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ttēl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Attēla vietturis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lv-LV" noProof="0" smtClean="0">
              <a:sym typeface="Gill Sans" charset="0"/>
            </a:endParaRPr>
          </a:p>
        </p:txBody>
      </p:sp>
      <p:sp>
        <p:nvSpPr>
          <p:cNvPr id="4" name="Teksta vietturis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v-LV" smtClean="0"/>
              <a:t>Noklikšķiniet, lai rediģētu šablona teksta stilus</a:t>
            </a:r>
          </a:p>
        </p:txBody>
      </p:sp>
      <p:sp>
        <p:nvSpPr>
          <p:cNvPr id="5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7179FE-A4AA-4066-9EE4-3FBAC32ED8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4429458"/>
      </p:ext>
    </p:extLst>
  </p:cSld>
  <p:clrMapOvr>
    <a:masterClrMapping/>
  </p:clrMapOvr>
  <p:transition/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Virsraksts un vertikāls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Vertikāls teksta vietturis 2"/>
          <p:cNvSpPr>
            <a:spLocks noGrp="1"/>
          </p:cNvSpPr>
          <p:nvPr>
            <p:ph type="body" orient="vert"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lv-LV" smtClean="0"/>
              <a:t>Noklikšķiniet, lai rediģētu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lv-LV"/>
          </a:p>
        </p:txBody>
      </p:sp>
      <p:sp>
        <p:nvSpPr>
          <p:cNvPr id="4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60F549-1CEA-44CE-B694-7C5B02779F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1403311"/>
      </p:ext>
    </p:extLst>
  </p:cSld>
  <p:clrMapOvr>
    <a:masterClrMapping/>
  </p:clrMapOvr>
  <p:transition/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āls virsraksts un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āls virsraksts 1"/>
          <p:cNvSpPr>
            <a:spLocks noGrp="1"/>
          </p:cNvSpPr>
          <p:nvPr>
            <p:ph type="title" orient="vert"/>
          </p:nvPr>
        </p:nvSpPr>
        <p:spPr>
          <a:xfrm>
            <a:off x="9428163" y="2276475"/>
            <a:ext cx="2925762" cy="6600825"/>
          </a:xfrm>
        </p:spPr>
        <p:txBody>
          <a:bodyPr vert="eaVert"/>
          <a:lstStyle/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Vertikāls teksta vietturis 2"/>
          <p:cNvSpPr>
            <a:spLocks noGrp="1"/>
          </p:cNvSpPr>
          <p:nvPr>
            <p:ph type="body" orient="vert" idx="1"/>
          </p:nvPr>
        </p:nvSpPr>
        <p:spPr>
          <a:xfrm>
            <a:off x="650875" y="2276475"/>
            <a:ext cx="8624888" cy="66008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lv-LV" smtClean="0"/>
              <a:t>Noklikšķiniet, lai rediģētu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lv-LV"/>
          </a:p>
        </p:txBody>
      </p:sp>
      <p:sp>
        <p:nvSpPr>
          <p:cNvPr id="4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9BDE09-ADE6-4948-AFC0-A2CF41DFD5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3109647"/>
      </p:ext>
    </p:extLst>
  </p:cSld>
  <p:clrMapOvr>
    <a:masterClrMapping/>
  </p:clrMapOvr>
  <p:transition/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Virsraksta slaid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Apakšvirsraksts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lv-LV" smtClean="0"/>
              <a:t>Noklikšķiniet, lai rediģētu šablona apakšvirsraksta stilu</a:t>
            </a:r>
            <a:endParaRPr lang="lv-LV"/>
          </a:p>
        </p:txBody>
      </p:sp>
      <p:sp>
        <p:nvSpPr>
          <p:cNvPr id="4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5207C5-53A2-4317-BC13-17F3A38B61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4664946"/>
      </p:ext>
    </p:extLst>
  </p:cSld>
  <p:clrMapOvr>
    <a:masterClrMapping/>
  </p:clrMapOvr>
  <p:transition/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Virsraksts un sat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lv-LV" smtClean="0"/>
              <a:t>Noklikšķiniet, lai rediģētu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lv-LV"/>
          </a:p>
        </p:txBody>
      </p:sp>
      <p:sp>
        <p:nvSpPr>
          <p:cNvPr id="4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352F25-863C-4072-B3D3-A73EB5D914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3038765"/>
      </p:ext>
    </p:extLst>
  </p:cSld>
  <p:clrMapOvr>
    <a:masterClrMapping/>
  </p:clrMapOvr>
  <p:transition/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adaļas galve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Teksta vietturis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lv-LV" smtClean="0"/>
              <a:t>Noklikšķiniet, lai rediģētu šablona teksta stilus</a:t>
            </a:r>
          </a:p>
        </p:txBody>
      </p:sp>
      <p:sp>
        <p:nvSpPr>
          <p:cNvPr id="4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2B8A99-2E7B-4A31-A7E4-10BAACBA4D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9346284"/>
      </p:ext>
    </p:extLst>
  </p:cSld>
  <p:clrMapOvr>
    <a:masterClrMapping/>
  </p:clrMapOvr>
  <p:transition/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ivi satur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Satura vietturis 2"/>
          <p:cNvSpPr>
            <a:spLocks noGrp="1"/>
          </p:cNvSpPr>
          <p:nvPr>
            <p:ph sz="half" idx="1"/>
          </p:nvPr>
        </p:nvSpPr>
        <p:spPr>
          <a:xfrm>
            <a:off x="650875" y="2276475"/>
            <a:ext cx="5775325" cy="6435725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lv-LV" smtClean="0"/>
              <a:t>Noklikšķiniet, lai rediģētu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lv-LV"/>
          </a:p>
        </p:txBody>
      </p:sp>
      <p:sp>
        <p:nvSpPr>
          <p:cNvPr id="4" name="Satura vietturis 3"/>
          <p:cNvSpPr>
            <a:spLocks noGrp="1"/>
          </p:cNvSpPr>
          <p:nvPr>
            <p:ph sz="half" idx="2"/>
          </p:nvPr>
        </p:nvSpPr>
        <p:spPr>
          <a:xfrm>
            <a:off x="6578600" y="2276475"/>
            <a:ext cx="5775325" cy="6435725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lv-LV" smtClean="0"/>
              <a:t>Noklikšķiniet, lai rediģētu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lv-LV"/>
          </a:p>
        </p:txBody>
      </p:sp>
      <p:sp>
        <p:nvSpPr>
          <p:cNvPr id="5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A86863-5AA2-462C-B60A-F4C8E141A2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0772175"/>
      </p:ext>
    </p:extLst>
  </p:cSld>
  <p:clrMapOvr>
    <a:masterClrMapping/>
  </p:clrMapOvr>
  <p:transition/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līdzināj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Teksta vietturis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v-LV" smtClean="0"/>
              <a:t>Noklikšķiniet, lai rediģētu šablona teksta stilus</a:t>
            </a:r>
          </a:p>
        </p:txBody>
      </p:sp>
      <p:sp>
        <p:nvSpPr>
          <p:cNvPr id="4" name="Satura vietturis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lv-LV" smtClean="0"/>
              <a:t>Noklikšķiniet, lai rediģētu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lv-LV"/>
          </a:p>
        </p:txBody>
      </p:sp>
      <p:sp>
        <p:nvSpPr>
          <p:cNvPr id="5" name="Teksta vietturis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v-LV" smtClean="0"/>
              <a:t>Noklikšķiniet, lai rediģētu šablona teksta stilus</a:t>
            </a:r>
          </a:p>
        </p:txBody>
      </p:sp>
      <p:sp>
        <p:nvSpPr>
          <p:cNvPr id="6" name="Satura vietturis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lv-LV" smtClean="0"/>
              <a:t>Noklikšķiniet, lai rediģētu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lv-LV"/>
          </a:p>
        </p:txBody>
      </p:sp>
      <p:sp>
        <p:nvSpPr>
          <p:cNvPr id="7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E12DDA-64FA-434A-88E4-9A2A561A27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6341654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līdzināj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Teksta vietturis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v-LV" smtClean="0"/>
              <a:t>Noklikšķiniet, lai rediģētu šablona teksta stilus</a:t>
            </a:r>
          </a:p>
        </p:txBody>
      </p:sp>
      <p:sp>
        <p:nvSpPr>
          <p:cNvPr id="4" name="Satura vietturis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lv-LV" smtClean="0"/>
              <a:t>Noklikšķiniet, lai rediģētu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lv-LV"/>
          </a:p>
        </p:txBody>
      </p:sp>
      <p:sp>
        <p:nvSpPr>
          <p:cNvPr id="5" name="Teksta vietturis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v-LV" smtClean="0"/>
              <a:t>Noklikšķiniet, lai rediģētu šablona teksta stilus</a:t>
            </a:r>
          </a:p>
        </p:txBody>
      </p:sp>
      <p:sp>
        <p:nvSpPr>
          <p:cNvPr id="6" name="Satura vietturis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lv-LV" smtClean="0"/>
              <a:t>Noklikšķiniet, lai rediģētu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lv-LV"/>
          </a:p>
        </p:txBody>
      </p:sp>
      <p:sp>
        <p:nvSpPr>
          <p:cNvPr id="7" name="Text Box 4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1C9EA8-ED11-409F-B0B8-2741A14997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5730204"/>
      </p:ext>
    </p:extLst>
  </p:cSld>
  <p:clrMapOvr>
    <a:masterClrMapping/>
  </p:clrMapOvr>
  <p:transition/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ai virsra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D5F5B5-664E-43FB-8D41-55E5EF0344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7200806"/>
      </p:ext>
    </p:extLst>
  </p:cSld>
  <p:clrMapOvr>
    <a:masterClrMapping/>
  </p:clrMapOvr>
  <p:transition/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k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DAF4AB-4B3B-4E4E-9E0C-0A23DF6D599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3931364"/>
      </p:ext>
    </p:extLst>
  </p:cSld>
  <p:clrMapOvr>
    <a:masterClrMapping/>
  </p:clrMapOvr>
  <p:transition/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tur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lv-LV" smtClean="0"/>
              <a:t>Noklikšķiniet, lai rediģētu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lv-LV"/>
          </a:p>
        </p:txBody>
      </p:sp>
      <p:sp>
        <p:nvSpPr>
          <p:cNvPr id="4" name="Teksta vietturis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v-LV" smtClean="0"/>
              <a:t>Noklikšķiniet, lai rediģētu šablona teksta stilus</a:t>
            </a:r>
          </a:p>
        </p:txBody>
      </p:sp>
      <p:sp>
        <p:nvSpPr>
          <p:cNvPr id="5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429E11-BA93-4A17-B746-6BA4943EE5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3448487"/>
      </p:ext>
    </p:extLst>
  </p:cSld>
  <p:clrMapOvr>
    <a:masterClrMapping/>
  </p:clrMapOvr>
  <p:transition/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ttēl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Attēla vietturis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lv-LV" noProof="0" smtClean="0">
              <a:sym typeface="Gill Sans" charset="0"/>
            </a:endParaRPr>
          </a:p>
        </p:txBody>
      </p:sp>
      <p:sp>
        <p:nvSpPr>
          <p:cNvPr id="4" name="Teksta vietturis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v-LV" smtClean="0"/>
              <a:t>Noklikšķiniet, lai rediģētu šablona teksta stilus</a:t>
            </a:r>
          </a:p>
        </p:txBody>
      </p:sp>
      <p:sp>
        <p:nvSpPr>
          <p:cNvPr id="5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501331-8963-4F8E-8D8D-2233DA61A6B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0409458"/>
      </p:ext>
    </p:extLst>
  </p:cSld>
  <p:clrMapOvr>
    <a:masterClrMapping/>
  </p:clrMapOvr>
  <p:transition/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Virsraksts un vertikāls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Vertikāls teksta vietturis 2"/>
          <p:cNvSpPr>
            <a:spLocks noGrp="1"/>
          </p:cNvSpPr>
          <p:nvPr>
            <p:ph type="body" orient="vert"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lv-LV" smtClean="0"/>
              <a:t>Noklikšķiniet, lai rediģētu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lv-LV"/>
          </a:p>
        </p:txBody>
      </p:sp>
      <p:sp>
        <p:nvSpPr>
          <p:cNvPr id="4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15BA9F-54D5-4FFE-882D-DFE08258EB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0817379"/>
      </p:ext>
    </p:extLst>
  </p:cSld>
  <p:clrMapOvr>
    <a:masterClrMapping/>
  </p:clrMapOvr>
  <p:transition/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āls virsraksts un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āls virsraksts 1"/>
          <p:cNvSpPr>
            <a:spLocks noGrp="1"/>
          </p:cNvSpPr>
          <p:nvPr>
            <p:ph type="title" orient="vert"/>
          </p:nvPr>
        </p:nvSpPr>
        <p:spPr>
          <a:xfrm>
            <a:off x="9428163" y="2276475"/>
            <a:ext cx="2925762" cy="6600825"/>
          </a:xfrm>
        </p:spPr>
        <p:txBody>
          <a:bodyPr vert="eaVert"/>
          <a:lstStyle/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Vertikāls teksta vietturis 2"/>
          <p:cNvSpPr>
            <a:spLocks noGrp="1"/>
          </p:cNvSpPr>
          <p:nvPr>
            <p:ph type="body" orient="vert" idx="1"/>
          </p:nvPr>
        </p:nvSpPr>
        <p:spPr>
          <a:xfrm>
            <a:off x="650875" y="2276475"/>
            <a:ext cx="8624888" cy="66008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lv-LV" smtClean="0"/>
              <a:t>Noklikšķiniet, lai rediģētu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lv-LV"/>
          </a:p>
        </p:txBody>
      </p:sp>
      <p:sp>
        <p:nvSpPr>
          <p:cNvPr id="4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B74828-8A72-40AE-AAEA-856957B0B5B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963407"/>
      </p:ext>
    </p:extLst>
  </p:cSld>
  <p:clrMapOvr>
    <a:masterClrMapping/>
  </p:clrMapOvr>
  <p:transition/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Virsraksta slaid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Apakšvirsraksts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lv-LV" smtClean="0"/>
              <a:t>Noklikšķiniet, lai rediģētu šablona apakšvirsraksta stilu</a:t>
            </a:r>
            <a:endParaRPr lang="lv-LV"/>
          </a:p>
        </p:txBody>
      </p:sp>
      <p:sp>
        <p:nvSpPr>
          <p:cNvPr id="4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C06757-B14F-4C09-B6A7-D814F9C146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3479601"/>
      </p:ext>
    </p:extLst>
  </p:cSld>
  <p:clrMapOvr>
    <a:masterClrMapping/>
  </p:clrMapOvr>
  <p:transition/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Virsraksts un sat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lv-LV" smtClean="0"/>
              <a:t>Noklikšķiniet, lai rediģētu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lv-LV"/>
          </a:p>
        </p:txBody>
      </p:sp>
      <p:sp>
        <p:nvSpPr>
          <p:cNvPr id="4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B0DA46-0621-4F6D-B5B6-8FCE549C94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5547441"/>
      </p:ext>
    </p:extLst>
  </p:cSld>
  <p:clrMapOvr>
    <a:masterClrMapping/>
  </p:clrMapOvr>
  <p:transition/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adaļas galve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Teksta vietturis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lv-LV" smtClean="0"/>
              <a:t>Noklikšķiniet, lai rediģētu šablona teksta stilus</a:t>
            </a:r>
          </a:p>
        </p:txBody>
      </p:sp>
      <p:sp>
        <p:nvSpPr>
          <p:cNvPr id="4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9D3921-AB4C-428E-BB39-48848826C0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302789"/>
      </p:ext>
    </p:extLst>
  </p:cSld>
  <p:clrMapOvr>
    <a:masterClrMapping/>
  </p:clrMapOvr>
  <p:transition/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ivi satur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Satura vietturis 2"/>
          <p:cNvSpPr>
            <a:spLocks noGrp="1"/>
          </p:cNvSpPr>
          <p:nvPr>
            <p:ph sz="half" idx="1"/>
          </p:nvPr>
        </p:nvSpPr>
        <p:spPr>
          <a:xfrm>
            <a:off x="650875" y="2276475"/>
            <a:ext cx="5775325" cy="6435725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lv-LV" smtClean="0"/>
              <a:t>Noklikšķiniet, lai rediģētu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lv-LV"/>
          </a:p>
        </p:txBody>
      </p:sp>
      <p:sp>
        <p:nvSpPr>
          <p:cNvPr id="4" name="Satura vietturis 3"/>
          <p:cNvSpPr>
            <a:spLocks noGrp="1"/>
          </p:cNvSpPr>
          <p:nvPr>
            <p:ph sz="half" idx="2"/>
          </p:nvPr>
        </p:nvSpPr>
        <p:spPr>
          <a:xfrm>
            <a:off x="6578600" y="2276475"/>
            <a:ext cx="5775325" cy="6435725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lv-LV" smtClean="0"/>
              <a:t>Noklikšķiniet, lai rediģētu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lv-LV"/>
          </a:p>
        </p:txBody>
      </p:sp>
      <p:sp>
        <p:nvSpPr>
          <p:cNvPr id="5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EE0B73-7AFF-4000-A117-70BB5ABF58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5650659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ai virsra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Text Box 4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75899E-38D8-4108-B602-4D51699BDD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8689720"/>
      </p:ext>
    </p:extLst>
  </p:cSld>
  <p:clrMapOvr>
    <a:masterClrMapping/>
  </p:clrMapOvr>
  <p:transition/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līdzināj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Teksta vietturis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v-LV" smtClean="0"/>
              <a:t>Noklikšķiniet, lai rediģētu šablona teksta stilus</a:t>
            </a:r>
          </a:p>
        </p:txBody>
      </p:sp>
      <p:sp>
        <p:nvSpPr>
          <p:cNvPr id="4" name="Satura vietturis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lv-LV" smtClean="0"/>
              <a:t>Noklikšķiniet, lai rediģētu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lv-LV"/>
          </a:p>
        </p:txBody>
      </p:sp>
      <p:sp>
        <p:nvSpPr>
          <p:cNvPr id="5" name="Teksta vietturis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v-LV" smtClean="0"/>
              <a:t>Noklikšķiniet, lai rediģētu šablona teksta stilus</a:t>
            </a:r>
          </a:p>
        </p:txBody>
      </p:sp>
      <p:sp>
        <p:nvSpPr>
          <p:cNvPr id="6" name="Satura vietturis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lv-LV" smtClean="0"/>
              <a:t>Noklikšķiniet, lai rediģētu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lv-LV"/>
          </a:p>
        </p:txBody>
      </p:sp>
      <p:sp>
        <p:nvSpPr>
          <p:cNvPr id="7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D1F318-BA47-448A-9FC1-A763F8D4F3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7368718"/>
      </p:ext>
    </p:extLst>
  </p:cSld>
  <p:clrMapOvr>
    <a:masterClrMapping/>
  </p:clrMapOvr>
  <p:transition/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ai virsra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EF19FA-CE50-4548-BF4D-66FC5A7914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3902579"/>
      </p:ext>
    </p:extLst>
  </p:cSld>
  <p:clrMapOvr>
    <a:masterClrMapping/>
  </p:clrMapOvr>
  <p:transition/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k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A48489-B2E4-4BA6-AB5E-A9C924C88F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0459824"/>
      </p:ext>
    </p:extLst>
  </p:cSld>
  <p:clrMapOvr>
    <a:masterClrMapping/>
  </p:clrMapOvr>
  <p:transition/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tur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lv-LV" smtClean="0"/>
              <a:t>Noklikšķiniet, lai rediģētu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lv-LV"/>
          </a:p>
        </p:txBody>
      </p:sp>
      <p:sp>
        <p:nvSpPr>
          <p:cNvPr id="4" name="Teksta vietturis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v-LV" smtClean="0"/>
              <a:t>Noklikšķiniet, lai rediģētu šablona teksta stilus</a:t>
            </a:r>
          </a:p>
        </p:txBody>
      </p:sp>
      <p:sp>
        <p:nvSpPr>
          <p:cNvPr id="5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086CDA-B719-40BD-BE4D-4BB3C06A5E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5541698"/>
      </p:ext>
    </p:extLst>
  </p:cSld>
  <p:clrMapOvr>
    <a:masterClrMapping/>
  </p:clrMapOvr>
  <p:transition/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ttēl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Attēla vietturis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lv-LV" noProof="0" smtClean="0">
              <a:sym typeface="Gill Sans" charset="0"/>
            </a:endParaRPr>
          </a:p>
        </p:txBody>
      </p:sp>
      <p:sp>
        <p:nvSpPr>
          <p:cNvPr id="4" name="Teksta vietturis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v-LV" smtClean="0"/>
              <a:t>Noklikšķiniet, lai rediģētu šablona teksta stilus</a:t>
            </a:r>
          </a:p>
        </p:txBody>
      </p:sp>
      <p:sp>
        <p:nvSpPr>
          <p:cNvPr id="5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4A7057-71B4-4C77-BC52-AC8D601B0E2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4380714"/>
      </p:ext>
    </p:extLst>
  </p:cSld>
  <p:clrMapOvr>
    <a:masterClrMapping/>
  </p:clrMapOvr>
  <p:transition/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Virsraksts un vertikāls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Vertikāls teksta vietturis 2"/>
          <p:cNvSpPr>
            <a:spLocks noGrp="1"/>
          </p:cNvSpPr>
          <p:nvPr>
            <p:ph type="body" orient="vert"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lv-LV" smtClean="0"/>
              <a:t>Noklikšķiniet, lai rediģētu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lv-LV"/>
          </a:p>
        </p:txBody>
      </p:sp>
      <p:sp>
        <p:nvSpPr>
          <p:cNvPr id="4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C1DFA5-A43C-4316-AB40-941C807B11E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3341491"/>
      </p:ext>
    </p:extLst>
  </p:cSld>
  <p:clrMapOvr>
    <a:masterClrMapping/>
  </p:clrMapOvr>
  <p:transition/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āls virsraksts un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āls virsraksts 1"/>
          <p:cNvSpPr>
            <a:spLocks noGrp="1"/>
          </p:cNvSpPr>
          <p:nvPr>
            <p:ph type="title" orient="vert"/>
          </p:nvPr>
        </p:nvSpPr>
        <p:spPr>
          <a:xfrm>
            <a:off x="9428163" y="2276475"/>
            <a:ext cx="2925762" cy="6473825"/>
          </a:xfrm>
        </p:spPr>
        <p:txBody>
          <a:bodyPr vert="eaVert"/>
          <a:lstStyle/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Vertikāls teksta vietturis 2"/>
          <p:cNvSpPr>
            <a:spLocks noGrp="1"/>
          </p:cNvSpPr>
          <p:nvPr>
            <p:ph type="body" orient="vert" idx="1"/>
          </p:nvPr>
        </p:nvSpPr>
        <p:spPr>
          <a:xfrm>
            <a:off x="650875" y="2276475"/>
            <a:ext cx="8624888" cy="64738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lv-LV" smtClean="0"/>
              <a:t>Noklikšķiniet, lai rediģētu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lv-LV"/>
          </a:p>
        </p:txBody>
      </p:sp>
      <p:sp>
        <p:nvSpPr>
          <p:cNvPr id="4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A1BB12-2358-4C55-B6C7-C50A9D1BD4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972600"/>
      </p:ext>
    </p:extLst>
  </p:cSld>
  <p:clrMapOvr>
    <a:masterClrMapping/>
  </p:clrMapOvr>
  <p:transition/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Virsraksta slaid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  <a:prstGeom prst="rect">
            <a:avLst/>
          </a:prstGeom>
        </p:spPr>
        <p:txBody>
          <a:bodyPr/>
          <a:lstStyle/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Apakšvirsraksts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lv-LV" smtClean="0"/>
              <a:t>Noklikšķiniet, lai rediģētu šablona apakšvirsraksta stilu</a:t>
            </a:r>
            <a:endParaRPr lang="lv-LV"/>
          </a:p>
        </p:txBody>
      </p:sp>
      <p:sp>
        <p:nvSpPr>
          <p:cNvPr id="4" name="Text Box 2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4593A7-36FC-4611-9C7B-72C2AFBB096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7136432"/>
      </p:ext>
    </p:extLst>
  </p:cSld>
  <p:clrMapOvr>
    <a:masterClrMapping/>
  </p:clrMapOvr>
  <p:transition/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Virsraksts un sat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/>
          <a:lstStyle/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lv-LV" smtClean="0"/>
              <a:t>Noklikšķiniet, lai rediģētu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lv-LV"/>
          </a:p>
        </p:txBody>
      </p:sp>
      <p:sp>
        <p:nvSpPr>
          <p:cNvPr id="4" name="Text Box 2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977912-D48D-4A23-A64A-9EEE609037A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5035052"/>
      </p:ext>
    </p:extLst>
  </p:cSld>
  <p:clrMapOvr>
    <a:masterClrMapping/>
  </p:clrMapOvr>
  <p:transition/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adaļas galve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Teksta vietturis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lv-LV" smtClean="0"/>
              <a:t>Noklikšķiniet, lai rediģētu šablona teksta stilus</a:t>
            </a:r>
          </a:p>
        </p:txBody>
      </p:sp>
      <p:sp>
        <p:nvSpPr>
          <p:cNvPr id="4" name="Text Box 2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376E22-C7EB-4B95-8DEC-F07B8E3BD6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9336686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k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4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84A855-85F3-428B-8060-6E0F24C8B9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4640422"/>
      </p:ext>
    </p:extLst>
  </p:cSld>
  <p:clrMapOvr>
    <a:masterClrMapping/>
  </p:clrMapOvr>
  <p:transition/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ivi satur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/>
          <a:lstStyle/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Satura vietturis 2"/>
          <p:cNvSpPr>
            <a:spLocks noGrp="1"/>
          </p:cNvSpPr>
          <p:nvPr>
            <p:ph sz="half" idx="1"/>
          </p:nvPr>
        </p:nvSpPr>
        <p:spPr>
          <a:xfrm>
            <a:off x="650875" y="2276475"/>
            <a:ext cx="5775325" cy="6435725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lv-LV" smtClean="0"/>
              <a:t>Noklikšķiniet, lai rediģētu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lv-LV"/>
          </a:p>
        </p:txBody>
      </p:sp>
      <p:sp>
        <p:nvSpPr>
          <p:cNvPr id="4" name="Satura vietturis 3"/>
          <p:cNvSpPr>
            <a:spLocks noGrp="1"/>
          </p:cNvSpPr>
          <p:nvPr>
            <p:ph sz="half" idx="2"/>
          </p:nvPr>
        </p:nvSpPr>
        <p:spPr>
          <a:xfrm>
            <a:off x="6578600" y="2276475"/>
            <a:ext cx="5775325" cy="6435725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lv-LV" smtClean="0"/>
              <a:t>Noklikšķiniet, lai rediģētu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lv-LV"/>
          </a:p>
        </p:txBody>
      </p:sp>
      <p:sp>
        <p:nvSpPr>
          <p:cNvPr id="5" name="Text Box 2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B3274D-88B6-4455-A277-CD7F44B7D8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3938728"/>
      </p:ext>
    </p:extLst>
  </p:cSld>
  <p:clrMapOvr>
    <a:masterClrMapping/>
  </p:clrMapOvr>
  <p:transition/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līdzināj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Teksta vietturis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v-LV" smtClean="0"/>
              <a:t>Noklikšķiniet, lai rediģētu šablona teksta stilus</a:t>
            </a:r>
          </a:p>
        </p:txBody>
      </p:sp>
      <p:sp>
        <p:nvSpPr>
          <p:cNvPr id="4" name="Satura vietturis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lv-LV" smtClean="0"/>
              <a:t>Noklikšķiniet, lai rediģētu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lv-LV"/>
          </a:p>
        </p:txBody>
      </p:sp>
      <p:sp>
        <p:nvSpPr>
          <p:cNvPr id="5" name="Teksta vietturis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v-LV" smtClean="0"/>
              <a:t>Noklikšķiniet, lai rediģētu šablona teksta stilus</a:t>
            </a:r>
          </a:p>
        </p:txBody>
      </p:sp>
      <p:sp>
        <p:nvSpPr>
          <p:cNvPr id="6" name="Satura vietturis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lv-LV" smtClean="0"/>
              <a:t>Noklikšķiniet, lai rediģētu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lv-LV"/>
          </a:p>
        </p:txBody>
      </p:sp>
      <p:sp>
        <p:nvSpPr>
          <p:cNvPr id="7" name="Text Box 2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7A6415-013D-46B8-A7AC-8384AD33E0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2806135"/>
      </p:ext>
    </p:extLst>
  </p:cSld>
  <p:clrMapOvr>
    <a:masterClrMapping/>
  </p:clrMapOvr>
  <p:transition/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ai virsra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/>
          <a:lstStyle/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Text Box 2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EC2D88-305B-41F3-BDA4-8089AF7864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0623395"/>
      </p:ext>
    </p:extLst>
  </p:cSld>
  <p:clrMapOvr>
    <a:masterClrMapping/>
  </p:clrMapOvr>
  <p:transition/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k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2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683620-1D82-4DBA-A091-F3EBB708F3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7824165"/>
      </p:ext>
    </p:extLst>
  </p:cSld>
  <p:clrMapOvr>
    <a:masterClrMapping/>
  </p:clrMapOvr>
  <p:transition/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tur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lv-LV" smtClean="0"/>
              <a:t>Noklikšķiniet, lai rediģētu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lv-LV"/>
          </a:p>
        </p:txBody>
      </p:sp>
      <p:sp>
        <p:nvSpPr>
          <p:cNvPr id="4" name="Teksta vietturis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v-LV" smtClean="0"/>
              <a:t>Noklikšķiniet, lai rediģētu šablona teksta stilus</a:t>
            </a:r>
          </a:p>
        </p:txBody>
      </p:sp>
      <p:sp>
        <p:nvSpPr>
          <p:cNvPr id="5" name="Text Box 2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A78296-2146-46E9-A4C6-5955953C694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0157109"/>
      </p:ext>
    </p:extLst>
  </p:cSld>
  <p:clrMapOvr>
    <a:masterClrMapping/>
  </p:clrMapOvr>
  <p:transition/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ttēl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Attēla vietturis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lv-LV" noProof="0" smtClean="0">
              <a:sym typeface="Gill Sans" charset="0"/>
            </a:endParaRPr>
          </a:p>
        </p:txBody>
      </p:sp>
      <p:sp>
        <p:nvSpPr>
          <p:cNvPr id="4" name="Teksta vietturis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v-LV" smtClean="0"/>
              <a:t>Noklikšķiniet, lai rediģētu šablona teksta stilus</a:t>
            </a:r>
          </a:p>
        </p:txBody>
      </p:sp>
      <p:sp>
        <p:nvSpPr>
          <p:cNvPr id="5" name="Text Box 2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61CFB1-67CA-43D7-BE74-22F6742EC3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280878"/>
      </p:ext>
    </p:extLst>
  </p:cSld>
  <p:clrMapOvr>
    <a:masterClrMapping/>
  </p:clrMapOvr>
  <p:transition/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Virsraksts un vertikāls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/>
          <a:lstStyle/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Vertikāls teksta vietturis 2"/>
          <p:cNvSpPr>
            <a:spLocks noGrp="1"/>
          </p:cNvSpPr>
          <p:nvPr>
            <p:ph type="body" orient="vert"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lv-LV" smtClean="0"/>
              <a:t>Noklikšķiniet, lai rediģētu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lv-LV"/>
          </a:p>
        </p:txBody>
      </p:sp>
      <p:sp>
        <p:nvSpPr>
          <p:cNvPr id="4" name="Text Box 2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01FE27-7052-4F9B-9B61-1F7C3DE816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1188517"/>
      </p:ext>
    </p:extLst>
  </p:cSld>
  <p:clrMapOvr>
    <a:masterClrMapping/>
  </p:clrMapOvr>
  <p:transition/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āls virsraksts un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āls virsraksts 1"/>
          <p:cNvSpPr>
            <a:spLocks noGrp="1"/>
          </p:cNvSpPr>
          <p:nvPr>
            <p:ph type="title" orient="vert"/>
          </p:nvPr>
        </p:nvSpPr>
        <p:spPr>
          <a:xfrm>
            <a:off x="9428163" y="390525"/>
            <a:ext cx="2925762" cy="8321675"/>
          </a:xfrm>
          <a:prstGeom prst="rect">
            <a:avLst/>
          </a:prstGeom>
        </p:spPr>
        <p:txBody>
          <a:bodyPr vert="eaVert"/>
          <a:lstStyle/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Vertikāls teksta vietturis 2"/>
          <p:cNvSpPr>
            <a:spLocks noGrp="1"/>
          </p:cNvSpPr>
          <p:nvPr>
            <p:ph type="body" orient="vert" idx="1"/>
          </p:nvPr>
        </p:nvSpPr>
        <p:spPr>
          <a:xfrm>
            <a:off x="650875" y="390525"/>
            <a:ext cx="8624888" cy="832167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lv-LV" smtClean="0"/>
              <a:t>Noklikšķiniet, lai rediģētu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lv-LV"/>
          </a:p>
        </p:txBody>
      </p:sp>
      <p:sp>
        <p:nvSpPr>
          <p:cNvPr id="4" name="Text Box 2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A20D40-BE05-4CE5-8A34-26A74856713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1451126"/>
      </p:ext>
    </p:extLst>
  </p:cSld>
  <p:clrMapOvr>
    <a:masterClrMapping/>
  </p:clrMapOvr>
  <p:transition/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Virsraksta slaid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  <a:prstGeom prst="rect">
            <a:avLst/>
          </a:prstGeom>
        </p:spPr>
        <p:txBody>
          <a:bodyPr/>
          <a:lstStyle/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Apakšvirsraksts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lv-LV" smtClean="0"/>
              <a:t>Noklikšķiniet, lai rediģētu šablona apakšvirsraksta stilu</a:t>
            </a:r>
            <a:endParaRPr lang="lv-LV"/>
          </a:p>
        </p:txBody>
      </p:sp>
      <p:sp>
        <p:nvSpPr>
          <p:cNvPr id="4" name="Text Box 2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705066-8DAA-48BF-9256-34383203A48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8118369"/>
      </p:ext>
    </p:extLst>
  </p:cSld>
  <p:clrMapOvr>
    <a:masterClrMapping/>
  </p:clrMapOvr>
  <p:transition/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Virsraksts un sat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/>
          <a:lstStyle/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lv-LV" smtClean="0"/>
              <a:t>Noklikšķiniet, lai rediģētu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lv-LV"/>
          </a:p>
        </p:txBody>
      </p:sp>
      <p:sp>
        <p:nvSpPr>
          <p:cNvPr id="4" name="Text Box 2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53D2A1-C793-4409-BCE5-337091916F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3295778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tur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lv-LV" smtClean="0"/>
              <a:t>Noklikšķiniet, lai rediģētu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lv-LV"/>
          </a:p>
        </p:txBody>
      </p:sp>
      <p:sp>
        <p:nvSpPr>
          <p:cNvPr id="4" name="Teksta vietturis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v-LV" smtClean="0"/>
              <a:t>Noklikšķiniet, lai rediģētu šablona teksta stilus</a:t>
            </a:r>
          </a:p>
        </p:txBody>
      </p:sp>
      <p:sp>
        <p:nvSpPr>
          <p:cNvPr id="5" name="Text Box 4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288F1F-7D4E-48A5-8F27-49E935B6210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2757692"/>
      </p:ext>
    </p:extLst>
  </p:cSld>
  <p:clrMapOvr>
    <a:masterClrMapping/>
  </p:clrMapOvr>
  <p:transition/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adaļas galve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Teksta vietturis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lv-LV" smtClean="0"/>
              <a:t>Noklikšķiniet, lai rediģētu šablona teksta stilus</a:t>
            </a:r>
          </a:p>
        </p:txBody>
      </p:sp>
      <p:sp>
        <p:nvSpPr>
          <p:cNvPr id="4" name="Text Box 2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6016D6-8C71-41D2-B07C-A477D7423C7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985436"/>
      </p:ext>
    </p:extLst>
  </p:cSld>
  <p:clrMapOvr>
    <a:masterClrMapping/>
  </p:clrMapOvr>
  <p:transition/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ivi satur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/>
          <a:lstStyle/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Satura vietturis 2"/>
          <p:cNvSpPr>
            <a:spLocks noGrp="1"/>
          </p:cNvSpPr>
          <p:nvPr>
            <p:ph sz="half" idx="1"/>
          </p:nvPr>
        </p:nvSpPr>
        <p:spPr>
          <a:xfrm>
            <a:off x="650875" y="2276475"/>
            <a:ext cx="5775325" cy="6435725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lv-LV" smtClean="0"/>
              <a:t>Noklikšķiniet, lai rediģētu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lv-LV"/>
          </a:p>
        </p:txBody>
      </p:sp>
      <p:sp>
        <p:nvSpPr>
          <p:cNvPr id="4" name="Satura vietturis 3"/>
          <p:cNvSpPr>
            <a:spLocks noGrp="1"/>
          </p:cNvSpPr>
          <p:nvPr>
            <p:ph sz="half" idx="2"/>
          </p:nvPr>
        </p:nvSpPr>
        <p:spPr>
          <a:xfrm>
            <a:off x="6578600" y="2276475"/>
            <a:ext cx="5775325" cy="6435725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lv-LV" smtClean="0"/>
              <a:t>Noklikšķiniet, lai rediģētu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lv-LV"/>
          </a:p>
        </p:txBody>
      </p:sp>
      <p:sp>
        <p:nvSpPr>
          <p:cNvPr id="5" name="Text Box 2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FB73E9-D6EC-4A6F-9A6D-B86923DB9DC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386288"/>
      </p:ext>
    </p:extLst>
  </p:cSld>
  <p:clrMapOvr>
    <a:masterClrMapping/>
  </p:clrMapOvr>
  <p:transition/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līdzināj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Teksta vietturis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v-LV" smtClean="0"/>
              <a:t>Noklikšķiniet, lai rediģētu šablona teksta stilus</a:t>
            </a:r>
          </a:p>
        </p:txBody>
      </p:sp>
      <p:sp>
        <p:nvSpPr>
          <p:cNvPr id="4" name="Satura vietturis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lv-LV" smtClean="0"/>
              <a:t>Noklikšķiniet, lai rediģētu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lv-LV"/>
          </a:p>
        </p:txBody>
      </p:sp>
      <p:sp>
        <p:nvSpPr>
          <p:cNvPr id="5" name="Teksta vietturis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v-LV" smtClean="0"/>
              <a:t>Noklikšķiniet, lai rediģētu šablona teksta stilus</a:t>
            </a:r>
          </a:p>
        </p:txBody>
      </p:sp>
      <p:sp>
        <p:nvSpPr>
          <p:cNvPr id="6" name="Satura vietturis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lv-LV" smtClean="0"/>
              <a:t>Noklikšķiniet, lai rediģētu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lv-LV"/>
          </a:p>
        </p:txBody>
      </p:sp>
      <p:sp>
        <p:nvSpPr>
          <p:cNvPr id="7" name="Text Box 2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9454CC-B46B-479D-99F5-DEFE0713857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295316"/>
      </p:ext>
    </p:extLst>
  </p:cSld>
  <p:clrMapOvr>
    <a:masterClrMapping/>
  </p:clrMapOvr>
  <p:transition/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ai virsra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/>
          <a:lstStyle/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Text Box 2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82861F-FF27-474D-A50B-8195F3686A5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2116507"/>
      </p:ext>
    </p:extLst>
  </p:cSld>
  <p:clrMapOvr>
    <a:masterClrMapping/>
  </p:clrMapOvr>
  <p:transition/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k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2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2F366F-44F7-4F5A-8C4B-3EB6F22D97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326799"/>
      </p:ext>
    </p:extLst>
  </p:cSld>
  <p:clrMapOvr>
    <a:masterClrMapping/>
  </p:clrMapOvr>
  <p:transition/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tur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lv-LV" smtClean="0"/>
              <a:t>Noklikšķiniet, lai rediģētu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lv-LV"/>
          </a:p>
        </p:txBody>
      </p:sp>
      <p:sp>
        <p:nvSpPr>
          <p:cNvPr id="4" name="Teksta vietturis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v-LV" smtClean="0"/>
              <a:t>Noklikšķiniet, lai rediģētu šablona teksta stilus</a:t>
            </a:r>
          </a:p>
        </p:txBody>
      </p:sp>
      <p:sp>
        <p:nvSpPr>
          <p:cNvPr id="5" name="Text Box 2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7FAB5E-A34A-41BC-970B-48D19D19AD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15133"/>
      </p:ext>
    </p:extLst>
  </p:cSld>
  <p:clrMapOvr>
    <a:masterClrMapping/>
  </p:clrMapOvr>
  <p:transition/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ttēl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Attēla vietturis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lv-LV" noProof="0" smtClean="0">
              <a:sym typeface="Gill Sans" charset="0"/>
            </a:endParaRPr>
          </a:p>
        </p:txBody>
      </p:sp>
      <p:sp>
        <p:nvSpPr>
          <p:cNvPr id="4" name="Teksta vietturis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v-LV" smtClean="0"/>
              <a:t>Noklikšķiniet, lai rediģētu šablona teksta stilus</a:t>
            </a:r>
          </a:p>
        </p:txBody>
      </p:sp>
      <p:sp>
        <p:nvSpPr>
          <p:cNvPr id="5" name="Text Box 2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51C9EA-0AEF-4F90-ACA8-676110A46E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0360214"/>
      </p:ext>
    </p:extLst>
  </p:cSld>
  <p:clrMapOvr>
    <a:masterClrMapping/>
  </p:clrMapOvr>
  <p:transition/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Virsraksts un vertikāls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/>
          <a:lstStyle/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Vertikāls teksta vietturis 2"/>
          <p:cNvSpPr>
            <a:spLocks noGrp="1"/>
          </p:cNvSpPr>
          <p:nvPr>
            <p:ph type="body" orient="vert"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lv-LV" smtClean="0"/>
              <a:t>Noklikšķiniet, lai rediģētu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lv-LV"/>
          </a:p>
        </p:txBody>
      </p:sp>
      <p:sp>
        <p:nvSpPr>
          <p:cNvPr id="4" name="Text Box 2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D9D7F8-7A65-447B-9B8E-B0BD119EBC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3404592"/>
      </p:ext>
    </p:extLst>
  </p:cSld>
  <p:clrMapOvr>
    <a:masterClrMapping/>
  </p:clrMapOvr>
  <p:transition/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āls virsraksts un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āls virsraksts 1"/>
          <p:cNvSpPr>
            <a:spLocks noGrp="1"/>
          </p:cNvSpPr>
          <p:nvPr>
            <p:ph type="title" orient="vert"/>
          </p:nvPr>
        </p:nvSpPr>
        <p:spPr>
          <a:xfrm>
            <a:off x="9428163" y="390525"/>
            <a:ext cx="2925762" cy="8321675"/>
          </a:xfrm>
          <a:prstGeom prst="rect">
            <a:avLst/>
          </a:prstGeom>
        </p:spPr>
        <p:txBody>
          <a:bodyPr vert="eaVert"/>
          <a:lstStyle/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Vertikāls teksta vietturis 2"/>
          <p:cNvSpPr>
            <a:spLocks noGrp="1"/>
          </p:cNvSpPr>
          <p:nvPr>
            <p:ph type="body" orient="vert" idx="1"/>
          </p:nvPr>
        </p:nvSpPr>
        <p:spPr>
          <a:xfrm>
            <a:off x="650875" y="390525"/>
            <a:ext cx="8624888" cy="832167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lv-LV" smtClean="0"/>
              <a:t>Noklikšķiniet, lai rediģētu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lv-LV"/>
          </a:p>
        </p:txBody>
      </p:sp>
      <p:sp>
        <p:nvSpPr>
          <p:cNvPr id="4" name="Text Box 2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4542AD-3644-4C20-BB08-B7F8D6EE0F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3620824"/>
      </p:ext>
    </p:extLst>
  </p:cSld>
  <p:clrMapOvr>
    <a:masterClrMapping/>
  </p:clrMapOvr>
  <p:transition/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Virsraksta slaid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  <a:prstGeom prst="rect">
            <a:avLst/>
          </a:prstGeom>
        </p:spPr>
        <p:txBody>
          <a:bodyPr/>
          <a:lstStyle/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Apakšvirsraksts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lv-LV" smtClean="0"/>
              <a:t>Noklikšķiniet, lai rediģētu šablona apakšvirsraksta stilu</a:t>
            </a:r>
            <a:endParaRPr lang="lv-LV"/>
          </a:p>
        </p:txBody>
      </p:sp>
      <p:sp>
        <p:nvSpPr>
          <p:cNvPr id="4" name="Text Box 1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18A21E-E9E4-41E5-87CF-950D75C713E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140382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ttēl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Attēla vietturis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lv-LV" noProof="0" smtClean="0">
              <a:sym typeface="Times" charset="0"/>
            </a:endParaRPr>
          </a:p>
        </p:txBody>
      </p:sp>
      <p:sp>
        <p:nvSpPr>
          <p:cNvPr id="4" name="Teksta vietturis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v-LV" smtClean="0"/>
              <a:t>Noklikšķiniet, lai rediģētu šablona teksta stilus</a:t>
            </a:r>
          </a:p>
        </p:txBody>
      </p:sp>
      <p:sp>
        <p:nvSpPr>
          <p:cNvPr id="5" name="Text Box 4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874A23-1D2C-419E-9C53-66BF475A74A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3721140"/>
      </p:ext>
    </p:extLst>
  </p:cSld>
  <p:clrMapOvr>
    <a:masterClrMapping/>
  </p:clrMapOvr>
  <p:transition/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Virsraksts un sat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/>
          <a:lstStyle/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lv-LV" smtClean="0"/>
              <a:t>Noklikšķiniet, lai rediģētu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lv-LV"/>
          </a:p>
        </p:txBody>
      </p:sp>
      <p:sp>
        <p:nvSpPr>
          <p:cNvPr id="4" name="Text Box 1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755D6B-4434-4520-B1FF-13DB3DC3DB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088980"/>
      </p:ext>
    </p:extLst>
  </p:cSld>
  <p:clrMapOvr>
    <a:masterClrMapping/>
  </p:clrMapOvr>
  <p:transition/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adaļas galve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Teksta vietturis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lv-LV" smtClean="0"/>
              <a:t>Noklikšķiniet, lai rediģētu šablona teksta stilus</a:t>
            </a:r>
          </a:p>
        </p:txBody>
      </p:sp>
      <p:sp>
        <p:nvSpPr>
          <p:cNvPr id="4" name="Text Box 1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B20116-4D7F-491C-812B-6CD7FC6B461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7901707"/>
      </p:ext>
    </p:extLst>
  </p:cSld>
  <p:clrMapOvr>
    <a:masterClrMapping/>
  </p:clrMapOvr>
  <p:transition/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ivi satur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/>
          <a:lstStyle/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Satura vietturis 2"/>
          <p:cNvSpPr>
            <a:spLocks noGrp="1"/>
          </p:cNvSpPr>
          <p:nvPr>
            <p:ph sz="half" idx="1"/>
          </p:nvPr>
        </p:nvSpPr>
        <p:spPr>
          <a:xfrm>
            <a:off x="650875" y="2276475"/>
            <a:ext cx="5775325" cy="6435725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lv-LV" smtClean="0"/>
              <a:t>Noklikšķiniet, lai rediģētu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lv-LV"/>
          </a:p>
        </p:txBody>
      </p:sp>
      <p:sp>
        <p:nvSpPr>
          <p:cNvPr id="4" name="Satura vietturis 3"/>
          <p:cNvSpPr>
            <a:spLocks noGrp="1"/>
          </p:cNvSpPr>
          <p:nvPr>
            <p:ph sz="half" idx="2"/>
          </p:nvPr>
        </p:nvSpPr>
        <p:spPr>
          <a:xfrm>
            <a:off x="6578600" y="2276475"/>
            <a:ext cx="5775325" cy="6435725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lv-LV" smtClean="0"/>
              <a:t>Noklikšķiniet, lai rediģētu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lv-LV"/>
          </a:p>
        </p:txBody>
      </p:sp>
      <p:sp>
        <p:nvSpPr>
          <p:cNvPr id="5" name="Text Box 1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E361CC-0EBD-4134-985D-832B311996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3026022"/>
      </p:ext>
    </p:extLst>
  </p:cSld>
  <p:clrMapOvr>
    <a:masterClrMapping/>
  </p:clrMapOvr>
  <p:transition/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līdzināj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Teksta vietturis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v-LV" smtClean="0"/>
              <a:t>Noklikšķiniet, lai rediģētu šablona teksta stilus</a:t>
            </a:r>
          </a:p>
        </p:txBody>
      </p:sp>
      <p:sp>
        <p:nvSpPr>
          <p:cNvPr id="4" name="Satura vietturis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lv-LV" smtClean="0"/>
              <a:t>Noklikšķiniet, lai rediģētu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lv-LV"/>
          </a:p>
        </p:txBody>
      </p:sp>
      <p:sp>
        <p:nvSpPr>
          <p:cNvPr id="5" name="Teksta vietturis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v-LV" smtClean="0"/>
              <a:t>Noklikšķiniet, lai rediģētu šablona teksta stilus</a:t>
            </a:r>
          </a:p>
        </p:txBody>
      </p:sp>
      <p:sp>
        <p:nvSpPr>
          <p:cNvPr id="6" name="Satura vietturis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lv-LV" smtClean="0"/>
              <a:t>Noklikšķiniet, lai rediģētu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lv-LV"/>
          </a:p>
        </p:txBody>
      </p:sp>
      <p:sp>
        <p:nvSpPr>
          <p:cNvPr id="7" name="Text Box 1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13CE05-F747-43F7-8112-EA779232C5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8962634"/>
      </p:ext>
    </p:extLst>
  </p:cSld>
  <p:clrMapOvr>
    <a:masterClrMapping/>
  </p:clrMapOvr>
  <p:transition/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ai virsra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/>
          <a:lstStyle/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Text Box 1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F14BF4-936F-46D1-AEFC-39E702D4889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544999"/>
      </p:ext>
    </p:extLst>
  </p:cSld>
  <p:clrMapOvr>
    <a:masterClrMapping/>
  </p:clrMapOvr>
  <p:transition/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k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125B76-764B-4B99-B61C-3935B564E3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2329739"/>
      </p:ext>
    </p:extLst>
  </p:cSld>
  <p:clrMapOvr>
    <a:masterClrMapping/>
  </p:clrMapOvr>
  <p:transition/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tur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lv-LV" smtClean="0"/>
              <a:t>Noklikšķiniet, lai rediģētu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lv-LV"/>
          </a:p>
        </p:txBody>
      </p:sp>
      <p:sp>
        <p:nvSpPr>
          <p:cNvPr id="4" name="Teksta vietturis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v-LV" smtClean="0"/>
              <a:t>Noklikšķiniet, lai rediģētu šablona teksta stilus</a:t>
            </a:r>
          </a:p>
        </p:txBody>
      </p:sp>
      <p:sp>
        <p:nvSpPr>
          <p:cNvPr id="5" name="Text Box 1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E5C084-FF89-47B5-A78D-DCBB44262B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085485"/>
      </p:ext>
    </p:extLst>
  </p:cSld>
  <p:clrMapOvr>
    <a:masterClrMapping/>
  </p:clrMapOvr>
  <p:transition/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ttēl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Attēla vietturis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lv-LV" noProof="0" smtClean="0">
              <a:sym typeface="Gill Sans" charset="0"/>
            </a:endParaRPr>
          </a:p>
        </p:txBody>
      </p:sp>
      <p:sp>
        <p:nvSpPr>
          <p:cNvPr id="4" name="Teksta vietturis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v-LV" smtClean="0"/>
              <a:t>Noklikšķiniet, lai rediģētu šablona teksta stilus</a:t>
            </a:r>
          </a:p>
        </p:txBody>
      </p:sp>
      <p:sp>
        <p:nvSpPr>
          <p:cNvPr id="5" name="Text Box 1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F140C4-3533-4350-8A90-DCA1D44E07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2972768"/>
      </p:ext>
    </p:extLst>
  </p:cSld>
  <p:clrMapOvr>
    <a:masterClrMapping/>
  </p:clrMapOvr>
  <p:transition/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Virsraksts un vertikāls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/>
          <a:lstStyle/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Vertikāls teksta vietturis 2"/>
          <p:cNvSpPr>
            <a:spLocks noGrp="1"/>
          </p:cNvSpPr>
          <p:nvPr>
            <p:ph type="body" orient="vert"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lv-LV" smtClean="0"/>
              <a:t>Noklikšķiniet, lai rediģētu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lv-LV"/>
          </a:p>
        </p:txBody>
      </p:sp>
      <p:sp>
        <p:nvSpPr>
          <p:cNvPr id="4" name="Text Box 1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5757E9-927B-4A24-8268-81F7F5C224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1270975"/>
      </p:ext>
    </p:extLst>
  </p:cSld>
  <p:clrMapOvr>
    <a:masterClrMapping/>
  </p:clrMapOvr>
  <p:transition/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āls virsraksts un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āls virsraksts 1"/>
          <p:cNvSpPr>
            <a:spLocks noGrp="1"/>
          </p:cNvSpPr>
          <p:nvPr>
            <p:ph type="title" orient="vert"/>
          </p:nvPr>
        </p:nvSpPr>
        <p:spPr>
          <a:xfrm>
            <a:off x="9428163" y="390525"/>
            <a:ext cx="2925762" cy="8321675"/>
          </a:xfrm>
          <a:prstGeom prst="rect">
            <a:avLst/>
          </a:prstGeom>
        </p:spPr>
        <p:txBody>
          <a:bodyPr vert="eaVert"/>
          <a:lstStyle/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Vertikāls teksta vietturis 2"/>
          <p:cNvSpPr>
            <a:spLocks noGrp="1"/>
          </p:cNvSpPr>
          <p:nvPr>
            <p:ph type="body" orient="vert" idx="1"/>
          </p:nvPr>
        </p:nvSpPr>
        <p:spPr>
          <a:xfrm>
            <a:off x="650875" y="390525"/>
            <a:ext cx="8624888" cy="832167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lv-LV" smtClean="0"/>
              <a:t>Noklikšķiniet, lai rediģētu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lv-LV"/>
          </a:p>
        </p:txBody>
      </p:sp>
      <p:sp>
        <p:nvSpPr>
          <p:cNvPr id="4" name="Text Box 1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2D1D75-C5EA-4CAE-A1A8-6F303FA8F2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3814576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4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69.xml"/><Relationship Id="rId7" Type="http://schemas.openxmlformats.org/officeDocument/2006/relationships/slideLayout" Target="../slideLayouts/slideLayout73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68.xml"/><Relationship Id="rId1" Type="http://schemas.openxmlformats.org/officeDocument/2006/relationships/slideLayout" Target="../slideLayouts/slideLayout67.xml"/><Relationship Id="rId6" Type="http://schemas.openxmlformats.org/officeDocument/2006/relationships/slideLayout" Target="../slideLayouts/slideLayout72.xml"/><Relationship Id="rId11" Type="http://schemas.openxmlformats.org/officeDocument/2006/relationships/slideLayout" Target="../slideLayouts/slideLayout77.xml"/><Relationship Id="rId5" Type="http://schemas.openxmlformats.org/officeDocument/2006/relationships/slideLayout" Target="../slideLayouts/slideLayout71.xml"/><Relationship Id="rId10" Type="http://schemas.openxmlformats.org/officeDocument/2006/relationships/slideLayout" Target="../slideLayouts/slideLayout76.xml"/><Relationship Id="rId4" Type="http://schemas.openxmlformats.org/officeDocument/2006/relationships/slideLayout" Target="../slideLayouts/slideLayout70.xml"/><Relationship Id="rId9" Type="http://schemas.openxmlformats.org/officeDocument/2006/relationships/slideLayout" Target="../slideLayouts/slideLayout75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5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12" Type="http://schemas.openxmlformats.org/officeDocument/2006/relationships/theme" Target="../theme/theme8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11" Type="http://schemas.openxmlformats.org/officeDocument/2006/relationships/slideLayout" Target="../slideLayouts/slideLayout88.xml"/><Relationship Id="rId5" Type="http://schemas.openxmlformats.org/officeDocument/2006/relationships/slideLayout" Target="../slideLayouts/slideLayout82.xml"/><Relationship Id="rId10" Type="http://schemas.openxmlformats.org/officeDocument/2006/relationships/slideLayout" Target="../slideLayouts/slideLayout87.xml"/><Relationship Id="rId4" Type="http://schemas.openxmlformats.org/officeDocument/2006/relationships/slideLayout" Target="../slideLayouts/slideLayout81.xml"/><Relationship Id="rId9" Type="http://schemas.openxmlformats.org/officeDocument/2006/relationships/slideLayout" Target="../slideLayouts/slideLayout86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6.xml"/><Relationship Id="rId3" Type="http://schemas.openxmlformats.org/officeDocument/2006/relationships/slideLayout" Target="../slideLayouts/slideLayout91.xml"/><Relationship Id="rId7" Type="http://schemas.openxmlformats.org/officeDocument/2006/relationships/slideLayout" Target="../slideLayouts/slideLayout95.xml"/><Relationship Id="rId12" Type="http://schemas.openxmlformats.org/officeDocument/2006/relationships/theme" Target="../theme/theme9.xml"/><Relationship Id="rId2" Type="http://schemas.openxmlformats.org/officeDocument/2006/relationships/slideLayout" Target="../slideLayouts/slideLayout90.xml"/><Relationship Id="rId1" Type="http://schemas.openxmlformats.org/officeDocument/2006/relationships/slideLayout" Target="../slideLayouts/slideLayout89.xml"/><Relationship Id="rId6" Type="http://schemas.openxmlformats.org/officeDocument/2006/relationships/slideLayout" Target="../slideLayouts/slideLayout94.xml"/><Relationship Id="rId11" Type="http://schemas.openxmlformats.org/officeDocument/2006/relationships/slideLayout" Target="../slideLayouts/slideLayout99.xml"/><Relationship Id="rId5" Type="http://schemas.openxmlformats.org/officeDocument/2006/relationships/slideLayout" Target="../slideLayouts/slideLayout93.xml"/><Relationship Id="rId10" Type="http://schemas.openxmlformats.org/officeDocument/2006/relationships/slideLayout" Target="../slideLayouts/slideLayout98.xml"/><Relationship Id="rId4" Type="http://schemas.openxmlformats.org/officeDocument/2006/relationships/slideLayout" Target="../slideLayouts/slideLayout92.xml"/><Relationship Id="rId9" Type="http://schemas.openxmlformats.org/officeDocument/2006/relationships/slideLayout" Target="../slideLayouts/slideLayout9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70000" y="8039100"/>
            <a:ext cx="10464800" cy="176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lv-LV" smtClean="0">
                <a:sym typeface="Times" charset="0"/>
              </a:rPr>
              <a:t>Click to edit Master text styles</a:t>
            </a:r>
          </a:p>
          <a:p>
            <a:pPr lvl="1"/>
            <a:r>
              <a:rPr lang="en-US" altLang="lv-LV" smtClean="0">
                <a:sym typeface="Times" charset="0"/>
              </a:rPr>
              <a:t>Second level</a:t>
            </a:r>
          </a:p>
          <a:p>
            <a:pPr lvl="2"/>
            <a:r>
              <a:rPr lang="en-US" altLang="lv-LV" smtClean="0">
                <a:sym typeface="Times" charset="0"/>
              </a:rPr>
              <a:t>Third level</a:t>
            </a:r>
          </a:p>
          <a:p>
            <a:pPr lvl="3"/>
            <a:r>
              <a:rPr lang="en-US" altLang="lv-LV" smtClean="0">
                <a:sym typeface="Times" charset="0"/>
              </a:rPr>
              <a:t>Fourth level</a:t>
            </a:r>
          </a:p>
          <a:p>
            <a:pPr lvl="4"/>
            <a:r>
              <a:rPr lang="en-US" altLang="lv-LV" smtClean="0">
                <a:sym typeface="Times" charset="0"/>
              </a:rPr>
              <a:t>Fifth level</a:t>
            </a:r>
          </a:p>
        </p:txBody>
      </p:sp>
      <p:sp>
        <p:nvSpPr>
          <p:cNvPr id="1027" name="Rectangle 2"/>
          <p:cNvSpPr>
            <a:spLocks/>
          </p:cNvSpPr>
          <p:nvPr/>
        </p:nvSpPr>
        <p:spPr bwMode="auto">
          <a:xfrm>
            <a:off x="198438" y="214313"/>
            <a:ext cx="12573000" cy="61087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sz="4200">
                <a:solidFill>
                  <a:srgbClr val="000000"/>
                </a:solidFill>
                <a:latin typeface="Gill Sans" charset="0"/>
                <a:ea typeface="ヒラギノ明朝 ProN W3" charset="0"/>
                <a:cs typeface="ヒラギノ明朝 ProN W3" charset="0"/>
                <a:sym typeface="Gill Sans" charset="0"/>
              </a:defRPr>
            </a:lvl1pPr>
            <a:lvl2pPr marL="742950" indent="-285750" eaLnBrk="0" hangingPunct="0">
              <a:defRPr sz="4200">
                <a:solidFill>
                  <a:srgbClr val="000000"/>
                </a:solidFill>
                <a:latin typeface="Gill Sans" charset="0"/>
                <a:ea typeface="ヒラギノ明朝 ProN W3" charset="0"/>
                <a:cs typeface="ヒラギノ明朝 ProN W3" charset="0"/>
                <a:sym typeface="Gill Sans" charset="0"/>
              </a:defRPr>
            </a:lvl2pPr>
            <a:lvl3pPr marL="1143000" indent="-228600" eaLnBrk="0" hangingPunct="0">
              <a:defRPr sz="4200">
                <a:solidFill>
                  <a:srgbClr val="000000"/>
                </a:solidFill>
                <a:latin typeface="Gill Sans" charset="0"/>
                <a:ea typeface="ヒラギノ明朝 ProN W3" charset="0"/>
                <a:cs typeface="ヒラギノ明朝 ProN W3" charset="0"/>
                <a:sym typeface="Gill Sans" charset="0"/>
              </a:defRPr>
            </a:lvl3pPr>
            <a:lvl4pPr marL="1600200" indent="-228600" eaLnBrk="0" hangingPunct="0">
              <a:defRPr sz="4200">
                <a:solidFill>
                  <a:srgbClr val="000000"/>
                </a:solidFill>
                <a:latin typeface="Gill Sans" charset="0"/>
                <a:ea typeface="ヒラギノ明朝 ProN W3" charset="0"/>
                <a:cs typeface="ヒラギノ明朝 ProN W3" charset="0"/>
                <a:sym typeface="Gill Sans" charset="0"/>
              </a:defRPr>
            </a:lvl4pPr>
            <a:lvl5pPr marL="2057400" indent="-228600" eaLnBrk="0" hangingPunct="0">
              <a:defRPr sz="4200">
                <a:solidFill>
                  <a:srgbClr val="000000"/>
                </a:solidFill>
                <a:latin typeface="Gill Sans" charset="0"/>
                <a:ea typeface="ヒラギノ明朝 ProN W3" charset="0"/>
                <a:cs typeface="ヒラギノ明朝 ProN W3" charset="0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000000"/>
                </a:solidFill>
                <a:latin typeface="Gill Sans" charset="0"/>
                <a:ea typeface="ヒラギノ明朝 ProN W3" charset="0"/>
                <a:cs typeface="ヒラギノ明朝 ProN W3" charset="0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000000"/>
                </a:solidFill>
                <a:latin typeface="Gill Sans" charset="0"/>
                <a:ea typeface="ヒラギノ明朝 ProN W3" charset="0"/>
                <a:cs typeface="ヒラギノ明朝 ProN W3" charset="0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000000"/>
                </a:solidFill>
                <a:latin typeface="Gill Sans" charset="0"/>
                <a:ea typeface="ヒラギノ明朝 ProN W3" charset="0"/>
                <a:cs typeface="ヒラギノ明朝 ProN W3" charset="0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000000"/>
                </a:solidFill>
                <a:latin typeface="Gill Sans" charset="0"/>
                <a:ea typeface="ヒラギノ明朝 ProN W3" charset="0"/>
                <a:cs typeface="ヒラギノ明朝 ProN W3" charset="0"/>
                <a:sym typeface="Gill Sans" charset="0"/>
              </a:defRPr>
            </a:lvl9pPr>
          </a:lstStyle>
          <a:p>
            <a:pPr eaLnBrk="1" hangingPunct="1"/>
            <a:endParaRPr lang="lv-LV" altLang="lv-LV">
              <a:ea typeface="ヒラギノ角ゴ ProN W3" charset="0"/>
              <a:cs typeface="ヒラギノ角ゴ ProN W3" charset="0"/>
            </a:endParaRP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1270000" y="1638300"/>
            <a:ext cx="10464800" cy="274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lv-LV" smtClean="0">
                <a:sym typeface="Times" charset="0"/>
              </a:rPr>
              <a:t>Click to edit Master title style</a:t>
            </a:r>
          </a:p>
        </p:txBody>
      </p:sp>
      <p:sp>
        <p:nvSpPr>
          <p:cNvPr id="3" name="Text Box 4"/>
          <p:cNvSpPr txBox="1">
            <a:spLocks noGrp="1" noChangeArrowheads="1"/>
          </p:cNvSpPr>
          <p:nvPr>
            <p:ph type="sldNum" sz="quarter" idx="4"/>
          </p:nvPr>
        </p:nvSpPr>
        <p:spPr bwMode="auto">
          <a:xfrm>
            <a:off x="431800" y="9080500"/>
            <a:ext cx="419100" cy="4699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2400" b="1">
                <a:solidFill>
                  <a:srgbClr val="FFFFFF"/>
                </a:solidFill>
                <a:latin typeface="+mn-lt"/>
                <a:ea typeface="ヒラギノ角ゴ ProN W3" charset="0"/>
                <a:cs typeface="Times" charset="0"/>
                <a:sym typeface="Times" charset="0"/>
              </a:defRPr>
            </a:lvl1pPr>
          </a:lstStyle>
          <a:p>
            <a:pPr>
              <a:defRPr/>
            </a:pPr>
            <a:fld id="{746D101F-40C5-4510-8862-9CA53C9C3F8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30" name="Picture 5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46638" y="5524500"/>
            <a:ext cx="3297237" cy="251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  <p:sldLayoutId id="2147483659" r:id="rId2"/>
    <p:sldLayoutId id="2147483660" r:id="rId3"/>
    <p:sldLayoutId id="2147483661" r:id="rId4"/>
    <p:sldLayoutId id="2147483662" r:id="rId5"/>
    <p:sldLayoutId id="2147483663" r:id="rId6"/>
    <p:sldLayoutId id="2147483664" r:id="rId7"/>
    <p:sldLayoutId id="2147483665" r:id="rId8"/>
    <p:sldLayoutId id="2147483666" r:id="rId9"/>
    <p:sldLayoutId id="2147483667" r:id="rId10"/>
    <p:sldLayoutId id="2147483668" r:id="rId11"/>
  </p:sldLayoutIdLst>
  <p:transition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5800" b="1">
          <a:solidFill>
            <a:srgbClr val="FFFFFF"/>
          </a:solidFill>
          <a:latin typeface="+mj-lt"/>
          <a:ea typeface="+mj-ea"/>
          <a:cs typeface="+mj-cs"/>
          <a:sym typeface="Times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5800" b="1">
          <a:solidFill>
            <a:srgbClr val="FFFFFF"/>
          </a:solidFill>
          <a:latin typeface="Times" charset="0"/>
          <a:ea typeface="ヒラギノ明朝 ProN W6" charset="0"/>
          <a:cs typeface="ヒラギノ明朝 ProN W6" charset="0"/>
          <a:sym typeface="Times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5800" b="1">
          <a:solidFill>
            <a:srgbClr val="FFFFFF"/>
          </a:solidFill>
          <a:latin typeface="Times" charset="0"/>
          <a:ea typeface="ヒラギノ明朝 ProN W6" charset="0"/>
          <a:cs typeface="ヒラギノ明朝 ProN W6" charset="0"/>
          <a:sym typeface="Times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5800" b="1">
          <a:solidFill>
            <a:srgbClr val="FFFFFF"/>
          </a:solidFill>
          <a:latin typeface="Times" charset="0"/>
          <a:ea typeface="ヒラギノ明朝 ProN W6" charset="0"/>
          <a:cs typeface="ヒラギノ明朝 ProN W6" charset="0"/>
          <a:sym typeface="Times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5800" b="1">
          <a:solidFill>
            <a:srgbClr val="FFFFFF"/>
          </a:solidFill>
          <a:latin typeface="Times" charset="0"/>
          <a:ea typeface="ヒラギノ明朝 ProN W6" charset="0"/>
          <a:cs typeface="ヒラギノ明朝 ProN W6" charset="0"/>
          <a:sym typeface="Times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5800" b="1">
          <a:solidFill>
            <a:srgbClr val="FFFFFF"/>
          </a:solidFill>
          <a:latin typeface="Times" charset="0"/>
          <a:ea typeface="ヒラギノ明朝 ProN W6" charset="0"/>
          <a:cs typeface="ヒラギノ明朝 ProN W6" charset="0"/>
          <a:sym typeface="Time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5800" b="1">
          <a:solidFill>
            <a:srgbClr val="FFFFFF"/>
          </a:solidFill>
          <a:latin typeface="Times" charset="0"/>
          <a:ea typeface="ヒラギノ明朝 ProN W6" charset="0"/>
          <a:cs typeface="ヒラギノ明朝 ProN W6" charset="0"/>
          <a:sym typeface="Time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5800" b="1">
          <a:solidFill>
            <a:srgbClr val="FFFFFF"/>
          </a:solidFill>
          <a:latin typeface="Times" charset="0"/>
          <a:ea typeface="ヒラギノ明朝 ProN W6" charset="0"/>
          <a:cs typeface="ヒラギノ明朝 ProN W6" charset="0"/>
          <a:sym typeface="Time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5800" b="1">
          <a:solidFill>
            <a:srgbClr val="FFFFFF"/>
          </a:solidFill>
          <a:latin typeface="Times" charset="0"/>
          <a:ea typeface="ヒラギノ明朝 ProN W6" charset="0"/>
          <a:cs typeface="ヒラギノ明朝 ProN W6" charset="0"/>
          <a:sym typeface="Times" charset="0"/>
        </a:defRPr>
      </a:lvl9pPr>
    </p:titleStyle>
    <p:bodyStyle>
      <a:lvl1pPr algn="ctr" rtl="0" eaLnBrk="0" fontAlgn="base" hangingPunct="0">
        <a:spcBef>
          <a:spcPct val="0"/>
        </a:spcBef>
        <a:spcAft>
          <a:spcPct val="0"/>
        </a:spcAft>
        <a:defRPr sz="2100">
          <a:solidFill>
            <a:schemeClr val="tx1"/>
          </a:solidFill>
          <a:latin typeface="+mn-lt"/>
          <a:ea typeface="+mn-ea"/>
          <a:cs typeface="+mn-cs"/>
          <a:sym typeface="Times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100">
          <a:solidFill>
            <a:schemeClr val="tx1"/>
          </a:solidFill>
          <a:latin typeface="+mn-lt"/>
          <a:ea typeface="+mn-ea"/>
          <a:cs typeface="+mn-cs"/>
          <a:sym typeface="Times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100">
          <a:solidFill>
            <a:schemeClr val="tx1"/>
          </a:solidFill>
          <a:latin typeface="+mn-lt"/>
          <a:ea typeface="+mn-ea"/>
          <a:cs typeface="+mn-cs"/>
          <a:sym typeface="Times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100">
          <a:solidFill>
            <a:schemeClr val="tx1"/>
          </a:solidFill>
          <a:latin typeface="+mn-lt"/>
          <a:ea typeface="+mn-ea"/>
          <a:cs typeface="+mn-cs"/>
          <a:sym typeface="Times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100">
          <a:solidFill>
            <a:schemeClr val="tx1"/>
          </a:solidFill>
          <a:latin typeface="+mn-lt"/>
          <a:ea typeface="+mn-ea"/>
          <a:cs typeface="+mn-cs"/>
          <a:sym typeface="Times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100">
          <a:solidFill>
            <a:schemeClr val="tx1"/>
          </a:solidFill>
          <a:latin typeface="+mn-lt"/>
          <a:ea typeface="+mn-ea"/>
          <a:cs typeface="+mn-cs"/>
          <a:sym typeface="Time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100">
          <a:solidFill>
            <a:schemeClr val="tx1"/>
          </a:solidFill>
          <a:latin typeface="+mn-lt"/>
          <a:ea typeface="+mn-ea"/>
          <a:cs typeface="+mn-cs"/>
          <a:sym typeface="Time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100">
          <a:solidFill>
            <a:schemeClr val="tx1"/>
          </a:solidFill>
          <a:latin typeface="+mn-lt"/>
          <a:ea typeface="+mn-ea"/>
          <a:cs typeface="+mn-cs"/>
          <a:sym typeface="Time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100">
          <a:solidFill>
            <a:schemeClr val="tx1"/>
          </a:solidFill>
          <a:latin typeface="+mn-lt"/>
          <a:ea typeface="+mn-ea"/>
          <a:cs typeface="+mn-cs"/>
          <a:sym typeface="Times" charset="0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1798638" y="1143000"/>
            <a:ext cx="9956800" cy="243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lv-LV" smtClean="0">
                <a:sym typeface="Times" charset="0"/>
              </a:rPr>
              <a:t>Click to edit Master title style</a:t>
            </a:r>
          </a:p>
        </p:txBody>
      </p:sp>
      <p:sp>
        <p:nvSpPr>
          <p:cNvPr id="2051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98638" y="2768600"/>
            <a:ext cx="9956800" cy="571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lv-LV" smtClean="0">
                <a:sym typeface="Times" charset="0"/>
              </a:rPr>
              <a:t>Click to edit Master text styles</a:t>
            </a:r>
          </a:p>
          <a:p>
            <a:pPr lvl="1"/>
            <a:r>
              <a:rPr lang="en-US" altLang="lv-LV" smtClean="0">
                <a:sym typeface="Times" charset="0"/>
              </a:rPr>
              <a:t>Second level</a:t>
            </a:r>
          </a:p>
          <a:p>
            <a:pPr lvl="2"/>
            <a:r>
              <a:rPr lang="en-US" altLang="lv-LV" smtClean="0">
                <a:sym typeface="Times" charset="0"/>
              </a:rPr>
              <a:t>Third level</a:t>
            </a:r>
          </a:p>
          <a:p>
            <a:pPr lvl="3"/>
            <a:r>
              <a:rPr lang="en-US" altLang="lv-LV" smtClean="0">
                <a:sym typeface="Times" charset="0"/>
              </a:rPr>
              <a:t>Fourth level</a:t>
            </a:r>
          </a:p>
          <a:p>
            <a:pPr lvl="4"/>
            <a:r>
              <a:rPr lang="en-US" altLang="lv-LV" smtClean="0">
                <a:sym typeface="Times" charset="0"/>
              </a:rPr>
              <a:t>Fifth level</a:t>
            </a:r>
          </a:p>
        </p:txBody>
      </p:sp>
      <p:sp>
        <p:nvSpPr>
          <p:cNvPr id="2052" name="Rectangle 3"/>
          <p:cNvSpPr>
            <a:spLocks/>
          </p:cNvSpPr>
          <p:nvPr/>
        </p:nvSpPr>
        <p:spPr bwMode="auto">
          <a:xfrm>
            <a:off x="184150" y="1370013"/>
            <a:ext cx="1435100" cy="82169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 anchor="ctr"/>
          <a:lstStyle>
            <a:lvl1pPr marL="39688" eaLnBrk="0" hangingPunct="0">
              <a:defRPr sz="4200">
                <a:solidFill>
                  <a:srgbClr val="000000"/>
                </a:solidFill>
                <a:latin typeface="Gill Sans" charset="0"/>
                <a:ea typeface="ヒラギノ明朝 ProN W3" charset="0"/>
                <a:cs typeface="ヒラギノ明朝 ProN W3" charset="0"/>
                <a:sym typeface="Gill Sans" charset="0"/>
              </a:defRPr>
            </a:lvl1pPr>
            <a:lvl2pPr marL="742950" indent="-285750" eaLnBrk="0" hangingPunct="0">
              <a:defRPr sz="4200">
                <a:solidFill>
                  <a:srgbClr val="000000"/>
                </a:solidFill>
                <a:latin typeface="Gill Sans" charset="0"/>
                <a:ea typeface="ヒラギノ明朝 ProN W3" charset="0"/>
                <a:cs typeface="ヒラギノ明朝 ProN W3" charset="0"/>
                <a:sym typeface="Gill Sans" charset="0"/>
              </a:defRPr>
            </a:lvl2pPr>
            <a:lvl3pPr marL="1143000" indent="-228600" eaLnBrk="0" hangingPunct="0">
              <a:defRPr sz="4200">
                <a:solidFill>
                  <a:srgbClr val="000000"/>
                </a:solidFill>
                <a:latin typeface="Gill Sans" charset="0"/>
                <a:ea typeface="ヒラギノ明朝 ProN W3" charset="0"/>
                <a:cs typeface="ヒラギノ明朝 ProN W3" charset="0"/>
                <a:sym typeface="Gill Sans" charset="0"/>
              </a:defRPr>
            </a:lvl3pPr>
            <a:lvl4pPr marL="1600200" indent="-228600" eaLnBrk="0" hangingPunct="0">
              <a:defRPr sz="4200">
                <a:solidFill>
                  <a:srgbClr val="000000"/>
                </a:solidFill>
                <a:latin typeface="Gill Sans" charset="0"/>
                <a:ea typeface="ヒラギノ明朝 ProN W3" charset="0"/>
                <a:cs typeface="ヒラギノ明朝 ProN W3" charset="0"/>
                <a:sym typeface="Gill Sans" charset="0"/>
              </a:defRPr>
            </a:lvl4pPr>
            <a:lvl5pPr marL="2057400" indent="-228600" eaLnBrk="0" hangingPunct="0">
              <a:defRPr sz="4200">
                <a:solidFill>
                  <a:srgbClr val="000000"/>
                </a:solidFill>
                <a:latin typeface="Gill Sans" charset="0"/>
                <a:ea typeface="ヒラギノ明朝 ProN W3" charset="0"/>
                <a:cs typeface="ヒラギノ明朝 ProN W3" charset="0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000000"/>
                </a:solidFill>
                <a:latin typeface="Gill Sans" charset="0"/>
                <a:ea typeface="ヒラギノ明朝 ProN W3" charset="0"/>
                <a:cs typeface="ヒラギノ明朝 ProN W3" charset="0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000000"/>
                </a:solidFill>
                <a:latin typeface="Gill Sans" charset="0"/>
                <a:ea typeface="ヒラギノ明朝 ProN W3" charset="0"/>
                <a:cs typeface="ヒラギノ明朝 ProN W3" charset="0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000000"/>
                </a:solidFill>
                <a:latin typeface="Gill Sans" charset="0"/>
                <a:ea typeface="ヒラギノ明朝 ProN W3" charset="0"/>
                <a:cs typeface="ヒラギノ明朝 ProN W3" charset="0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000000"/>
                </a:solidFill>
                <a:latin typeface="Gill Sans" charset="0"/>
                <a:ea typeface="ヒラギノ明朝 ProN W3" charset="0"/>
                <a:cs typeface="ヒラギノ明朝 ProN W3" charset="0"/>
                <a:sym typeface="Gill Sans" charset="0"/>
              </a:defRPr>
            </a:lvl9pPr>
          </a:lstStyle>
          <a:p>
            <a:pPr algn="l" eaLnBrk="1" hangingPunct="1"/>
            <a:endParaRPr lang="en-US" altLang="lv-LV" sz="1200">
              <a:solidFill>
                <a:schemeClr val="tx1"/>
              </a:solidFill>
              <a:ea typeface="Gill Sans" charset="0"/>
              <a:cs typeface="Gill Sans" charset="0"/>
            </a:endParaRPr>
          </a:p>
          <a:p>
            <a:pPr algn="l" eaLnBrk="1" hangingPunct="1"/>
            <a:endParaRPr lang="en-US" altLang="lv-LV" sz="1200">
              <a:solidFill>
                <a:schemeClr val="tx1"/>
              </a:solidFill>
              <a:ea typeface="Gill Sans" charset="0"/>
              <a:cs typeface="Gill Sans" charset="0"/>
            </a:endParaRPr>
          </a:p>
        </p:txBody>
      </p:sp>
      <p:sp>
        <p:nvSpPr>
          <p:cNvPr id="2" name="Rectangle 4"/>
          <p:cNvSpPr>
            <a:spLocks/>
          </p:cNvSpPr>
          <p:nvPr/>
        </p:nvSpPr>
        <p:spPr bwMode="auto">
          <a:xfrm>
            <a:off x="190500" y="9029700"/>
            <a:ext cx="1435100" cy="4064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>
            <a:lvl1pPr eaLnBrk="0" hangingPunct="0">
              <a:defRPr sz="4200">
                <a:solidFill>
                  <a:srgbClr val="000000"/>
                </a:solidFill>
                <a:latin typeface="Gill Sans" charset="0"/>
                <a:ea typeface="ヒラギノ明朝 ProN W3" charset="0"/>
                <a:cs typeface="ヒラギノ明朝 ProN W3" charset="0"/>
                <a:sym typeface="Gill Sans" charset="0"/>
              </a:defRPr>
            </a:lvl1pPr>
            <a:lvl2pPr marL="742950" indent="-285750" eaLnBrk="0" hangingPunct="0">
              <a:defRPr sz="4200">
                <a:solidFill>
                  <a:srgbClr val="000000"/>
                </a:solidFill>
                <a:latin typeface="Gill Sans" charset="0"/>
                <a:ea typeface="ヒラギノ明朝 ProN W3" charset="0"/>
                <a:cs typeface="ヒラギノ明朝 ProN W3" charset="0"/>
                <a:sym typeface="Gill Sans" charset="0"/>
              </a:defRPr>
            </a:lvl2pPr>
            <a:lvl3pPr marL="1143000" indent="-228600" eaLnBrk="0" hangingPunct="0">
              <a:defRPr sz="4200">
                <a:solidFill>
                  <a:srgbClr val="000000"/>
                </a:solidFill>
                <a:latin typeface="Gill Sans" charset="0"/>
                <a:ea typeface="ヒラギノ明朝 ProN W3" charset="0"/>
                <a:cs typeface="ヒラギノ明朝 ProN W3" charset="0"/>
                <a:sym typeface="Gill Sans" charset="0"/>
              </a:defRPr>
            </a:lvl3pPr>
            <a:lvl4pPr marL="1600200" indent="-228600" eaLnBrk="0" hangingPunct="0">
              <a:defRPr sz="4200">
                <a:solidFill>
                  <a:srgbClr val="000000"/>
                </a:solidFill>
                <a:latin typeface="Gill Sans" charset="0"/>
                <a:ea typeface="ヒラギノ明朝 ProN W3" charset="0"/>
                <a:cs typeface="ヒラギノ明朝 ProN W3" charset="0"/>
                <a:sym typeface="Gill Sans" charset="0"/>
              </a:defRPr>
            </a:lvl4pPr>
            <a:lvl5pPr marL="2057400" indent="-228600" eaLnBrk="0" hangingPunct="0">
              <a:defRPr sz="4200">
                <a:solidFill>
                  <a:srgbClr val="000000"/>
                </a:solidFill>
                <a:latin typeface="Gill Sans" charset="0"/>
                <a:ea typeface="ヒラギノ明朝 ProN W3" charset="0"/>
                <a:cs typeface="ヒラギノ明朝 ProN W3" charset="0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000000"/>
                </a:solidFill>
                <a:latin typeface="Gill Sans" charset="0"/>
                <a:ea typeface="ヒラギノ明朝 ProN W3" charset="0"/>
                <a:cs typeface="ヒラギノ明朝 ProN W3" charset="0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000000"/>
                </a:solidFill>
                <a:latin typeface="Gill Sans" charset="0"/>
                <a:ea typeface="ヒラギノ明朝 ProN W3" charset="0"/>
                <a:cs typeface="ヒラギノ明朝 ProN W3" charset="0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000000"/>
                </a:solidFill>
                <a:latin typeface="Gill Sans" charset="0"/>
                <a:ea typeface="ヒラギノ明朝 ProN W3" charset="0"/>
                <a:cs typeface="ヒラギノ明朝 ProN W3" charset="0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000000"/>
                </a:solidFill>
                <a:latin typeface="Gill Sans" charset="0"/>
                <a:ea typeface="ヒラギノ明朝 ProN W3" charset="0"/>
                <a:cs typeface="ヒラギノ明朝 ProN W3" charset="0"/>
                <a:sym typeface="Gill Sans" charset="0"/>
              </a:defRPr>
            </a:lvl9pPr>
          </a:lstStyle>
          <a:p>
            <a:pPr eaLnBrk="1" hangingPunct="1"/>
            <a:r>
              <a:rPr lang="en-US" altLang="lv-LV" sz="1300">
                <a:solidFill>
                  <a:srgbClr val="FFFFFF"/>
                </a:solidFill>
                <a:latin typeface="Times" charset="0"/>
                <a:cs typeface="Times" charset="0"/>
                <a:sym typeface="Times" charset="0"/>
              </a:rPr>
              <a:t>Rīgas pilsētas pašvaldība © </a:t>
            </a:r>
          </a:p>
        </p:txBody>
      </p:sp>
      <p:sp>
        <p:nvSpPr>
          <p:cNvPr id="2054" name="Line 5"/>
          <p:cNvSpPr>
            <a:spLocks noChangeShapeType="1"/>
          </p:cNvSpPr>
          <p:nvPr/>
        </p:nvSpPr>
        <p:spPr bwMode="auto">
          <a:xfrm>
            <a:off x="320675" y="9009063"/>
            <a:ext cx="1136650" cy="0"/>
          </a:xfrm>
          <a:prstGeom prst="line">
            <a:avLst/>
          </a:prstGeom>
          <a:noFill/>
          <a:ln w="12700">
            <a:solidFill>
              <a:srgbClr val="FFFF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lv-LV"/>
          </a:p>
        </p:txBody>
      </p:sp>
      <p:sp>
        <p:nvSpPr>
          <p:cNvPr id="3" name="Text Box 6"/>
          <p:cNvSpPr txBox="1">
            <a:spLocks noGrp="1" noChangeArrowheads="1"/>
          </p:cNvSpPr>
          <p:nvPr>
            <p:ph type="sldNum" sz="quarter" idx="4"/>
          </p:nvPr>
        </p:nvSpPr>
        <p:spPr bwMode="auto">
          <a:xfrm>
            <a:off x="673100" y="8494713"/>
            <a:ext cx="419100" cy="4699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2400" b="1">
                <a:solidFill>
                  <a:srgbClr val="FFFFFF"/>
                </a:solidFill>
                <a:latin typeface="+mn-lt"/>
                <a:ea typeface="ヒラギノ角ゴ ProN W3" charset="0"/>
                <a:cs typeface="Times" charset="0"/>
                <a:sym typeface="Times" charset="0"/>
              </a:defRPr>
            </a:lvl1pPr>
          </a:lstStyle>
          <a:p>
            <a:pPr>
              <a:defRPr/>
            </a:pPr>
            <a:fld id="{19251431-5AA2-4FAB-A187-6EED0D3B8A3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2056" name="Picture 7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738" y="165100"/>
            <a:ext cx="1435100" cy="1093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71" r:id="rId3"/>
    <p:sldLayoutId id="2147483672" r:id="rId4"/>
    <p:sldLayoutId id="2147483673" r:id="rId5"/>
    <p:sldLayoutId id="2147483674" r:id="rId6"/>
    <p:sldLayoutId id="2147483675" r:id="rId7"/>
    <p:sldLayoutId id="2147483676" r:id="rId8"/>
    <p:sldLayoutId id="2147483677" r:id="rId9"/>
    <p:sldLayoutId id="2147483678" r:id="rId10"/>
    <p:sldLayoutId id="2147483679" r:id="rId11"/>
  </p:sldLayoutIdLst>
  <p:transition/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b="1">
          <a:solidFill>
            <a:srgbClr val="8C8D8C"/>
          </a:solidFill>
          <a:latin typeface="+mj-lt"/>
          <a:ea typeface="+mj-ea"/>
          <a:cs typeface="+mj-cs"/>
          <a:sym typeface="Times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 b="1">
          <a:solidFill>
            <a:srgbClr val="8C8D8C"/>
          </a:solidFill>
          <a:latin typeface="Times" charset="0"/>
          <a:ea typeface="ヒラギノ明朝 ProN W6" charset="0"/>
          <a:cs typeface="ヒラギノ明朝 ProN W6" charset="0"/>
          <a:sym typeface="Times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 b="1">
          <a:solidFill>
            <a:srgbClr val="8C8D8C"/>
          </a:solidFill>
          <a:latin typeface="Times" charset="0"/>
          <a:ea typeface="ヒラギノ明朝 ProN W6" charset="0"/>
          <a:cs typeface="ヒラギノ明朝 ProN W6" charset="0"/>
          <a:sym typeface="Times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 b="1">
          <a:solidFill>
            <a:srgbClr val="8C8D8C"/>
          </a:solidFill>
          <a:latin typeface="Times" charset="0"/>
          <a:ea typeface="ヒラギノ明朝 ProN W6" charset="0"/>
          <a:cs typeface="ヒラギノ明朝 ProN W6" charset="0"/>
          <a:sym typeface="Times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 b="1">
          <a:solidFill>
            <a:srgbClr val="8C8D8C"/>
          </a:solidFill>
          <a:latin typeface="Times" charset="0"/>
          <a:ea typeface="ヒラギノ明朝 ProN W6" charset="0"/>
          <a:cs typeface="ヒラギノ明朝 ProN W6" charset="0"/>
          <a:sym typeface="Times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 b="1">
          <a:solidFill>
            <a:srgbClr val="8C8D8C"/>
          </a:solidFill>
          <a:latin typeface="Times" charset="0"/>
          <a:ea typeface="ヒラギノ明朝 ProN W6" charset="0"/>
          <a:cs typeface="ヒラギノ明朝 ProN W6" charset="0"/>
          <a:sym typeface="Times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 b="1">
          <a:solidFill>
            <a:srgbClr val="8C8D8C"/>
          </a:solidFill>
          <a:latin typeface="Times" charset="0"/>
          <a:ea typeface="ヒラギノ明朝 ProN W6" charset="0"/>
          <a:cs typeface="ヒラギノ明朝 ProN W6" charset="0"/>
          <a:sym typeface="Times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 b="1">
          <a:solidFill>
            <a:srgbClr val="8C8D8C"/>
          </a:solidFill>
          <a:latin typeface="Times" charset="0"/>
          <a:ea typeface="ヒラギノ明朝 ProN W6" charset="0"/>
          <a:cs typeface="ヒラギノ明朝 ProN W6" charset="0"/>
          <a:sym typeface="Times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 b="1">
          <a:solidFill>
            <a:srgbClr val="8C8D8C"/>
          </a:solidFill>
          <a:latin typeface="Times" charset="0"/>
          <a:ea typeface="ヒラギノ明朝 ProN W6" charset="0"/>
          <a:cs typeface="ヒラギノ明朝 ProN W6" charset="0"/>
          <a:sym typeface="Times" charset="0"/>
        </a:defRPr>
      </a:lvl9pPr>
    </p:titleStyle>
    <p:bodyStyle>
      <a:lvl1pPr marL="838200" indent="-571500" algn="l" rtl="0" eaLnBrk="0" fontAlgn="base" hangingPunct="0">
        <a:spcBef>
          <a:spcPts val="2000"/>
        </a:spcBef>
        <a:spcAft>
          <a:spcPct val="0"/>
        </a:spcAft>
        <a:buClr>
          <a:srgbClr val="8C8D8C"/>
        </a:buClr>
        <a:buSzPct val="171000"/>
        <a:buFont typeface="Time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Times" charset="0"/>
        </a:defRPr>
      </a:lvl1pPr>
      <a:lvl2pPr marL="1282700" indent="-571500" algn="l" rtl="0" eaLnBrk="0" fontAlgn="base" hangingPunct="0">
        <a:spcBef>
          <a:spcPts val="2000"/>
        </a:spcBef>
        <a:spcAft>
          <a:spcPct val="0"/>
        </a:spcAft>
        <a:buClr>
          <a:srgbClr val="8C8D8C"/>
        </a:buClr>
        <a:buSzPct val="171000"/>
        <a:buFont typeface="Time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Times" charset="0"/>
        </a:defRPr>
      </a:lvl2pPr>
      <a:lvl3pPr marL="1727200" indent="-571500" algn="l" rtl="0" eaLnBrk="0" fontAlgn="base" hangingPunct="0">
        <a:spcBef>
          <a:spcPts val="2000"/>
        </a:spcBef>
        <a:spcAft>
          <a:spcPct val="0"/>
        </a:spcAft>
        <a:buClr>
          <a:srgbClr val="8C8D8C"/>
        </a:buClr>
        <a:buSzPct val="171000"/>
        <a:buFont typeface="Time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Times" charset="0"/>
        </a:defRPr>
      </a:lvl3pPr>
      <a:lvl4pPr marL="2171700" indent="-571500" algn="l" rtl="0" eaLnBrk="0" fontAlgn="base" hangingPunct="0">
        <a:spcBef>
          <a:spcPts val="2000"/>
        </a:spcBef>
        <a:spcAft>
          <a:spcPct val="0"/>
        </a:spcAft>
        <a:buClr>
          <a:srgbClr val="8C8D8C"/>
        </a:buClr>
        <a:buSzPct val="171000"/>
        <a:buFont typeface="Time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Times" charset="0"/>
        </a:defRPr>
      </a:lvl4pPr>
      <a:lvl5pPr marL="2616200" indent="-571500" algn="l" rtl="0" eaLnBrk="0" fontAlgn="base" hangingPunct="0">
        <a:spcBef>
          <a:spcPts val="2000"/>
        </a:spcBef>
        <a:spcAft>
          <a:spcPct val="0"/>
        </a:spcAft>
        <a:buClr>
          <a:srgbClr val="8C8D8C"/>
        </a:buClr>
        <a:buSzPct val="171000"/>
        <a:buFont typeface="Time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Times" charset="0"/>
        </a:defRPr>
      </a:lvl5pPr>
      <a:lvl6pPr marL="3073400" indent="-571500" algn="l" rtl="0" fontAlgn="base">
        <a:spcBef>
          <a:spcPts val="2000"/>
        </a:spcBef>
        <a:spcAft>
          <a:spcPct val="0"/>
        </a:spcAft>
        <a:buClr>
          <a:srgbClr val="8C8D8C"/>
        </a:buClr>
        <a:buSzPct val="171000"/>
        <a:buFont typeface="Time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Times" charset="0"/>
        </a:defRPr>
      </a:lvl6pPr>
      <a:lvl7pPr marL="3530600" indent="-571500" algn="l" rtl="0" fontAlgn="base">
        <a:spcBef>
          <a:spcPts val="2000"/>
        </a:spcBef>
        <a:spcAft>
          <a:spcPct val="0"/>
        </a:spcAft>
        <a:buClr>
          <a:srgbClr val="8C8D8C"/>
        </a:buClr>
        <a:buSzPct val="171000"/>
        <a:buFont typeface="Time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Times" charset="0"/>
        </a:defRPr>
      </a:lvl7pPr>
      <a:lvl8pPr marL="3987800" indent="-571500" algn="l" rtl="0" fontAlgn="base">
        <a:spcBef>
          <a:spcPts val="2000"/>
        </a:spcBef>
        <a:spcAft>
          <a:spcPct val="0"/>
        </a:spcAft>
        <a:buClr>
          <a:srgbClr val="8C8D8C"/>
        </a:buClr>
        <a:buSzPct val="171000"/>
        <a:buFont typeface="Time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Times" charset="0"/>
        </a:defRPr>
      </a:lvl8pPr>
      <a:lvl9pPr marL="4445000" indent="-571500" algn="l" rtl="0" fontAlgn="base">
        <a:spcBef>
          <a:spcPts val="2000"/>
        </a:spcBef>
        <a:spcAft>
          <a:spcPct val="0"/>
        </a:spcAft>
        <a:buClr>
          <a:srgbClr val="8C8D8C"/>
        </a:buClr>
        <a:buSzPct val="171000"/>
        <a:buFont typeface="Time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Times" charset="0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1798638" y="2971800"/>
            <a:ext cx="10464800" cy="381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lv-LV" smtClean="0">
                <a:sym typeface="Times" charset="0"/>
              </a:rPr>
              <a:t>Click to edit Master title style</a:t>
            </a:r>
          </a:p>
        </p:txBody>
      </p:sp>
      <p:sp>
        <p:nvSpPr>
          <p:cNvPr id="3075" name="Rectangle 2"/>
          <p:cNvSpPr>
            <a:spLocks/>
          </p:cNvSpPr>
          <p:nvPr/>
        </p:nvSpPr>
        <p:spPr bwMode="auto">
          <a:xfrm>
            <a:off x="184150" y="1370013"/>
            <a:ext cx="1435100" cy="82169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 anchor="ctr"/>
          <a:lstStyle>
            <a:lvl1pPr marL="39688" eaLnBrk="0" hangingPunct="0">
              <a:defRPr sz="4200">
                <a:solidFill>
                  <a:srgbClr val="000000"/>
                </a:solidFill>
                <a:latin typeface="Gill Sans" charset="0"/>
                <a:ea typeface="ヒラギノ明朝 ProN W3" charset="0"/>
                <a:cs typeface="ヒラギノ明朝 ProN W3" charset="0"/>
                <a:sym typeface="Gill Sans" charset="0"/>
              </a:defRPr>
            </a:lvl1pPr>
            <a:lvl2pPr marL="742950" indent="-285750" eaLnBrk="0" hangingPunct="0">
              <a:defRPr sz="4200">
                <a:solidFill>
                  <a:srgbClr val="000000"/>
                </a:solidFill>
                <a:latin typeface="Gill Sans" charset="0"/>
                <a:ea typeface="ヒラギノ明朝 ProN W3" charset="0"/>
                <a:cs typeface="ヒラギノ明朝 ProN W3" charset="0"/>
                <a:sym typeface="Gill Sans" charset="0"/>
              </a:defRPr>
            </a:lvl2pPr>
            <a:lvl3pPr marL="1143000" indent="-228600" eaLnBrk="0" hangingPunct="0">
              <a:defRPr sz="4200">
                <a:solidFill>
                  <a:srgbClr val="000000"/>
                </a:solidFill>
                <a:latin typeface="Gill Sans" charset="0"/>
                <a:ea typeface="ヒラギノ明朝 ProN W3" charset="0"/>
                <a:cs typeface="ヒラギノ明朝 ProN W3" charset="0"/>
                <a:sym typeface="Gill Sans" charset="0"/>
              </a:defRPr>
            </a:lvl3pPr>
            <a:lvl4pPr marL="1600200" indent="-228600" eaLnBrk="0" hangingPunct="0">
              <a:defRPr sz="4200">
                <a:solidFill>
                  <a:srgbClr val="000000"/>
                </a:solidFill>
                <a:latin typeface="Gill Sans" charset="0"/>
                <a:ea typeface="ヒラギノ明朝 ProN W3" charset="0"/>
                <a:cs typeface="ヒラギノ明朝 ProN W3" charset="0"/>
                <a:sym typeface="Gill Sans" charset="0"/>
              </a:defRPr>
            </a:lvl4pPr>
            <a:lvl5pPr marL="2057400" indent="-228600" eaLnBrk="0" hangingPunct="0">
              <a:defRPr sz="4200">
                <a:solidFill>
                  <a:srgbClr val="000000"/>
                </a:solidFill>
                <a:latin typeface="Gill Sans" charset="0"/>
                <a:ea typeface="ヒラギノ明朝 ProN W3" charset="0"/>
                <a:cs typeface="ヒラギノ明朝 ProN W3" charset="0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000000"/>
                </a:solidFill>
                <a:latin typeface="Gill Sans" charset="0"/>
                <a:ea typeface="ヒラギノ明朝 ProN W3" charset="0"/>
                <a:cs typeface="ヒラギノ明朝 ProN W3" charset="0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000000"/>
                </a:solidFill>
                <a:latin typeface="Gill Sans" charset="0"/>
                <a:ea typeface="ヒラギノ明朝 ProN W3" charset="0"/>
                <a:cs typeface="ヒラギノ明朝 ProN W3" charset="0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000000"/>
                </a:solidFill>
                <a:latin typeface="Gill Sans" charset="0"/>
                <a:ea typeface="ヒラギノ明朝 ProN W3" charset="0"/>
                <a:cs typeface="ヒラギノ明朝 ProN W3" charset="0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000000"/>
                </a:solidFill>
                <a:latin typeface="Gill Sans" charset="0"/>
                <a:ea typeface="ヒラギノ明朝 ProN W3" charset="0"/>
                <a:cs typeface="ヒラギノ明朝 ProN W3" charset="0"/>
                <a:sym typeface="Gill Sans" charset="0"/>
              </a:defRPr>
            </a:lvl9pPr>
          </a:lstStyle>
          <a:p>
            <a:pPr algn="l" eaLnBrk="1" hangingPunct="1"/>
            <a:endParaRPr lang="en-US" altLang="lv-LV" sz="1200">
              <a:solidFill>
                <a:schemeClr val="tx1"/>
              </a:solidFill>
              <a:ea typeface="Gill Sans" charset="0"/>
              <a:cs typeface="Gill Sans" charset="0"/>
            </a:endParaRPr>
          </a:p>
          <a:p>
            <a:pPr algn="l" eaLnBrk="1" hangingPunct="1"/>
            <a:endParaRPr lang="en-US" altLang="lv-LV" sz="1200">
              <a:solidFill>
                <a:schemeClr val="tx1"/>
              </a:solidFill>
              <a:ea typeface="Gill Sans" charset="0"/>
              <a:cs typeface="Gill Sans" charset="0"/>
            </a:endParaRPr>
          </a:p>
        </p:txBody>
      </p:sp>
      <p:sp>
        <p:nvSpPr>
          <p:cNvPr id="2" name="Text Box 3"/>
          <p:cNvSpPr txBox="1">
            <a:spLocks noGrp="1" noChangeArrowheads="1"/>
          </p:cNvSpPr>
          <p:nvPr>
            <p:ph type="sldNum" sz="quarter" idx="4"/>
          </p:nvPr>
        </p:nvSpPr>
        <p:spPr bwMode="auto">
          <a:xfrm>
            <a:off x="673100" y="8494713"/>
            <a:ext cx="419100" cy="4699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2400" b="1">
                <a:solidFill>
                  <a:srgbClr val="FFFFFF"/>
                </a:solidFill>
                <a:latin typeface="+mj-lt"/>
                <a:ea typeface="+mn-ea"/>
                <a:cs typeface="Times" charset="0"/>
                <a:sym typeface="Times" charset="0"/>
              </a:defRPr>
            </a:lvl1pPr>
          </a:lstStyle>
          <a:p>
            <a:pPr>
              <a:defRPr/>
            </a:pPr>
            <a:fld id="{9AF9F048-DD4D-410E-842E-D2EDDEE77E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3077" name="Rectangle 4"/>
          <p:cNvSpPr>
            <a:spLocks/>
          </p:cNvSpPr>
          <p:nvPr/>
        </p:nvSpPr>
        <p:spPr bwMode="auto">
          <a:xfrm>
            <a:off x="190500" y="9029700"/>
            <a:ext cx="1435100" cy="40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eaLnBrk="0" hangingPunct="0">
              <a:defRPr sz="4200">
                <a:solidFill>
                  <a:srgbClr val="000000"/>
                </a:solidFill>
                <a:latin typeface="Gill Sans" charset="0"/>
                <a:ea typeface="ヒラギノ明朝 ProN W3" charset="0"/>
                <a:cs typeface="ヒラギノ明朝 ProN W3" charset="0"/>
                <a:sym typeface="Gill Sans" charset="0"/>
              </a:defRPr>
            </a:lvl1pPr>
            <a:lvl2pPr marL="742950" indent="-285750" eaLnBrk="0" hangingPunct="0">
              <a:defRPr sz="4200">
                <a:solidFill>
                  <a:srgbClr val="000000"/>
                </a:solidFill>
                <a:latin typeface="Gill Sans" charset="0"/>
                <a:ea typeface="ヒラギノ明朝 ProN W3" charset="0"/>
                <a:cs typeface="ヒラギノ明朝 ProN W3" charset="0"/>
                <a:sym typeface="Gill Sans" charset="0"/>
              </a:defRPr>
            </a:lvl2pPr>
            <a:lvl3pPr marL="1143000" indent="-228600" eaLnBrk="0" hangingPunct="0">
              <a:defRPr sz="4200">
                <a:solidFill>
                  <a:srgbClr val="000000"/>
                </a:solidFill>
                <a:latin typeface="Gill Sans" charset="0"/>
                <a:ea typeface="ヒラギノ明朝 ProN W3" charset="0"/>
                <a:cs typeface="ヒラギノ明朝 ProN W3" charset="0"/>
                <a:sym typeface="Gill Sans" charset="0"/>
              </a:defRPr>
            </a:lvl3pPr>
            <a:lvl4pPr marL="1600200" indent="-228600" eaLnBrk="0" hangingPunct="0">
              <a:defRPr sz="4200">
                <a:solidFill>
                  <a:srgbClr val="000000"/>
                </a:solidFill>
                <a:latin typeface="Gill Sans" charset="0"/>
                <a:ea typeface="ヒラギノ明朝 ProN W3" charset="0"/>
                <a:cs typeface="ヒラギノ明朝 ProN W3" charset="0"/>
                <a:sym typeface="Gill Sans" charset="0"/>
              </a:defRPr>
            </a:lvl4pPr>
            <a:lvl5pPr marL="2057400" indent="-228600" eaLnBrk="0" hangingPunct="0">
              <a:defRPr sz="4200">
                <a:solidFill>
                  <a:srgbClr val="000000"/>
                </a:solidFill>
                <a:latin typeface="Gill Sans" charset="0"/>
                <a:ea typeface="ヒラギノ明朝 ProN W3" charset="0"/>
                <a:cs typeface="ヒラギノ明朝 ProN W3" charset="0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000000"/>
                </a:solidFill>
                <a:latin typeface="Gill Sans" charset="0"/>
                <a:ea typeface="ヒラギノ明朝 ProN W3" charset="0"/>
                <a:cs typeface="ヒラギノ明朝 ProN W3" charset="0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000000"/>
                </a:solidFill>
                <a:latin typeface="Gill Sans" charset="0"/>
                <a:ea typeface="ヒラギノ明朝 ProN W3" charset="0"/>
                <a:cs typeface="ヒラギノ明朝 ProN W3" charset="0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000000"/>
                </a:solidFill>
                <a:latin typeface="Gill Sans" charset="0"/>
                <a:ea typeface="ヒラギノ明朝 ProN W3" charset="0"/>
                <a:cs typeface="ヒラギノ明朝 ProN W3" charset="0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000000"/>
                </a:solidFill>
                <a:latin typeface="Gill Sans" charset="0"/>
                <a:ea typeface="ヒラギノ明朝 ProN W3" charset="0"/>
                <a:cs typeface="ヒラギノ明朝 ProN W3" charset="0"/>
                <a:sym typeface="Gill Sans" charset="0"/>
              </a:defRPr>
            </a:lvl9pPr>
          </a:lstStyle>
          <a:p>
            <a:pPr eaLnBrk="1" hangingPunct="1"/>
            <a:r>
              <a:rPr lang="en-US" altLang="lv-LV" sz="1300">
                <a:solidFill>
                  <a:srgbClr val="FFFFFF"/>
                </a:solidFill>
                <a:latin typeface="Times" charset="0"/>
                <a:ea typeface="ヒラギノ角ゴ ProN W3" charset="0"/>
                <a:cs typeface="Times" charset="0"/>
                <a:sym typeface="Times" charset="0"/>
              </a:rPr>
              <a:t>Rīgas pilsētas pašvaldība © </a:t>
            </a:r>
          </a:p>
        </p:txBody>
      </p:sp>
      <p:sp>
        <p:nvSpPr>
          <p:cNvPr id="3078" name="Line 5"/>
          <p:cNvSpPr>
            <a:spLocks noChangeShapeType="1"/>
          </p:cNvSpPr>
          <p:nvPr/>
        </p:nvSpPr>
        <p:spPr bwMode="auto">
          <a:xfrm>
            <a:off x="320675" y="9009063"/>
            <a:ext cx="1136650" cy="0"/>
          </a:xfrm>
          <a:prstGeom prst="line">
            <a:avLst/>
          </a:prstGeom>
          <a:noFill/>
          <a:ln w="12700">
            <a:solidFill>
              <a:srgbClr val="FFFF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lv-LV"/>
          </a:p>
        </p:txBody>
      </p:sp>
      <p:pic>
        <p:nvPicPr>
          <p:cNvPr id="3079" name="Picture 6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738" y="165100"/>
            <a:ext cx="1435100" cy="1093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  <p:sldLayoutId id="2147483682" r:id="rId3"/>
    <p:sldLayoutId id="2147483683" r:id="rId4"/>
    <p:sldLayoutId id="2147483684" r:id="rId5"/>
    <p:sldLayoutId id="2147483685" r:id="rId6"/>
    <p:sldLayoutId id="2147483686" r:id="rId7"/>
    <p:sldLayoutId id="2147483687" r:id="rId8"/>
    <p:sldLayoutId id="2147483688" r:id="rId9"/>
    <p:sldLayoutId id="2147483689" r:id="rId10"/>
    <p:sldLayoutId id="2147483690" r:id="rId11"/>
  </p:sldLayoutIdLst>
  <p:transition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7000" b="1">
          <a:solidFill>
            <a:srgbClr val="8C8D8C"/>
          </a:solidFill>
          <a:latin typeface="+mj-lt"/>
          <a:ea typeface="+mj-ea"/>
          <a:cs typeface="+mj-cs"/>
          <a:sym typeface="Times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7000" b="1">
          <a:solidFill>
            <a:srgbClr val="8C8D8C"/>
          </a:solidFill>
          <a:latin typeface="Times" charset="0"/>
          <a:ea typeface="ヒラギノ明朝 ProN W6" charset="0"/>
          <a:cs typeface="ヒラギノ明朝 ProN W6" charset="0"/>
          <a:sym typeface="Times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7000" b="1">
          <a:solidFill>
            <a:srgbClr val="8C8D8C"/>
          </a:solidFill>
          <a:latin typeface="Times" charset="0"/>
          <a:ea typeface="ヒラギノ明朝 ProN W6" charset="0"/>
          <a:cs typeface="ヒラギノ明朝 ProN W6" charset="0"/>
          <a:sym typeface="Times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7000" b="1">
          <a:solidFill>
            <a:srgbClr val="8C8D8C"/>
          </a:solidFill>
          <a:latin typeface="Times" charset="0"/>
          <a:ea typeface="ヒラギノ明朝 ProN W6" charset="0"/>
          <a:cs typeface="ヒラギノ明朝 ProN W6" charset="0"/>
          <a:sym typeface="Times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7000" b="1">
          <a:solidFill>
            <a:srgbClr val="8C8D8C"/>
          </a:solidFill>
          <a:latin typeface="Times" charset="0"/>
          <a:ea typeface="ヒラギノ明朝 ProN W6" charset="0"/>
          <a:cs typeface="ヒラギノ明朝 ProN W6" charset="0"/>
          <a:sym typeface="Times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7000" b="1">
          <a:solidFill>
            <a:srgbClr val="8C8D8C"/>
          </a:solidFill>
          <a:latin typeface="Times" charset="0"/>
          <a:ea typeface="ヒラギノ明朝 ProN W6" charset="0"/>
          <a:cs typeface="ヒラギノ明朝 ProN W6" charset="0"/>
          <a:sym typeface="Time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7000" b="1">
          <a:solidFill>
            <a:srgbClr val="8C8D8C"/>
          </a:solidFill>
          <a:latin typeface="Times" charset="0"/>
          <a:ea typeface="ヒラギノ明朝 ProN W6" charset="0"/>
          <a:cs typeface="ヒラギノ明朝 ProN W6" charset="0"/>
          <a:sym typeface="Time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7000" b="1">
          <a:solidFill>
            <a:srgbClr val="8C8D8C"/>
          </a:solidFill>
          <a:latin typeface="Times" charset="0"/>
          <a:ea typeface="ヒラギノ明朝 ProN W6" charset="0"/>
          <a:cs typeface="ヒラギノ明朝 ProN W6" charset="0"/>
          <a:sym typeface="Time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7000" b="1">
          <a:solidFill>
            <a:srgbClr val="8C8D8C"/>
          </a:solidFill>
          <a:latin typeface="Times" charset="0"/>
          <a:ea typeface="ヒラギノ明朝 ProN W6" charset="0"/>
          <a:cs typeface="ヒラギノ明朝 ProN W6" charset="0"/>
          <a:sym typeface="Times" charset="0"/>
        </a:defRPr>
      </a:lvl9pPr>
    </p:titleStyle>
    <p:bodyStyle>
      <a:lvl1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1798638" y="7175500"/>
            <a:ext cx="10464800" cy="170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lv-LV" smtClean="0">
                <a:sym typeface="Times" charset="0"/>
              </a:rPr>
              <a:t>Click to edit Master title style</a:t>
            </a:r>
          </a:p>
        </p:txBody>
      </p:sp>
      <p:sp>
        <p:nvSpPr>
          <p:cNvPr id="4099" name="Rectangle 2"/>
          <p:cNvSpPr>
            <a:spLocks/>
          </p:cNvSpPr>
          <p:nvPr/>
        </p:nvSpPr>
        <p:spPr bwMode="auto">
          <a:xfrm>
            <a:off x="184150" y="1370013"/>
            <a:ext cx="1435100" cy="82169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 anchor="ctr"/>
          <a:lstStyle>
            <a:lvl1pPr marL="39688" eaLnBrk="0" hangingPunct="0">
              <a:defRPr sz="4200">
                <a:solidFill>
                  <a:srgbClr val="000000"/>
                </a:solidFill>
                <a:latin typeface="Gill Sans" charset="0"/>
                <a:ea typeface="ヒラギノ明朝 ProN W3" charset="0"/>
                <a:cs typeface="ヒラギノ明朝 ProN W3" charset="0"/>
                <a:sym typeface="Gill Sans" charset="0"/>
              </a:defRPr>
            </a:lvl1pPr>
            <a:lvl2pPr marL="742950" indent="-285750" eaLnBrk="0" hangingPunct="0">
              <a:defRPr sz="4200">
                <a:solidFill>
                  <a:srgbClr val="000000"/>
                </a:solidFill>
                <a:latin typeface="Gill Sans" charset="0"/>
                <a:ea typeface="ヒラギノ明朝 ProN W3" charset="0"/>
                <a:cs typeface="ヒラギノ明朝 ProN W3" charset="0"/>
                <a:sym typeface="Gill Sans" charset="0"/>
              </a:defRPr>
            </a:lvl2pPr>
            <a:lvl3pPr marL="1143000" indent="-228600" eaLnBrk="0" hangingPunct="0">
              <a:defRPr sz="4200">
                <a:solidFill>
                  <a:srgbClr val="000000"/>
                </a:solidFill>
                <a:latin typeface="Gill Sans" charset="0"/>
                <a:ea typeface="ヒラギノ明朝 ProN W3" charset="0"/>
                <a:cs typeface="ヒラギノ明朝 ProN W3" charset="0"/>
                <a:sym typeface="Gill Sans" charset="0"/>
              </a:defRPr>
            </a:lvl3pPr>
            <a:lvl4pPr marL="1600200" indent="-228600" eaLnBrk="0" hangingPunct="0">
              <a:defRPr sz="4200">
                <a:solidFill>
                  <a:srgbClr val="000000"/>
                </a:solidFill>
                <a:latin typeface="Gill Sans" charset="0"/>
                <a:ea typeface="ヒラギノ明朝 ProN W3" charset="0"/>
                <a:cs typeface="ヒラギノ明朝 ProN W3" charset="0"/>
                <a:sym typeface="Gill Sans" charset="0"/>
              </a:defRPr>
            </a:lvl4pPr>
            <a:lvl5pPr marL="2057400" indent="-228600" eaLnBrk="0" hangingPunct="0">
              <a:defRPr sz="4200">
                <a:solidFill>
                  <a:srgbClr val="000000"/>
                </a:solidFill>
                <a:latin typeface="Gill Sans" charset="0"/>
                <a:ea typeface="ヒラギノ明朝 ProN W3" charset="0"/>
                <a:cs typeface="ヒラギノ明朝 ProN W3" charset="0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000000"/>
                </a:solidFill>
                <a:latin typeface="Gill Sans" charset="0"/>
                <a:ea typeface="ヒラギノ明朝 ProN W3" charset="0"/>
                <a:cs typeface="ヒラギノ明朝 ProN W3" charset="0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000000"/>
                </a:solidFill>
                <a:latin typeface="Gill Sans" charset="0"/>
                <a:ea typeface="ヒラギノ明朝 ProN W3" charset="0"/>
                <a:cs typeface="ヒラギノ明朝 ProN W3" charset="0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000000"/>
                </a:solidFill>
                <a:latin typeface="Gill Sans" charset="0"/>
                <a:ea typeface="ヒラギノ明朝 ProN W3" charset="0"/>
                <a:cs typeface="ヒラギノ明朝 ProN W3" charset="0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000000"/>
                </a:solidFill>
                <a:latin typeface="Gill Sans" charset="0"/>
                <a:ea typeface="ヒラギノ明朝 ProN W3" charset="0"/>
                <a:cs typeface="ヒラギノ明朝 ProN W3" charset="0"/>
                <a:sym typeface="Gill Sans" charset="0"/>
              </a:defRPr>
            </a:lvl9pPr>
          </a:lstStyle>
          <a:p>
            <a:pPr algn="l" eaLnBrk="1" hangingPunct="1"/>
            <a:endParaRPr lang="en-US" altLang="lv-LV" sz="1200">
              <a:solidFill>
                <a:schemeClr val="tx1"/>
              </a:solidFill>
              <a:ea typeface="Gill Sans" charset="0"/>
              <a:cs typeface="Gill Sans" charset="0"/>
            </a:endParaRPr>
          </a:p>
          <a:p>
            <a:pPr algn="l" eaLnBrk="1" hangingPunct="1"/>
            <a:endParaRPr lang="en-US" altLang="lv-LV" sz="1200">
              <a:solidFill>
                <a:schemeClr val="tx1"/>
              </a:solidFill>
              <a:ea typeface="Gill Sans" charset="0"/>
              <a:cs typeface="Gill Sans" charset="0"/>
            </a:endParaRPr>
          </a:p>
        </p:txBody>
      </p:sp>
      <p:sp>
        <p:nvSpPr>
          <p:cNvPr id="5123" name="Text Box 3"/>
          <p:cNvSpPr txBox="1">
            <a:spLocks noGrp="1" noChangeArrowheads="1"/>
          </p:cNvSpPr>
          <p:nvPr>
            <p:ph type="sldNum" sz="quarter" idx="4"/>
          </p:nvPr>
        </p:nvSpPr>
        <p:spPr bwMode="auto">
          <a:xfrm>
            <a:off x="673100" y="8494713"/>
            <a:ext cx="419100" cy="4699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2400" b="1">
                <a:solidFill>
                  <a:srgbClr val="FFFFFF"/>
                </a:solidFill>
                <a:latin typeface="+mj-lt"/>
                <a:ea typeface="+mn-ea"/>
                <a:cs typeface="Times" charset="0"/>
                <a:sym typeface="Times" charset="0"/>
              </a:defRPr>
            </a:lvl1pPr>
          </a:lstStyle>
          <a:p>
            <a:pPr>
              <a:defRPr/>
            </a:pPr>
            <a:fld id="{D64F40FD-22E6-44E6-8C56-A4A423FD8C1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4101" name="Picture 4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738" y="165100"/>
            <a:ext cx="1435100" cy="1093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2" name="Rectangle 5"/>
          <p:cNvSpPr>
            <a:spLocks/>
          </p:cNvSpPr>
          <p:nvPr/>
        </p:nvSpPr>
        <p:spPr bwMode="auto">
          <a:xfrm>
            <a:off x="190500" y="9029700"/>
            <a:ext cx="1435100" cy="40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eaLnBrk="0" hangingPunct="0">
              <a:defRPr sz="4200">
                <a:solidFill>
                  <a:srgbClr val="000000"/>
                </a:solidFill>
                <a:latin typeface="Gill Sans" charset="0"/>
                <a:ea typeface="ヒラギノ明朝 ProN W3" charset="0"/>
                <a:cs typeface="ヒラギノ明朝 ProN W3" charset="0"/>
                <a:sym typeface="Gill Sans" charset="0"/>
              </a:defRPr>
            </a:lvl1pPr>
            <a:lvl2pPr marL="742950" indent="-285750" eaLnBrk="0" hangingPunct="0">
              <a:defRPr sz="4200">
                <a:solidFill>
                  <a:srgbClr val="000000"/>
                </a:solidFill>
                <a:latin typeface="Gill Sans" charset="0"/>
                <a:ea typeface="ヒラギノ明朝 ProN W3" charset="0"/>
                <a:cs typeface="ヒラギノ明朝 ProN W3" charset="0"/>
                <a:sym typeface="Gill Sans" charset="0"/>
              </a:defRPr>
            </a:lvl2pPr>
            <a:lvl3pPr marL="1143000" indent="-228600" eaLnBrk="0" hangingPunct="0">
              <a:defRPr sz="4200">
                <a:solidFill>
                  <a:srgbClr val="000000"/>
                </a:solidFill>
                <a:latin typeface="Gill Sans" charset="0"/>
                <a:ea typeface="ヒラギノ明朝 ProN W3" charset="0"/>
                <a:cs typeface="ヒラギノ明朝 ProN W3" charset="0"/>
                <a:sym typeface="Gill Sans" charset="0"/>
              </a:defRPr>
            </a:lvl3pPr>
            <a:lvl4pPr marL="1600200" indent="-228600" eaLnBrk="0" hangingPunct="0">
              <a:defRPr sz="4200">
                <a:solidFill>
                  <a:srgbClr val="000000"/>
                </a:solidFill>
                <a:latin typeface="Gill Sans" charset="0"/>
                <a:ea typeface="ヒラギノ明朝 ProN W3" charset="0"/>
                <a:cs typeface="ヒラギノ明朝 ProN W3" charset="0"/>
                <a:sym typeface="Gill Sans" charset="0"/>
              </a:defRPr>
            </a:lvl4pPr>
            <a:lvl5pPr marL="2057400" indent="-228600" eaLnBrk="0" hangingPunct="0">
              <a:defRPr sz="4200">
                <a:solidFill>
                  <a:srgbClr val="000000"/>
                </a:solidFill>
                <a:latin typeface="Gill Sans" charset="0"/>
                <a:ea typeface="ヒラギノ明朝 ProN W3" charset="0"/>
                <a:cs typeface="ヒラギノ明朝 ProN W3" charset="0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000000"/>
                </a:solidFill>
                <a:latin typeface="Gill Sans" charset="0"/>
                <a:ea typeface="ヒラギノ明朝 ProN W3" charset="0"/>
                <a:cs typeface="ヒラギノ明朝 ProN W3" charset="0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000000"/>
                </a:solidFill>
                <a:latin typeface="Gill Sans" charset="0"/>
                <a:ea typeface="ヒラギノ明朝 ProN W3" charset="0"/>
                <a:cs typeface="ヒラギノ明朝 ProN W3" charset="0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000000"/>
                </a:solidFill>
                <a:latin typeface="Gill Sans" charset="0"/>
                <a:ea typeface="ヒラギノ明朝 ProN W3" charset="0"/>
                <a:cs typeface="ヒラギノ明朝 ProN W3" charset="0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000000"/>
                </a:solidFill>
                <a:latin typeface="Gill Sans" charset="0"/>
                <a:ea typeface="ヒラギノ明朝 ProN W3" charset="0"/>
                <a:cs typeface="ヒラギノ明朝 ProN W3" charset="0"/>
                <a:sym typeface="Gill Sans" charset="0"/>
              </a:defRPr>
            </a:lvl9pPr>
          </a:lstStyle>
          <a:p>
            <a:pPr eaLnBrk="1" hangingPunct="1"/>
            <a:r>
              <a:rPr lang="en-US" altLang="lv-LV" sz="1300">
                <a:solidFill>
                  <a:srgbClr val="FFFFFF"/>
                </a:solidFill>
                <a:latin typeface="Times" charset="0"/>
                <a:ea typeface="ヒラギノ角ゴ ProN W3" charset="0"/>
                <a:cs typeface="Times" charset="0"/>
                <a:sym typeface="Times" charset="0"/>
              </a:rPr>
              <a:t>Rīgas pilsētas pašvaldība © </a:t>
            </a:r>
          </a:p>
        </p:txBody>
      </p:sp>
      <p:sp>
        <p:nvSpPr>
          <p:cNvPr id="4103" name="Line 6"/>
          <p:cNvSpPr>
            <a:spLocks noChangeShapeType="1"/>
          </p:cNvSpPr>
          <p:nvPr/>
        </p:nvSpPr>
        <p:spPr bwMode="auto">
          <a:xfrm>
            <a:off x="320675" y="9009063"/>
            <a:ext cx="1136650" cy="0"/>
          </a:xfrm>
          <a:prstGeom prst="line">
            <a:avLst/>
          </a:prstGeom>
          <a:noFill/>
          <a:ln w="12700">
            <a:solidFill>
              <a:srgbClr val="FFFF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lv-LV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</p:sldLayoutIdLst>
  <p:transition/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Times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Times" charset="0"/>
          <a:ea typeface="ヒラギノ明朝 ProN W3" charset="0"/>
          <a:cs typeface="ヒラギノ明朝 ProN W3" charset="0"/>
          <a:sym typeface="Times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Times" charset="0"/>
          <a:ea typeface="ヒラギノ明朝 ProN W3" charset="0"/>
          <a:cs typeface="ヒラギノ明朝 ProN W3" charset="0"/>
          <a:sym typeface="Times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Times" charset="0"/>
          <a:ea typeface="ヒラギノ明朝 ProN W3" charset="0"/>
          <a:cs typeface="ヒラギノ明朝 ProN W3" charset="0"/>
          <a:sym typeface="Times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Times" charset="0"/>
          <a:ea typeface="ヒラギノ明朝 ProN W3" charset="0"/>
          <a:cs typeface="ヒラギノ明朝 ProN W3" charset="0"/>
          <a:sym typeface="Times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Times" charset="0"/>
          <a:ea typeface="ヒラギノ明朝 ProN W3" charset="0"/>
          <a:cs typeface="ヒラギノ明朝 ProN W3" charset="0"/>
          <a:sym typeface="Times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Times" charset="0"/>
          <a:ea typeface="ヒラギノ明朝 ProN W3" charset="0"/>
          <a:cs typeface="ヒラギノ明朝 ProN W3" charset="0"/>
          <a:sym typeface="Times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Times" charset="0"/>
          <a:ea typeface="ヒラギノ明朝 ProN W3" charset="0"/>
          <a:cs typeface="ヒラギノ明朝 ProN W3" charset="0"/>
          <a:sym typeface="Times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Times" charset="0"/>
          <a:ea typeface="ヒラギノ明朝 ProN W3" charset="0"/>
          <a:cs typeface="ヒラギノ明朝 ProN W3" charset="0"/>
          <a:sym typeface="Times" charset="0"/>
        </a:defRPr>
      </a:lvl9pPr>
    </p:titleStyle>
    <p:bodyStyle>
      <a:lvl1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1798638" y="7175500"/>
            <a:ext cx="4064000" cy="170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lv-LV" smtClean="0">
                <a:sym typeface="Times" charset="0"/>
              </a:rPr>
              <a:t>Click to edit Master title style</a:t>
            </a:r>
          </a:p>
        </p:txBody>
      </p:sp>
      <p:sp>
        <p:nvSpPr>
          <p:cNvPr id="5123" name="Rectangle 2"/>
          <p:cNvSpPr>
            <a:spLocks/>
          </p:cNvSpPr>
          <p:nvPr/>
        </p:nvSpPr>
        <p:spPr bwMode="auto">
          <a:xfrm>
            <a:off x="184150" y="1370013"/>
            <a:ext cx="1435100" cy="82169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sz="4200">
                <a:solidFill>
                  <a:srgbClr val="000000"/>
                </a:solidFill>
                <a:latin typeface="Gill Sans" charset="0"/>
                <a:ea typeface="ヒラギノ明朝 ProN W3" charset="0"/>
                <a:cs typeface="ヒラギノ明朝 ProN W3" charset="0"/>
                <a:sym typeface="Gill Sans" charset="0"/>
              </a:defRPr>
            </a:lvl1pPr>
            <a:lvl2pPr marL="742950" indent="-285750" eaLnBrk="0" hangingPunct="0">
              <a:defRPr sz="4200">
                <a:solidFill>
                  <a:srgbClr val="000000"/>
                </a:solidFill>
                <a:latin typeface="Gill Sans" charset="0"/>
                <a:ea typeface="ヒラギノ明朝 ProN W3" charset="0"/>
                <a:cs typeface="ヒラギノ明朝 ProN W3" charset="0"/>
                <a:sym typeface="Gill Sans" charset="0"/>
              </a:defRPr>
            </a:lvl2pPr>
            <a:lvl3pPr marL="1143000" indent="-228600" eaLnBrk="0" hangingPunct="0">
              <a:defRPr sz="4200">
                <a:solidFill>
                  <a:srgbClr val="000000"/>
                </a:solidFill>
                <a:latin typeface="Gill Sans" charset="0"/>
                <a:ea typeface="ヒラギノ明朝 ProN W3" charset="0"/>
                <a:cs typeface="ヒラギノ明朝 ProN W3" charset="0"/>
                <a:sym typeface="Gill Sans" charset="0"/>
              </a:defRPr>
            </a:lvl3pPr>
            <a:lvl4pPr marL="1600200" indent="-228600" eaLnBrk="0" hangingPunct="0">
              <a:defRPr sz="4200">
                <a:solidFill>
                  <a:srgbClr val="000000"/>
                </a:solidFill>
                <a:latin typeface="Gill Sans" charset="0"/>
                <a:ea typeface="ヒラギノ明朝 ProN W3" charset="0"/>
                <a:cs typeface="ヒラギノ明朝 ProN W3" charset="0"/>
                <a:sym typeface="Gill Sans" charset="0"/>
              </a:defRPr>
            </a:lvl4pPr>
            <a:lvl5pPr marL="2057400" indent="-228600" eaLnBrk="0" hangingPunct="0">
              <a:defRPr sz="4200">
                <a:solidFill>
                  <a:srgbClr val="000000"/>
                </a:solidFill>
                <a:latin typeface="Gill Sans" charset="0"/>
                <a:ea typeface="ヒラギノ明朝 ProN W3" charset="0"/>
                <a:cs typeface="ヒラギノ明朝 ProN W3" charset="0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000000"/>
                </a:solidFill>
                <a:latin typeface="Gill Sans" charset="0"/>
                <a:ea typeface="ヒラギノ明朝 ProN W3" charset="0"/>
                <a:cs typeface="ヒラギノ明朝 ProN W3" charset="0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000000"/>
                </a:solidFill>
                <a:latin typeface="Gill Sans" charset="0"/>
                <a:ea typeface="ヒラギノ明朝 ProN W3" charset="0"/>
                <a:cs typeface="ヒラギノ明朝 ProN W3" charset="0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000000"/>
                </a:solidFill>
                <a:latin typeface="Gill Sans" charset="0"/>
                <a:ea typeface="ヒラギノ明朝 ProN W3" charset="0"/>
                <a:cs typeface="ヒラギノ明朝 ProN W3" charset="0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000000"/>
                </a:solidFill>
                <a:latin typeface="Gill Sans" charset="0"/>
                <a:ea typeface="ヒラギノ明朝 ProN W3" charset="0"/>
                <a:cs typeface="ヒラギノ明朝 ProN W3" charset="0"/>
                <a:sym typeface="Gill Sans" charset="0"/>
              </a:defRPr>
            </a:lvl9pPr>
          </a:lstStyle>
          <a:p>
            <a:pPr eaLnBrk="1" hangingPunct="1"/>
            <a:endParaRPr lang="lv-LV" altLang="lv-LV">
              <a:ea typeface="ヒラギノ角ゴ ProN W3" charset="0"/>
              <a:cs typeface="ヒラギノ角ゴ ProN W3" charset="0"/>
            </a:endParaRPr>
          </a:p>
        </p:txBody>
      </p:sp>
      <p:sp>
        <p:nvSpPr>
          <p:cNvPr id="6147" name="Text Box 3"/>
          <p:cNvSpPr txBox="1">
            <a:spLocks noGrp="1" noChangeArrowheads="1"/>
          </p:cNvSpPr>
          <p:nvPr>
            <p:ph type="sldNum" sz="quarter" idx="4"/>
          </p:nvPr>
        </p:nvSpPr>
        <p:spPr bwMode="auto">
          <a:xfrm>
            <a:off x="673100" y="8494713"/>
            <a:ext cx="419100" cy="4699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2400" b="1">
                <a:solidFill>
                  <a:srgbClr val="FFFFFF"/>
                </a:solidFill>
                <a:latin typeface="+mj-lt"/>
                <a:ea typeface="+mn-ea"/>
                <a:cs typeface="Times" charset="0"/>
                <a:sym typeface="Times" charset="0"/>
              </a:defRPr>
            </a:lvl1pPr>
          </a:lstStyle>
          <a:p>
            <a:pPr>
              <a:defRPr/>
            </a:pPr>
            <a:fld id="{763AD17F-6B44-49C6-ABCD-7E04CCFD58F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5125" name="Picture 4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738" y="165100"/>
            <a:ext cx="1435100" cy="1093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6" name="Rectangle 5"/>
          <p:cNvSpPr>
            <a:spLocks/>
          </p:cNvSpPr>
          <p:nvPr/>
        </p:nvSpPr>
        <p:spPr bwMode="auto">
          <a:xfrm>
            <a:off x="190500" y="9029700"/>
            <a:ext cx="1435100" cy="40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eaLnBrk="0" hangingPunct="0">
              <a:defRPr sz="4200">
                <a:solidFill>
                  <a:srgbClr val="000000"/>
                </a:solidFill>
                <a:latin typeface="Gill Sans" charset="0"/>
                <a:ea typeface="ヒラギノ明朝 ProN W3" charset="0"/>
                <a:cs typeface="ヒラギノ明朝 ProN W3" charset="0"/>
                <a:sym typeface="Gill Sans" charset="0"/>
              </a:defRPr>
            </a:lvl1pPr>
            <a:lvl2pPr marL="742950" indent="-285750" eaLnBrk="0" hangingPunct="0">
              <a:defRPr sz="4200">
                <a:solidFill>
                  <a:srgbClr val="000000"/>
                </a:solidFill>
                <a:latin typeface="Gill Sans" charset="0"/>
                <a:ea typeface="ヒラギノ明朝 ProN W3" charset="0"/>
                <a:cs typeface="ヒラギノ明朝 ProN W3" charset="0"/>
                <a:sym typeface="Gill Sans" charset="0"/>
              </a:defRPr>
            </a:lvl2pPr>
            <a:lvl3pPr marL="1143000" indent="-228600" eaLnBrk="0" hangingPunct="0">
              <a:defRPr sz="4200">
                <a:solidFill>
                  <a:srgbClr val="000000"/>
                </a:solidFill>
                <a:latin typeface="Gill Sans" charset="0"/>
                <a:ea typeface="ヒラギノ明朝 ProN W3" charset="0"/>
                <a:cs typeface="ヒラギノ明朝 ProN W3" charset="0"/>
                <a:sym typeface="Gill Sans" charset="0"/>
              </a:defRPr>
            </a:lvl3pPr>
            <a:lvl4pPr marL="1600200" indent="-228600" eaLnBrk="0" hangingPunct="0">
              <a:defRPr sz="4200">
                <a:solidFill>
                  <a:srgbClr val="000000"/>
                </a:solidFill>
                <a:latin typeface="Gill Sans" charset="0"/>
                <a:ea typeface="ヒラギノ明朝 ProN W3" charset="0"/>
                <a:cs typeface="ヒラギノ明朝 ProN W3" charset="0"/>
                <a:sym typeface="Gill Sans" charset="0"/>
              </a:defRPr>
            </a:lvl4pPr>
            <a:lvl5pPr marL="2057400" indent="-228600" eaLnBrk="0" hangingPunct="0">
              <a:defRPr sz="4200">
                <a:solidFill>
                  <a:srgbClr val="000000"/>
                </a:solidFill>
                <a:latin typeface="Gill Sans" charset="0"/>
                <a:ea typeface="ヒラギノ明朝 ProN W3" charset="0"/>
                <a:cs typeface="ヒラギノ明朝 ProN W3" charset="0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000000"/>
                </a:solidFill>
                <a:latin typeface="Gill Sans" charset="0"/>
                <a:ea typeface="ヒラギノ明朝 ProN W3" charset="0"/>
                <a:cs typeface="ヒラギノ明朝 ProN W3" charset="0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000000"/>
                </a:solidFill>
                <a:latin typeface="Gill Sans" charset="0"/>
                <a:ea typeface="ヒラギノ明朝 ProN W3" charset="0"/>
                <a:cs typeface="ヒラギノ明朝 ProN W3" charset="0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000000"/>
                </a:solidFill>
                <a:latin typeface="Gill Sans" charset="0"/>
                <a:ea typeface="ヒラギノ明朝 ProN W3" charset="0"/>
                <a:cs typeface="ヒラギノ明朝 ProN W3" charset="0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000000"/>
                </a:solidFill>
                <a:latin typeface="Gill Sans" charset="0"/>
                <a:ea typeface="ヒラギノ明朝 ProN W3" charset="0"/>
                <a:cs typeface="ヒラギノ明朝 ProN W3" charset="0"/>
                <a:sym typeface="Gill Sans" charset="0"/>
              </a:defRPr>
            </a:lvl9pPr>
          </a:lstStyle>
          <a:p>
            <a:pPr eaLnBrk="1" hangingPunct="1"/>
            <a:r>
              <a:rPr lang="en-US" altLang="lv-LV" sz="1300">
                <a:solidFill>
                  <a:srgbClr val="FFFFFF"/>
                </a:solidFill>
                <a:latin typeface="Times" charset="0"/>
                <a:ea typeface="ヒラギノ角ゴ ProN W3" charset="0"/>
                <a:cs typeface="Times" charset="0"/>
                <a:sym typeface="Times" charset="0"/>
              </a:rPr>
              <a:t>Rīgas pilsētas pašvaldība © </a:t>
            </a:r>
          </a:p>
        </p:txBody>
      </p:sp>
      <p:sp>
        <p:nvSpPr>
          <p:cNvPr id="5127" name="Line 6"/>
          <p:cNvSpPr>
            <a:spLocks noChangeShapeType="1"/>
          </p:cNvSpPr>
          <p:nvPr/>
        </p:nvSpPr>
        <p:spPr bwMode="auto">
          <a:xfrm>
            <a:off x="320675" y="9009063"/>
            <a:ext cx="1136650" cy="0"/>
          </a:xfrm>
          <a:prstGeom prst="line">
            <a:avLst/>
          </a:prstGeom>
          <a:noFill/>
          <a:ln w="12700">
            <a:solidFill>
              <a:srgbClr val="FFFF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lv-LV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</p:sldLayoutIdLst>
  <p:transition/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Times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Times" charset="0"/>
          <a:ea typeface="ヒラギノ明朝 ProN W3" charset="0"/>
          <a:cs typeface="ヒラギノ明朝 ProN W3" charset="0"/>
          <a:sym typeface="Times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Times" charset="0"/>
          <a:ea typeface="ヒラギノ明朝 ProN W3" charset="0"/>
          <a:cs typeface="ヒラギノ明朝 ProN W3" charset="0"/>
          <a:sym typeface="Times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Times" charset="0"/>
          <a:ea typeface="ヒラギノ明朝 ProN W3" charset="0"/>
          <a:cs typeface="ヒラギノ明朝 ProN W3" charset="0"/>
          <a:sym typeface="Times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Times" charset="0"/>
          <a:ea typeface="ヒラギノ明朝 ProN W3" charset="0"/>
          <a:cs typeface="ヒラギノ明朝 ProN W3" charset="0"/>
          <a:sym typeface="Times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Times" charset="0"/>
          <a:ea typeface="ヒラギノ明朝 ProN W3" charset="0"/>
          <a:cs typeface="ヒラギノ明朝 ProN W3" charset="0"/>
          <a:sym typeface="Times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Times" charset="0"/>
          <a:ea typeface="ヒラギノ明朝 ProN W3" charset="0"/>
          <a:cs typeface="ヒラギノ明朝 ProN W3" charset="0"/>
          <a:sym typeface="Times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Times" charset="0"/>
          <a:ea typeface="ヒラギノ明朝 ProN W3" charset="0"/>
          <a:cs typeface="ヒラギノ明朝 ProN W3" charset="0"/>
          <a:sym typeface="Times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Times" charset="0"/>
          <a:ea typeface="ヒラギノ明朝 ProN W3" charset="0"/>
          <a:cs typeface="ヒラギノ明朝 ProN W3" charset="0"/>
          <a:sym typeface="Times" charset="0"/>
        </a:defRPr>
      </a:lvl9pPr>
    </p:titleStyle>
    <p:bodyStyle>
      <a:lvl1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1798638" y="7048500"/>
            <a:ext cx="10464800" cy="170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lv-LV" smtClean="0">
                <a:sym typeface="Times" charset="0"/>
              </a:rPr>
              <a:t>Click to edit Master title style</a:t>
            </a:r>
          </a:p>
        </p:txBody>
      </p:sp>
      <p:sp>
        <p:nvSpPr>
          <p:cNvPr id="6147" name="Rectangle 2"/>
          <p:cNvSpPr>
            <a:spLocks/>
          </p:cNvSpPr>
          <p:nvPr/>
        </p:nvSpPr>
        <p:spPr bwMode="auto">
          <a:xfrm>
            <a:off x="184150" y="1370013"/>
            <a:ext cx="1435100" cy="82169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 anchor="ctr"/>
          <a:lstStyle>
            <a:lvl1pPr marL="39688" eaLnBrk="0" hangingPunct="0">
              <a:defRPr sz="4200">
                <a:solidFill>
                  <a:srgbClr val="000000"/>
                </a:solidFill>
                <a:latin typeface="Gill Sans" charset="0"/>
                <a:ea typeface="ヒラギノ明朝 ProN W3" charset="0"/>
                <a:cs typeface="ヒラギノ明朝 ProN W3" charset="0"/>
                <a:sym typeface="Gill Sans" charset="0"/>
              </a:defRPr>
            </a:lvl1pPr>
            <a:lvl2pPr marL="742950" indent="-285750" eaLnBrk="0" hangingPunct="0">
              <a:defRPr sz="4200">
                <a:solidFill>
                  <a:srgbClr val="000000"/>
                </a:solidFill>
                <a:latin typeface="Gill Sans" charset="0"/>
                <a:ea typeface="ヒラギノ明朝 ProN W3" charset="0"/>
                <a:cs typeface="ヒラギノ明朝 ProN W3" charset="0"/>
                <a:sym typeface="Gill Sans" charset="0"/>
              </a:defRPr>
            </a:lvl2pPr>
            <a:lvl3pPr marL="1143000" indent="-228600" eaLnBrk="0" hangingPunct="0">
              <a:defRPr sz="4200">
                <a:solidFill>
                  <a:srgbClr val="000000"/>
                </a:solidFill>
                <a:latin typeface="Gill Sans" charset="0"/>
                <a:ea typeface="ヒラギノ明朝 ProN W3" charset="0"/>
                <a:cs typeface="ヒラギノ明朝 ProN W3" charset="0"/>
                <a:sym typeface="Gill Sans" charset="0"/>
              </a:defRPr>
            </a:lvl3pPr>
            <a:lvl4pPr marL="1600200" indent="-228600" eaLnBrk="0" hangingPunct="0">
              <a:defRPr sz="4200">
                <a:solidFill>
                  <a:srgbClr val="000000"/>
                </a:solidFill>
                <a:latin typeface="Gill Sans" charset="0"/>
                <a:ea typeface="ヒラギノ明朝 ProN W3" charset="0"/>
                <a:cs typeface="ヒラギノ明朝 ProN W3" charset="0"/>
                <a:sym typeface="Gill Sans" charset="0"/>
              </a:defRPr>
            </a:lvl4pPr>
            <a:lvl5pPr marL="2057400" indent="-228600" eaLnBrk="0" hangingPunct="0">
              <a:defRPr sz="4200">
                <a:solidFill>
                  <a:srgbClr val="000000"/>
                </a:solidFill>
                <a:latin typeface="Gill Sans" charset="0"/>
                <a:ea typeface="ヒラギノ明朝 ProN W3" charset="0"/>
                <a:cs typeface="ヒラギノ明朝 ProN W3" charset="0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000000"/>
                </a:solidFill>
                <a:latin typeface="Gill Sans" charset="0"/>
                <a:ea typeface="ヒラギノ明朝 ProN W3" charset="0"/>
                <a:cs typeface="ヒラギノ明朝 ProN W3" charset="0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000000"/>
                </a:solidFill>
                <a:latin typeface="Gill Sans" charset="0"/>
                <a:ea typeface="ヒラギノ明朝 ProN W3" charset="0"/>
                <a:cs typeface="ヒラギノ明朝 ProN W3" charset="0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000000"/>
                </a:solidFill>
                <a:latin typeface="Gill Sans" charset="0"/>
                <a:ea typeface="ヒラギノ明朝 ProN W3" charset="0"/>
                <a:cs typeface="ヒラギノ明朝 ProN W3" charset="0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000000"/>
                </a:solidFill>
                <a:latin typeface="Gill Sans" charset="0"/>
                <a:ea typeface="ヒラギノ明朝 ProN W3" charset="0"/>
                <a:cs typeface="ヒラギノ明朝 ProN W3" charset="0"/>
                <a:sym typeface="Gill Sans" charset="0"/>
              </a:defRPr>
            </a:lvl9pPr>
          </a:lstStyle>
          <a:p>
            <a:pPr algn="l" eaLnBrk="1" hangingPunct="1"/>
            <a:endParaRPr lang="en-US" altLang="lv-LV" sz="1200">
              <a:solidFill>
                <a:schemeClr val="tx1"/>
              </a:solidFill>
              <a:ea typeface="Gill Sans" charset="0"/>
              <a:cs typeface="Gill Sans" charset="0"/>
            </a:endParaRPr>
          </a:p>
          <a:p>
            <a:pPr algn="l" eaLnBrk="1" hangingPunct="1"/>
            <a:endParaRPr lang="en-US" altLang="lv-LV" sz="1200">
              <a:solidFill>
                <a:schemeClr val="tx1"/>
              </a:solidFill>
              <a:ea typeface="Gill Sans" charset="0"/>
              <a:cs typeface="Gill Sans" charset="0"/>
            </a:endParaRPr>
          </a:p>
        </p:txBody>
      </p:sp>
      <p:sp>
        <p:nvSpPr>
          <p:cNvPr id="7171" name="Text Box 3"/>
          <p:cNvSpPr txBox="1">
            <a:spLocks noGrp="1" noChangeArrowheads="1"/>
          </p:cNvSpPr>
          <p:nvPr>
            <p:ph type="sldNum" sz="quarter" idx="4"/>
          </p:nvPr>
        </p:nvSpPr>
        <p:spPr bwMode="auto">
          <a:xfrm>
            <a:off x="673100" y="8494713"/>
            <a:ext cx="419100" cy="4699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2400" b="1">
                <a:solidFill>
                  <a:srgbClr val="FFFFFF"/>
                </a:solidFill>
                <a:latin typeface="+mj-lt"/>
                <a:ea typeface="+mn-ea"/>
                <a:cs typeface="Times" charset="0"/>
                <a:sym typeface="Times" charset="0"/>
              </a:defRPr>
            </a:lvl1pPr>
          </a:lstStyle>
          <a:p>
            <a:pPr>
              <a:defRPr/>
            </a:pPr>
            <a:fld id="{138FA577-F7C3-4600-9F6B-188A09691F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6149" name="Picture 4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738" y="165100"/>
            <a:ext cx="1435100" cy="1093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50" name="Rectangle 5"/>
          <p:cNvSpPr>
            <a:spLocks/>
          </p:cNvSpPr>
          <p:nvPr/>
        </p:nvSpPr>
        <p:spPr bwMode="auto">
          <a:xfrm>
            <a:off x="190500" y="9029700"/>
            <a:ext cx="1435100" cy="40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eaLnBrk="0" hangingPunct="0">
              <a:defRPr sz="4200">
                <a:solidFill>
                  <a:srgbClr val="000000"/>
                </a:solidFill>
                <a:latin typeface="Gill Sans" charset="0"/>
                <a:ea typeface="ヒラギノ明朝 ProN W3" charset="0"/>
                <a:cs typeface="ヒラギノ明朝 ProN W3" charset="0"/>
                <a:sym typeface="Gill Sans" charset="0"/>
              </a:defRPr>
            </a:lvl1pPr>
            <a:lvl2pPr marL="742950" indent="-285750" eaLnBrk="0" hangingPunct="0">
              <a:defRPr sz="4200">
                <a:solidFill>
                  <a:srgbClr val="000000"/>
                </a:solidFill>
                <a:latin typeface="Gill Sans" charset="0"/>
                <a:ea typeface="ヒラギノ明朝 ProN W3" charset="0"/>
                <a:cs typeface="ヒラギノ明朝 ProN W3" charset="0"/>
                <a:sym typeface="Gill Sans" charset="0"/>
              </a:defRPr>
            </a:lvl2pPr>
            <a:lvl3pPr marL="1143000" indent="-228600" eaLnBrk="0" hangingPunct="0">
              <a:defRPr sz="4200">
                <a:solidFill>
                  <a:srgbClr val="000000"/>
                </a:solidFill>
                <a:latin typeface="Gill Sans" charset="0"/>
                <a:ea typeface="ヒラギノ明朝 ProN W3" charset="0"/>
                <a:cs typeface="ヒラギノ明朝 ProN W3" charset="0"/>
                <a:sym typeface="Gill Sans" charset="0"/>
              </a:defRPr>
            </a:lvl3pPr>
            <a:lvl4pPr marL="1600200" indent="-228600" eaLnBrk="0" hangingPunct="0">
              <a:defRPr sz="4200">
                <a:solidFill>
                  <a:srgbClr val="000000"/>
                </a:solidFill>
                <a:latin typeface="Gill Sans" charset="0"/>
                <a:ea typeface="ヒラギノ明朝 ProN W3" charset="0"/>
                <a:cs typeface="ヒラギノ明朝 ProN W3" charset="0"/>
                <a:sym typeface="Gill Sans" charset="0"/>
              </a:defRPr>
            </a:lvl4pPr>
            <a:lvl5pPr marL="2057400" indent="-228600" eaLnBrk="0" hangingPunct="0">
              <a:defRPr sz="4200">
                <a:solidFill>
                  <a:srgbClr val="000000"/>
                </a:solidFill>
                <a:latin typeface="Gill Sans" charset="0"/>
                <a:ea typeface="ヒラギノ明朝 ProN W3" charset="0"/>
                <a:cs typeface="ヒラギノ明朝 ProN W3" charset="0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000000"/>
                </a:solidFill>
                <a:latin typeface="Gill Sans" charset="0"/>
                <a:ea typeface="ヒラギノ明朝 ProN W3" charset="0"/>
                <a:cs typeface="ヒラギノ明朝 ProN W3" charset="0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000000"/>
                </a:solidFill>
                <a:latin typeface="Gill Sans" charset="0"/>
                <a:ea typeface="ヒラギノ明朝 ProN W3" charset="0"/>
                <a:cs typeface="ヒラギノ明朝 ProN W3" charset="0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000000"/>
                </a:solidFill>
                <a:latin typeface="Gill Sans" charset="0"/>
                <a:ea typeface="ヒラギノ明朝 ProN W3" charset="0"/>
                <a:cs typeface="ヒラギノ明朝 ProN W3" charset="0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000000"/>
                </a:solidFill>
                <a:latin typeface="Gill Sans" charset="0"/>
                <a:ea typeface="ヒラギノ明朝 ProN W3" charset="0"/>
                <a:cs typeface="ヒラギノ明朝 ProN W3" charset="0"/>
                <a:sym typeface="Gill Sans" charset="0"/>
              </a:defRPr>
            </a:lvl9pPr>
          </a:lstStyle>
          <a:p>
            <a:pPr eaLnBrk="1" hangingPunct="1"/>
            <a:r>
              <a:rPr lang="en-US" altLang="lv-LV" sz="1300">
                <a:solidFill>
                  <a:srgbClr val="FFFFFF"/>
                </a:solidFill>
                <a:latin typeface="Times" charset="0"/>
                <a:ea typeface="ヒラギノ角ゴ ProN W3" charset="0"/>
                <a:cs typeface="Times" charset="0"/>
                <a:sym typeface="Times" charset="0"/>
              </a:rPr>
              <a:t>Rīgas pilsētas pašvaldība © </a:t>
            </a:r>
          </a:p>
        </p:txBody>
      </p:sp>
      <p:sp>
        <p:nvSpPr>
          <p:cNvPr id="6151" name="Line 6"/>
          <p:cNvSpPr>
            <a:spLocks noChangeShapeType="1"/>
          </p:cNvSpPr>
          <p:nvPr/>
        </p:nvSpPr>
        <p:spPr bwMode="auto">
          <a:xfrm>
            <a:off x="320675" y="9009063"/>
            <a:ext cx="1136650" cy="0"/>
          </a:xfrm>
          <a:prstGeom prst="line">
            <a:avLst/>
          </a:prstGeom>
          <a:noFill/>
          <a:ln w="12700">
            <a:solidFill>
              <a:srgbClr val="FFFF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lv-LV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</p:sldLayoutIdLst>
  <p:transition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7000" b="1">
          <a:solidFill>
            <a:srgbClr val="8C8D8C"/>
          </a:solidFill>
          <a:latin typeface="+mj-lt"/>
          <a:ea typeface="+mj-ea"/>
          <a:cs typeface="+mj-cs"/>
          <a:sym typeface="Times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7000" b="1">
          <a:solidFill>
            <a:srgbClr val="8C8D8C"/>
          </a:solidFill>
          <a:latin typeface="Times" charset="0"/>
          <a:ea typeface="ヒラギノ明朝 ProN W6" charset="0"/>
          <a:cs typeface="ヒラギノ明朝 ProN W6" charset="0"/>
          <a:sym typeface="Times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7000" b="1">
          <a:solidFill>
            <a:srgbClr val="8C8D8C"/>
          </a:solidFill>
          <a:latin typeface="Times" charset="0"/>
          <a:ea typeface="ヒラギノ明朝 ProN W6" charset="0"/>
          <a:cs typeface="ヒラギノ明朝 ProN W6" charset="0"/>
          <a:sym typeface="Times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7000" b="1">
          <a:solidFill>
            <a:srgbClr val="8C8D8C"/>
          </a:solidFill>
          <a:latin typeface="Times" charset="0"/>
          <a:ea typeface="ヒラギノ明朝 ProN W6" charset="0"/>
          <a:cs typeface="ヒラギノ明朝 ProN W6" charset="0"/>
          <a:sym typeface="Times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7000" b="1">
          <a:solidFill>
            <a:srgbClr val="8C8D8C"/>
          </a:solidFill>
          <a:latin typeface="Times" charset="0"/>
          <a:ea typeface="ヒラギノ明朝 ProN W6" charset="0"/>
          <a:cs typeface="ヒラギノ明朝 ProN W6" charset="0"/>
          <a:sym typeface="Times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7000" b="1">
          <a:solidFill>
            <a:srgbClr val="8C8D8C"/>
          </a:solidFill>
          <a:latin typeface="Times" charset="0"/>
          <a:ea typeface="ヒラギノ明朝 ProN W6" charset="0"/>
          <a:cs typeface="ヒラギノ明朝 ProN W6" charset="0"/>
          <a:sym typeface="Time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7000" b="1">
          <a:solidFill>
            <a:srgbClr val="8C8D8C"/>
          </a:solidFill>
          <a:latin typeface="Times" charset="0"/>
          <a:ea typeface="ヒラギノ明朝 ProN W6" charset="0"/>
          <a:cs typeface="ヒラギノ明朝 ProN W6" charset="0"/>
          <a:sym typeface="Time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7000" b="1">
          <a:solidFill>
            <a:srgbClr val="8C8D8C"/>
          </a:solidFill>
          <a:latin typeface="Times" charset="0"/>
          <a:ea typeface="ヒラギノ明朝 ProN W6" charset="0"/>
          <a:cs typeface="ヒラギノ明朝 ProN W6" charset="0"/>
          <a:sym typeface="Time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7000" b="1">
          <a:solidFill>
            <a:srgbClr val="8C8D8C"/>
          </a:solidFill>
          <a:latin typeface="Times" charset="0"/>
          <a:ea typeface="ヒラギノ明朝 ProN W6" charset="0"/>
          <a:cs typeface="ヒラギノ明朝 ProN W6" charset="0"/>
          <a:sym typeface="Times" charset="0"/>
        </a:defRPr>
      </a:lvl9pPr>
    </p:titleStyle>
    <p:bodyStyle>
      <a:lvl1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"/>
          <p:cNvSpPr>
            <a:spLocks/>
          </p:cNvSpPr>
          <p:nvPr/>
        </p:nvSpPr>
        <p:spPr bwMode="auto">
          <a:xfrm>
            <a:off x="184150" y="1370013"/>
            <a:ext cx="1435100" cy="82169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 anchor="ctr"/>
          <a:lstStyle>
            <a:lvl1pPr marL="39688" eaLnBrk="0" hangingPunct="0">
              <a:defRPr sz="4200">
                <a:solidFill>
                  <a:srgbClr val="000000"/>
                </a:solidFill>
                <a:latin typeface="Gill Sans" charset="0"/>
                <a:ea typeface="ヒラギノ明朝 ProN W3" charset="0"/>
                <a:cs typeface="ヒラギノ明朝 ProN W3" charset="0"/>
                <a:sym typeface="Gill Sans" charset="0"/>
              </a:defRPr>
            </a:lvl1pPr>
            <a:lvl2pPr marL="742950" indent="-285750" eaLnBrk="0" hangingPunct="0">
              <a:defRPr sz="4200">
                <a:solidFill>
                  <a:srgbClr val="000000"/>
                </a:solidFill>
                <a:latin typeface="Gill Sans" charset="0"/>
                <a:ea typeface="ヒラギノ明朝 ProN W3" charset="0"/>
                <a:cs typeface="ヒラギノ明朝 ProN W3" charset="0"/>
                <a:sym typeface="Gill Sans" charset="0"/>
              </a:defRPr>
            </a:lvl2pPr>
            <a:lvl3pPr marL="1143000" indent="-228600" eaLnBrk="0" hangingPunct="0">
              <a:defRPr sz="4200">
                <a:solidFill>
                  <a:srgbClr val="000000"/>
                </a:solidFill>
                <a:latin typeface="Gill Sans" charset="0"/>
                <a:ea typeface="ヒラギノ明朝 ProN W3" charset="0"/>
                <a:cs typeface="ヒラギノ明朝 ProN W3" charset="0"/>
                <a:sym typeface="Gill Sans" charset="0"/>
              </a:defRPr>
            </a:lvl3pPr>
            <a:lvl4pPr marL="1600200" indent="-228600" eaLnBrk="0" hangingPunct="0">
              <a:defRPr sz="4200">
                <a:solidFill>
                  <a:srgbClr val="000000"/>
                </a:solidFill>
                <a:latin typeface="Gill Sans" charset="0"/>
                <a:ea typeface="ヒラギノ明朝 ProN W3" charset="0"/>
                <a:cs typeface="ヒラギノ明朝 ProN W3" charset="0"/>
                <a:sym typeface="Gill Sans" charset="0"/>
              </a:defRPr>
            </a:lvl4pPr>
            <a:lvl5pPr marL="2057400" indent="-228600" eaLnBrk="0" hangingPunct="0">
              <a:defRPr sz="4200">
                <a:solidFill>
                  <a:srgbClr val="000000"/>
                </a:solidFill>
                <a:latin typeface="Gill Sans" charset="0"/>
                <a:ea typeface="ヒラギノ明朝 ProN W3" charset="0"/>
                <a:cs typeface="ヒラギノ明朝 ProN W3" charset="0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000000"/>
                </a:solidFill>
                <a:latin typeface="Gill Sans" charset="0"/>
                <a:ea typeface="ヒラギノ明朝 ProN W3" charset="0"/>
                <a:cs typeface="ヒラギノ明朝 ProN W3" charset="0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000000"/>
                </a:solidFill>
                <a:latin typeface="Gill Sans" charset="0"/>
                <a:ea typeface="ヒラギノ明朝 ProN W3" charset="0"/>
                <a:cs typeface="ヒラギノ明朝 ProN W3" charset="0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000000"/>
                </a:solidFill>
                <a:latin typeface="Gill Sans" charset="0"/>
                <a:ea typeface="ヒラギノ明朝 ProN W3" charset="0"/>
                <a:cs typeface="ヒラギノ明朝 ProN W3" charset="0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000000"/>
                </a:solidFill>
                <a:latin typeface="Gill Sans" charset="0"/>
                <a:ea typeface="ヒラギノ明朝 ProN W3" charset="0"/>
                <a:cs typeface="ヒラギノ明朝 ProN W3" charset="0"/>
                <a:sym typeface="Gill Sans" charset="0"/>
              </a:defRPr>
            </a:lvl9pPr>
          </a:lstStyle>
          <a:p>
            <a:pPr algn="l" eaLnBrk="1" hangingPunct="1"/>
            <a:endParaRPr lang="en-US" altLang="lv-LV" sz="1200">
              <a:solidFill>
                <a:schemeClr val="tx1"/>
              </a:solidFill>
              <a:ea typeface="Gill Sans" charset="0"/>
              <a:cs typeface="Gill Sans" charset="0"/>
            </a:endParaRPr>
          </a:p>
          <a:p>
            <a:pPr algn="l" eaLnBrk="1" hangingPunct="1"/>
            <a:endParaRPr lang="en-US" altLang="lv-LV" sz="1200">
              <a:solidFill>
                <a:schemeClr val="tx1"/>
              </a:solidFill>
              <a:ea typeface="Gill Sans" charset="0"/>
              <a:cs typeface="Gill Sans" charset="0"/>
            </a:endParaRPr>
          </a:p>
        </p:txBody>
      </p:sp>
      <p:sp>
        <p:nvSpPr>
          <p:cNvPr id="8194" name="Text Box 2"/>
          <p:cNvSpPr txBox="1">
            <a:spLocks noGrp="1" noChangeArrowheads="1"/>
          </p:cNvSpPr>
          <p:nvPr>
            <p:ph type="sldNum" sz="quarter" idx="4"/>
          </p:nvPr>
        </p:nvSpPr>
        <p:spPr bwMode="auto">
          <a:xfrm>
            <a:off x="673100" y="8494713"/>
            <a:ext cx="419100" cy="4699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2400" b="1">
                <a:solidFill>
                  <a:srgbClr val="FFFFFF"/>
                </a:solidFill>
                <a:latin typeface="Times" charset="0"/>
                <a:ea typeface="+mn-ea"/>
                <a:cs typeface="Times" charset="0"/>
                <a:sym typeface="Times" charset="0"/>
              </a:defRPr>
            </a:lvl1pPr>
          </a:lstStyle>
          <a:p>
            <a:pPr>
              <a:defRPr/>
            </a:pPr>
            <a:fld id="{8AF10EC2-A4F5-4C49-B57C-19692A4C98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7172" name="Picture 3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738" y="165100"/>
            <a:ext cx="1435100" cy="1093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3" name="Rectangle 4"/>
          <p:cNvSpPr>
            <a:spLocks/>
          </p:cNvSpPr>
          <p:nvPr/>
        </p:nvSpPr>
        <p:spPr bwMode="auto">
          <a:xfrm>
            <a:off x="190500" y="9029700"/>
            <a:ext cx="1435100" cy="40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eaLnBrk="0" hangingPunct="0">
              <a:defRPr sz="4200">
                <a:solidFill>
                  <a:srgbClr val="000000"/>
                </a:solidFill>
                <a:latin typeface="Gill Sans" charset="0"/>
                <a:ea typeface="ヒラギノ明朝 ProN W3" charset="0"/>
                <a:cs typeface="ヒラギノ明朝 ProN W3" charset="0"/>
                <a:sym typeface="Gill Sans" charset="0"/>
              </a:defRPr>
            </a:lvl1pPr>
            <a:lvl2pPr marL="742950" indent="-285750" eaLnBrk="0" hangingPunct="0">
              <a:defRPr sz="4200">
                <a:solidFill>
                  <a:srgbClr val="000000"/>
                </a:solidFill>
                <a:latin typeface="Gill Sans" charset="0"/>
                <a:ea typeface="ヒラギノ明朝 ProN W3" charset="0"/>
                <a:cs typeface="ヒラギノ明朝 ProN W3" charset="0"/>
                <a:sym typeface="Gill Sans" charset="0"/>
              </a:defRPr>
            </a:lvl2pPr>
            <a:lvl3pPr marL="1143000" indent="-228600" eaLnBrk="0" hangingPunct="0">
              <a:defRPr sz="4200">
                <a:solidFill>
                  <a:srgbClr val="000000"/>
                </a:solidFill>
                <a:latin typeface="Gill Sans" charset="0"/>
                <a:ea typeface="ヒラギノ明朝 ProN W3" charset="0"/>
                <a:cs typeface="ヒラギノ明朝 ProN W3" charset="0"/>
                <a:sym typeface="Gill Sans" charset="0"/>
              </a:defRPr>
            </a:lvl3pPr>
            <a:lvl4pPr marL="1600200" indent="-228600" eaLnBrk="0" hangingPunct="0">
              <a:defRPr sz="4200">
                <a:solidFill>
                  <a:srgbClr val="000000"/>
                </a:solidFill>
                <a:latin typeface="Gill Sans" charset="0"/>
                <a:ea typeface="ヒラギノ明朝 ProN W3" charset="0"/>
                <a:cs typeface="ヒラギノ明朝 ProN W3" charset="0"/>
                <a:sym typeface="Gill Sans" charset="0"/>
              </a:defRPr>
            </a:lvl4pPr>
            <a:lvl5pPr marL="2057400" indent="-228600" eaLnBrk="0" hangingPunct="0">
              <a:defRPr sz="4200">
                <a:solidFill>
                  <a:srgbClr val="000000"/>
                </a:solidFill>
                <a:latin typeface="Gill Sans" charset="0"/>
                <a:ea typeface="ヒラギノ明朝 ProN W3" charset="0"/>
                <a:cs typeface="ヒラギノ明朝 ProN W3" charset="0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000000"/>
                </a:solidFill>
                <a:latin typeface="Gill Sans" charset="0"/>
                <a:ea typeface="ヒラギノ明朝 ProN W3" charset="0"/>
                <a:cs typeface="ヒラギノ明朝 ProN W3" charset="0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000000"/>
                </a:solidFill>
                <a:latin typeface="Gill Sans" charset="0"/>
                <a:ea typeface="ヒラギノ明朝 ProN W3" charset="0"/>
                <a:cs typeface="ヒラギノ明朝 ProN W3" charset="0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000000"/>
                </a:solidFill>
                <a:latin typeface="Gill Sans" charset="0"/>
                <a:ea typeface="ヒラギノ明朝 ProN W3" charset="0"/>
                <a:cs typeface="ヒラギノ明朝 ProN W3" charset="0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000000"/>
                </a:solidFill>
                <a:latin typeface="Gill Sans" charset="0"/>
                <a:ea typeface="ヒラギノ明朝 ProN W3" charset="0"/>
                <a:cs typeface="ヒラギノ明朝 ProN W3" charset="0"/>
                <a:sym typeface="Gill Sans" charset="0"/>
              </a:defRPr>
            </a:lvl9pPr>
          </a:lstStyle>
          <a:p>
            <a:pPr eaLnBrk="1" hangingPunct="1"/>
            <a:r>
              <a:rPr lang="en-US" altLang="lv-LV" sz="1300">
                <a:solidFill>
                  <a:srgbClr val="FFFFFF"/>
                </a:solidFill>
                <a:latin typeface="Times" charset="0"/>
                <a:ea typeface="ヒラギノ角ゴ ProN W3" charset="0"/>
                <a:cs typeface="Times" charset="0"/>
                <a:sym typeface="Times" charset="0"/>
              </a:rPr>
              <a:t>Rīgas pilsētas pašvaldība © </a:t>
            </a:r>
          </a:p>
        </p:txBody>
      </p:sp>
      <p:sp>
        <p:nvSpPr>
          <p:cNvPr id="7174" name="Line 5"/>
          <p:cNvSpPr>
            <a:spLocks noChangeShapeType="1"/>
          </p:cNvSpPr>
          <p:nvPr/>
        </p:nvSpPr>
        <p:spPr bwMode="auto">
          <a:xfrm>
            <a:off x="320675" y="9009063"/>
            <a:ext cx="1136650" cy="0"/>
          </a:xfrm>
          <a:prstGeom prst="line">
            <a:avLst/>
          </a:prstGeom>
          <a:noFill/>
          <a:ln w="12700">
            <a:solidFill>
              <a:srgbClr val="FFFF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lv-LV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4" r:id="rId1"/>
    <p:sldLayoutId id="2147483725" r:id="rId2"/>
    <p:sldLayoutId id="2147483726" r:id="rId3"/>
    <p:sldLayoutId id="2147483727" r:id="rId4"/>
    <p:sldLayoutId id="2147483728" r:id="rId5"/>
    <p:sldLayoutId id="2147483729" r:id="rId6"/>
    <p:sldLayoutId id="2147483730" r:id="rId7"/>
    <p:sldLayoutId id="2147483731" r:id="rId8"/>
    <p:sldLayoutId id="2147483732" r:id="rId9"/>
    <p:sldLayoutId id="2147483733" r:id="rId10"/>
    <p:sldLayoutId id="2147483734" r:id="rId11"/>
  </p:sldLayoutIdLst>
  <p:transition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+mj-lt"/>
          <a:ea typeface="+mj-ea"/>
          <a:cs typeface="+mj-cs"/>
          <a:sym typeface="Gill Sans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9pPr>
    </p:titleStyle>
    <p:bodyStyle>
      <a:lvl1pPr marL="889000" indent="-571500" algn="l" rtl="0" eaLnBrk="0" fontAlgn="base" hangingPunct="0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1pPr>
      <a:lvl2pPr marL="1333500" indent="-571500" algn="l" rtl="0" eaLnBrk="0" fontAlgn="base" hangingPunct="0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2pPr>
      <a:lvl3pPr marL="1778000" indent="-571500" algn="l" rtl="0" eaLnBrk="0" fontAlgn="base" hangingPunct="0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3pPr>
      <a:lvl4pPr marL="2222500" indent="-571500" algn="l" rtl="0" eaLnBrk="0" fontAlgn="base" hangingPunct="0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4pPr>
      <a:lvl5pPr marL="2667000" indent="-571500" algn="l" rtl="0" eaLnBrk="0" fontAlgn="base" hangingPunct="0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5pPr>
      <a:lvl6pPr marL="31242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6pPr>
      <a:lvl7pPr marL="35814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7pPr>
      <a:lvl8pPr marL="40386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8pPr>
      <a:lvl9pPr marL="44958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1"/>
          <p:cNvSpPr>
            <a:spLocks/>
          </p:cNvSpPr>
          <p:nvPr/>
        </p:nvSpPr>
        <p:spPr bwMode="auto">
          <a:xfrm>
            <a:off x="184150" y="1370013"/>
            <a:ext cx="1435100" cy="82169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 anchor="ctr"/>
          <a:lstStyle>
            <a:lvl1pPr marL="39688" eaLnBrk="0" hangingPunct="0">
              <a:defRPr sz="4200">
                <a:solidFill>
                  <a:srgbClr val="000000"/>
                </a:solidFill>
                <a:latin typeface="Gill Sans" charset="0"/>
                <a:ea typeface="ヒラギノ明朝 ProN W3" charset="0"/>
                <a:cs typeface="ヒラギノ明朝 ProN W3" charset="0"/>
                <a:sym typeface="Gill Sans" charset="0"/>
              </a:defRPr>
            </a:lvl1pPr>
            <a:lvl2pPr marL="742950" indent="-285750" eaLnBrk="0" hangingPunct="0">
              <a:defRPr sz="4200">
                <a:solidFill>
                  <a:srgbClr val="000000"/>
                </a:solidFill>
                <a:latin typeface="Gill Sans" charset="0"/>
                <a:ea typeface="ヒラギノ明朝 ProN W3" charset="0"/>
                <a:cs typeface="ヒラギノ明朝 ProN W3" charset="0"/>
                <a:sym typeface="Gill Sans" charset="0"/>
              </a:defRPr>
            </a:lvl2pPr>
            <a:lvl3pPr marL="1143000" indent="-228600" eaLnBrk="0" hangingPunct="0">
              <a:defRPr sz="4200">
                <a:solidFill>
                  <a:srgbClr val="000000"/>
                </a:solidFill>
                <a:latin typeface="Gill Sans" charset="0"/>
                <a:ea typeface="ヒラギノ明朝 ProN W3" charset="0"/>
                <a:cs typeface="ヒラギノ明朝 ProN W3" charset="0"/>
                <a:sym typeface="Gill Sans" charset="0"/>
              </a:defRPr>
            </a:lvl3pPr>
            <a:lvl4pPr marL="1600200" indent="-228600" eaLnBrk="0" hangingPunct="0">
              <a:defRPr sz="4200">
                <a:solidFill>
                  <a:srgbClr val="000000"/>
                </a:solidFill>
                <a:latin typeface="Gill Sans" charset="0"/>
                <a:ea typeface="ヒラギノ明朝 ProN W3" charset="0"/>
                <a:cs typeface="ヒラギノ明朝 ProN W3" charset="0"/>
                <a:sym typeface="Gill Sans" charset="0"/>
              </a:defRPr>
            </a:lvl4pPr>
            <a:lvl5pPr marL="2057400" indent="-228600" eaLnBrk="0" hangingPunct="0">
              <a:defRPr sz="4200">
                <a:solidFill>
                  <a:srgbClr val="000000"/>
                </a:solidFill>
                <a:latin typeface="Gill Sans" charset="0"/>
                <a:ea typeface="ヒラギノ明朝 ProN W3" charset="0"/>
                <a:cs typeface="ヒラギノ明朝 ProN W3" charset="0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000000"/>
                </a:solidFill>
                <a:latin typeface="Gill Sans" charset="0"/>
                <a:ea typeface="ヒラギノ明朝 ProN W3" charset="0"/>
                <a:cs typeface="ヒラギノ明朝 ProN W3" charset="0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000000"/>
                </a:solidFill>
                <a:latin typeface="Gill Sans" charset="0"/>
                <a:ea typeface="ヒラギノ明朝 ProN W3" charset="0"/>
                <a:cs typeface="ヒラギノ明朝 ProN W3" charset="0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000000"/>
                </a:solidFill>
                <a:latin typeface="Gill Sans" charset="0"/>
                <a:ea typeface="ヒラギノ明朝 ProN W3" charset="0"/>
                <a:cs typeface="ヒラギノ明朝 ProN W3" charset="0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000000"/>
                </a:solidFill>
                <a:latin typeface="Gill Sans" charset="0"/>
                <a:ea typeface="ヒラギノ明朝 ProN W3" charset="0"/>
                <a:cs typeface="ヒラギノ明朝 ProN W3" charset="0"/>
                <a:sym typeface="Gill Sans" charset="0"/>
              </a:defRPr>
            </a:lvl9pPr>
          </a:lstStyle>
          <a:p>
            <a:pPr algn="l" eaLnBrk="1" hangingPunct="1"/>
            <a:endParaRPr lang="en-US" altLang="lv-LV" sz="1200">
              <a:solidFill>
                <a:schemeClr val="tx1"/>
              </a:solidFill>
              <a:ea typeface="Gill Sans" charset="0"/>
              <a:cs typeface="Gill Sans" charset="0"/>
            </a:endParaRPr>
          </a:p>
          <a:p>
            <a:pPr algn="l" eaLnBrk="1" hangingPunct="1"/>
            <a:endParaRPr lang="en-US" altLang="lv-LV" sz="1200">
              <a:solidFill>
                <a:schemeClr val="tx1"/>
              </a:solidFill>
              <a:ea typeface="Gill Sans" charset="0"/>
              <a:cs typeface="Gill Sans" charset="0"/>
            </a:endParaRPr>
          </a:p>
        </p:txBody>
      </p:sp>
      <p:sp>
        <p:nvSpPr>
          <p:cNvPr id="9218" name="Text Box 2"/>
          <p:cNvSpPr txBox="1">
            <a:spLocks noGrp="1" noChangeArrowheads="1"/>
          </p:cNvSpPr>
          <p:nvPr>
            <p:ph type="sldNum" sz="quarter" idx="4"/>
          </p:nvPr>
        </p:nvSpPr>
        <p:spPr bwMode="auto">
          <a:xfrm>
            <a:off x="673100" y="8494713"/>
            <a:ext cx="419100" cy="4699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2400" b="1">
                <a:solidFill>
                  <a:srgbClr val="FFFFFF"/>
                </a:solidFill>
                <a:latin typeface="Times" charset="0"/>
                <a:ea typeface="+mn-ea"/>
                <a:cs typeface="Times" charset="0"/>
                <a:sym typeface="Times" charset="0"/>
              </a:defRPr>
            </a:lvl1pPr>
          </a:lstStyle>
          <a:p>
            <a:pPr>
              <a:defRPr/>
            </a:pPr>
            <a:fld id="{CF697297-35CD-4D2E-A67A-A18FA6E9B1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8196" name="Picture 3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738" y="165100"/>
            <a:ext cx="1435100" cy="1093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7" name="Rectangle 4"/>
          <p:cNvSpPr>
            <a:spLocks/>
          </p:cNvSpPr>
          <p:nvPr/>
        </p:nvSpPr>
        <p:spPr bwMode="auto">
          <a:xfrm>
            <a:off x="190500" y="9029700"/>
            <a:ext cx="1435100" cy="40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eaLnBrk="0" hangingPunct="0">
              <a:defRPr sz="4200">
                <a:solidFill>
                  <a:srgbClr val="000000"/>
                </a:solidFill>
                <a:latin typeface="Gill Sans" charset="0"/>
                <a:ea typeface="ヒラギノ明朝 ProN W3" charset="0"/>
                <a:cs typeface="ヒラギノ明朝 ProN W3" charset="0"/>
                <a:sym typeface="Gill Sans" charset="0"/>
              </a:defRPr>
            </a:lvl1pPr>
            <a:lvl2pPr marL="742950" indent="-285750" eaLnBrk="0" hangingPunct="0">
              <a:defRPr sz="4200">
                <a:solidFill>
                  <a:srgbClr val="000000"/>
                </a:solidFill>
                <a:latin typeface="Gill Sans" charset="0"/>
                <a:ea typeface="ヒラギノ明朝 ProN W3" charset="0"/>
                <a:cs typeface="ヒラギノ明朝 ProN W3" charset="0"/>
                <a:sym typeface="Gill Sans" charset="0"/>
              </a:defRPr>
            </a:lvl2pPr>
            <a:lvl3pPr marL="1143000" indent="-228600" eaLnBrk="0" hangingPunct="0">
              <a:defRPr sz="4200">
                <a:solidFill>
                  <a:srgbClr val="000000"/>
                </a:solidFill>
                <a:latin typeface="Gill Sans" charset="0"/>
                <a:ea typeface="ヒラギノ明朝 ProN W3" charset="0"/>
                <a:cs typeface="ヒラギノ明朝 ProN W3" charset="0"/>
                <a:sym typeface="Gill Sans" charset="0"/>
              </a:defRPr>
            </a:lvl3pPr>
            <a:lvl4pPr marL="1600200" indent="-228600" eaLnBrk="0" hangingPunct="0">
              <a:defRPr sz="4200">
                <a:solidFill>
                  <a:srgbClr val="000000"/>
                </a:solidFill>
                <a:latin typeface="Gill Sans" charset="0"/>
                <a:ea typeface="ヒラギノ明朝 ProN W3" charset="0"/>
                <a:cs typeface="ヒラギノ明朝 ProN W3" charset="0"/>
                <a:sym typeface="Gill Sans" charset="0"/>
              </a:defRPr>
            </a:lvl4pPr>
            <a:lvl5pPr marL="2057400" indent="-228600" eaLnBrk="0" hangingPunct="0">
              <a:defRPr sz="4200">
                <a:solidFill>
                  <a:srgbClr val="000000"/>
                </a:solidFill>
                <a:latin typeface="Gill Sans" charset="0"/>
                <a:ea typeface="ヒラギノ明朝 ProN W3" charset="0"/>
                <a:cs typeface="ヒラギノ明朝 ProN W3" charset="0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000000"/>
                </a:solidFill>
                <a:latin typeface="Gill Sans" charset="0"/>
                <a:ea typeface="ヒラギノ明朝 ProN W3" charset="0"/>
                <a:cs typeface="ヒラギノ明朝 ProN W3" charset="0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000000"/>
                </a:solidFill>
                <a:latin typeface="Gill Sans" charset="0"/>
                <a:ea typeface="ヒラギノ明朝 ProN W3" charset="0"/>
                <a:cs typeface="ヒラギノ明朝 ProN W3" charset="0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000000"/>
                </a:solidFill>
                <a:latin typeface="Gill Sans" charset="0"/>
                <a:ea typeface="ヒラギノ明朝 ProN W3" charset="0"/>
                <a:cs typeface="ヒラギノ明朝 ProN W3" charset="0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000000"/>
                </a:solidFill>
                <a:latin typeface="Gill Sans" charset="0"/>
                <a:ea typeface="ヒラギノ明朝 ProN W3" charset="0"/>
                <a:cs typeface="ヒラギノ明朝 ProN W3" charset="0"/>
                <a:sym typeface="Gill Sans" charset="0"/>
              </a:defRPr>
            </a:lvl9pPr>
          </a:lstStyle>
          <a:p>
            <a:pPr eaLnBrk="1" hangingPunct="1"/>
            <a:r>
              <a:rPr lang="en-US" altLang="lv-LV" sz="1300">
                <a:solidFill>
                  <a:srgbClr val="FFFFFF"/>
                </a:solidFill>
                <a:latin typeface="Times" charset="0"/>
                <a:ea typeface="ヒラギノ角ゴ ProN W3" charset="0"/>
                <a:cs typeface="Times" charset="0"/>
                <a:sym typeface="Times" charset="0"/>
              </a:rPr>
              <a:t>Rīgas pilsētas pašvaldība © </a:t>
            </a:r>
          </a:p>
        </p:txBody>
      </p:sp>
      <p:sp>
        <p:nvSpPr>
          <p:cNvPr id="8198" name="Line 5"/>
          <p:cNvSpPr>
            <a:spLocks noChangeShapeType="1"/>
          </p:cNvSpPr>
          <p:nvPr/>
        </p:nvSpPr>
        <p:spPr bwMode="auto">
          <a:xfrm>
            <a:off x="320675" y="9009063"/>
            <a:ext cx="1136650" cy="0"/>
          </a:xfrm>
          <a:prstGeom prst="line">
            <a:avLst/>
          </a:prstGeom>
          <a:noFill/>
          <a:ln w="12700">
            <a:solidFill>
              <a:srgbClr val="FFFF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lv-LV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5" r:id="rId1"/>
    <p:sldLayoutId id="2147483736" r:id="rId2"/>
    <p:sldLayoutId id="2147483737" r:id="rId3"/>
    <p:sldLayoutId id="2147483738" r:id="rId4"/>
    <p:sldLayoutId id="2147483739" r:id="rId5"/>
    <p:sldLayoutId id="2147483740" r:id="rId6"/>
    <p:sldLayoutId id="2147483741" r:id="rId7"/>
    <p:sldLayoutId id="2147483742" r:id="rId8"/>
    <p:sldLayoutId id="2147483743" r:id="rId9"/>
    <p:sldLayoutId id="2147483744" r:id="rId10"/>
    <p:sldLayoutId id="2147483745" r:id="rId11"/>
  </p:sldLayoutIdLst>
  <p:transition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+mj-lt"/>
          <a:ea typeface="+mj-ea"/>
          <a:cs typeface="+mj-cs"/>
          <a:sym typeface="Gill Sans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9pPr>
    </p:titleStyle>
    <p:bodyStyle>
      <a:lvl1pPr marL="889000" indent="-571500" algn="l" rtl="0" eaLnBrk="0" fontAlgn="base" hangingPunct="0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1pPr>
      <a:lvl2pPr marL="1333500" indent="-571500" algn="l" rtl="0" eaLnBrk="0" fontAlgn="base" hangingPunct="0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2pPr>
      <a:lvl3pPr marL="1778000" indent="-571500" algn="l" rtl="0" eaLnBrk="0" fontAlgn="base" hangingPunct="0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3pPr>
      <a:lvl4pPr marL="2222500" indent="-571500" algn="l" rtl="0" eaLnBrk="0" fontAlgn="base" hangingPunct="0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4pPr>
      <a:lvl5pPr marL="2667000" indent="-571500" algn="l" rtl="0" eaLnBrk="0" fontAlgn="base" hangingPunct="0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5pPr>
      <a:lvl6pPr marL="31242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6pPr>
      <a:lvl7pPr marL="35814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7pPr>
      <a:lvl8pPr marL="40386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8pPr>
      <a:lvl9pPr marL="44958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Text Box 1"/>
          <p:cNvSpPr txBox="1">
            <a:spLocks noGrp="1" noChangeArrowheads="1"/>
          </p:cNvSpPr>
          <p:nvPr>
            <p:ph type="sldNum" sz="quarter" idx="4"/>
          </p:nvPr>
        </p:nvSpPr>
        <p:spPr bwMode="auto">
          <a:xfrm>
            <a:off x="673100" y="8639175"/>
            <a:ext cx="419100" cy="4699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2400" b="1">
                <a:solidFill>
                  <a:srgbClr val="FFFFFF"/>
                </a:solidFill>
                <a:latin typeface="Times" charset="0"/>
                <a:ea typeface="+mn-ea"/>
                <a:cs typeface="Times" charset="0"/>
                <a:sym typeface="Times" charset="0"/>
              </a:defRPr>
            </a:lvl1pPr>
          </a:lstStyle>
          <a:p>
            <a:pPr>
              <a:defRPr/>
            </a:pPr>
            <a:fld id="{9E3CB80D-8C8D-4619-95C9-7289110025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6" r:id="rId1"/>
    <p:sldLayoutId id="2147483747" r:id="rId2"/>
    <p:sldLayoutId id="2147483748" r:id="rId3"/>
    <p:sldLayoutId id="2147483749" r:id="rId4"/>
    <p:sldLayoutId id="2147483750" r:id="rId5"/>
    <p:sldLayoutId id="2147483751" r:id="rId6"/>
    <p:sldLayoutId id="2147483752" r:id="rId7"/>
    <p:sldLayoutId id="2147483753" r:id="rId8"/>
    <p:sldLayoutId id="2147483754" r:id="rId9"/>
    <p:sldLayoutId id="2147483755" r:id="rId10"/>
    <p:sldLayoutId id="2147483756" r:id="rId11"/>
  </p:sldLayoutIdLst>
  <p:transition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+mj-lt"/>
          <a:ea typeface="+mj-ea"/>
          <a:cs typeface="+mj-cs"/>
          <a:sym typeface="Gill Sans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9pPr>
    </p:titleStyle>
    <p:bodyStyle>
      <a:lvl1pPr marL="889000" indent="-571500" algn="l" rtl="0" eaLnBrk="0" fontAlgn="base" hangingPunct="0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1pPr>
      <a:lvl2pPr marL="1333500" indent="-571500" algn="l" rtl="0" eaLnBrk="0" fontAlgn="base" hangingPunct="0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2pPr>
      <a:lvl3pPr marL="1778000" indent="-571500" algn="l" rtl="0" eaLnBrk="0" fontAlgn="base" hangingPunct="0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3pPr>
      <a:lvl4pPr marL="2222500" indent="-571500" algn="l" rtl="0" eaLnBrk="0" fontAlgn="base" hangingPunct="0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4pPr>
      <a:lvl5pPr marL="2667000" indent="-571500" algn="l" rtl="0" eaLnBrk="0" fontAlgn="base" hangingPunct="0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5pPr>
      <a:lvl6pPr marL="31242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6pPr>
      <a:lvl7pPr marL="35814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7pPr>
      <a:lvl8pPr marL="40386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8pPr>
      <a:lvl9pPr marL="44958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aida numura vietturis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92560CB-A616-467C-A003-75138CFA7A7F}" type="slidenum">
              <a:rPr lang="en-US"/>
              <a:pPr>
                <a:defRPr/>
              </a:pPr>
              <a:t>1</a:t>
            </a:fld>
            <a:endParaRPr lang="en-US"/>
          </a:p>
        </p:txBody>
      </p:sp>
      <p:sp>
        <p:nvSpPr>
          <p:cNvPr id="10243" name="Rectangle 1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lv-LV" altLang="lv-LV" dirty="0" smtClean="0">
                <a:latin typeface="Times New Roman" pitchFamily="18" charset="0"/>
                <a:cs typeface="Times New Roman" pitchFamily="18" charset="0"/>
              </a:rPr>
              <a:t>23.08.2018.</a:t>
            </a:r>
          </a:p>
        </p:txBody>
      </p:sp>
      <p:sp>
        <p:nvSpPr>
          <p:cNvPr id="10244" name="Rectangle 2"/>
          <p:cNvSpPr>
            <a:spLocks noGrp="1" noChangeArrowheads="1"/>
          </p:cNvSpPr>
          <p:nvPr>
            <p:ph type="title"/>
          </p:nvPr>
        </p:nvSpPr>
        <p:spPr>
          <a:xfrm>
            <a:off x="1270000" y="340296"/>
            <a:ext cx="10464800" cy="5400600"/>
          </a:xfrm>
        </p:spPr>
        <p:txBody>
          <a:bodyPr/>
          <a:lstStyle/>
          <a:p>
            <a:pPr eaLnBrk="1" hangingPunct="1"/>
            <a:r>
              <a:rPr lang="lv-LV" altLang="lv-LV" sz="4800" dirty="0" smtClean="0">
                <a:solidFill>
                  <a:srgbClr val="99CCFF"/>
                </a:solidFill>
              </a:rPr>
              <a:t>Rīgas pilsētas būvvaldes </a:t>
            </a:r>
            <a:br>
              <a:rPr lang="lv-LV" altLang="lv-LV" sz="4800" dirty="0" smtClean="0">
                <a:solidFill>
                  <a:srgbClr val="99CCFF"/>
                </a:solidFill>
              </a:rPr>
            </a:br>
            <a:r>
              <a:rPr lang="lv-LV" altLang="lv-LV" sz="4800" dirty="0" smtClean="0">
                <a:solidFill>
                  <a:srgbClr val="99CCFF"/>
                </a:solidFill>
              </a:rPr>
              <a:t>priekšlikums </a:t>
            </a:r>
            <a:br>
              <a:rPr lang="lv-LV" altLang="lv-LV" sz="4800" dirty="0" smtClean="0">
                <a:solidFill>
                  <a:srgbClr val="99CCFF"/>
                </a:solidFill>
              </a:rPr>
            </a:br>
            <a:r>
              <a:rPr lang="lv-LV" altLang="lv-LV" sz="4800" dirty="0" smtClean="0">
                <a:solidFill>
                  <a:srgbClr val="99CCFF"/>
                </a:solidFill>
              </a:rPr>
              <a:t>par nepieciešamajiem grozījumiem </a:t>
            </a:r>
            <a:br>
              <a:rPr lang="lv-LV" altLang="lv-LV" sz="4800" dirty="0" smtClean="0">
                <a:solidFill>
                  <a:srgbClr val="99CCFF"/>
                </a:solidFill>
              </a:rPr>
            </a:br>
            <a:r>
              <a:rPr lang="lv-LV" altLang="lv-LV" sz="4800" dirty="0" smtClean="0">
                <a:solidFill>
                  <a:srgbClr val="99CCFF"/>
                </a:solidFill>
              </a:rPr>
              <a:t>Noteikumos par būvinspektoriem</a:t>
            </a:r>
            <a:endParaRPr lang="lv-LV" altLang="lv-LV" sz="4800" dirty="0" smtClean="0">
              <a:solidFill>
                <a:srgbClr val="99CC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Virsraksts 1"/>
          <p:cNvSpPr>
            <a:spLocks noGrp="1"/>
          </p:cNvSpPr>
          <p:nvPr>
            <p:ph type="title"/>
          </p:nvPr>
        </p:nvSpPr>
        <p:spPr>
          <a:xfrm>
            <a:off x="3081720" y="0"/>
            <a:ext cx="9685376" cy="1348408"/>
          </a:xfrm>
        </p:spPr>
        <p:txBody>
          <a:bodyPr anchor="ctr"/>
          <a:lstStyle/>
          <a:p>
            <a:pPr algn="r" eaLnBrk="1" hangingPunct="1"/>
            <a:r>
              <a:rPr lang="lv-LV" sz="3200" b="0" kern="1200" dirty="0">
                <a:solidFill>
                  <a:srgbClr val="ACCBF9"/>
                </a:solidFill>
                <a:latin typeface="Franklin Gothic Book"/>
              </a:rPr>
              <a:t>Rīgas pilsētas būvvaldes </a:t>
            </a:r>
            <a:br>
              <a:rPr lang="lv-LV" sz="3200" b="0" kern="1200" dirty="0">
                <a:solidFill>
                  <a:srgbClr val="ACCBF9"/>
                </a:solidFill>
                <a:latin typeface="Franklin Gothic Book"/>
              </a:rPr>
            </a:br>
            <a:r>
              <a:rPr lang="lv-LV" sz="3200" kern="1200" dirty="0">
                <a:solidFill>
                  <a:srgbClr val="ACCBF9"/>
                </a:solidFill>
                <a:latin typeface="Franklin Gothic Book"/>
              </a:rPr>
              <a:t>priekšlikums</a:t>
            </a:r>
            <a:endParaRPr lang="lv-LV" altLang="lv-LV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268" name="Slaida numura vietturis 3"/>
          <p:cNvSpPr>
            <a:spLocks noGrp="1"/>
          </p:cNvSpPr>
          <p:nvPr>
            <p:ph type="sldNum" sz="quarter" idx="10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ts val="2000"/>
              </a:spcBef>
              <a:buClr>
                <a:srgbClr val="8C8D8C"/>
              </a:buClr>
              <a:buSzPct val="171000"/>
              <a:buFont typeface="Times" charset="0"/>
              <a:buChar char="•"/>
              <a:defRPr sz="4200">
                <a:solidFill>
                  <a:schemeClr val="tx1"/>
                </a:solidFill>
                <a:latin typeface="Times" charset="0"/>
                <a:ea typeface="ヒラギノ明朝 ProN W3" charset="0"/>
                <a:cs typeface="ヒラギノ明朝 ProN W3" charset="0"/>
                <a:sym typeface="Times" charset="0"/>
              </a:defRPr>
            </a:lvl1pPr>
            <a:lvl2pPr marL="742950" indent="-285750" algn="l" eaLnBrk="0" hangingPunct="0">
              <a:spcBef>
                <a:spcPts val="2000"/>
              </a:spcBef>
              <a:buClr>
                <a:srgbClr val="8C8D8C"/>
              </a:buClr>
              <a:buSzPct val="171000"/>
              <a:buFont typeface="Times" charset="0"/>
              <a:buChar char="•"/>
              <a:defRPr sz="4200">
                <a:solidFill>
                  <a:schemeClr val="tx1"/>
                </a:solidFill>
                <a:latin typeface="Times" charset="0"/>
                <a:ea typeface="ヒラギノ明朝 ProN W3" charset="0"/>
                <a:cs typeface="ヒラギノ明朝 ProN W3" charset="0"/>
                <a:sym typeface="Times" charset="0"/>
              </a:defRPr>
            </a:lvl2pPr>
            <a:lvl3pPr marL="1143000" indent="-228600" algn="l" eaLnBrk="0" hangingPunct="0">
              <a:spcBef>
                <a:spcPts val="2000"/>
              </a:spcBef>
              <a:buClr>
                <a:srgbClr val="8C8D8C"/>
              </a:buClr>
              <a:buSzPct val="171000"/>
              <a:buFont typeface="Times" charset="0"/>
              <a:buChar char="•"/>
              <a:defRPr sz="4200">
                <a:solidFill>
                  <a:schemeClr val="tx1"/>
                </a:solidFill>
                <a:latin typeface="Times" charset="0"/>
                <a:ea typeface="ヒラギノ明朝 ProN W3" charset="0"/>
                <a:cs typeface="ヒラギノ明朝 ProN W3" charset="0"/>
                <a:sym typeface="Times" charset="0"/>
              </a:defRPr>
            </a:lvl3pPr>
            <a:lvl4pPr marL="1600200" indent="-228600" algn="l" eaLnBrk="0" hangingPunct="0">
              <a:spcBef>
                <a:spcPts val="2000"/>
              </a:spcBef>
              <a:buClr>
                <a:srgbClr val="8C8D8C"/>
              </a:buClr>
              <a:buSzPct val="171000"/>
              <a:buFont typeface="Times" charset="0"/>
              <a:buChar char="•"/>
              <a:defRPr sz="4200">
                <a:solidFill>
                  <a:schemeClr val="tx1"/>
                </a:solidFill>
                <a:latin typeface="Times" charset="0"/>
                <a:ea typeface="ヒラギノ明朝 ProN W3" charset="0"/>
                <a:cs typeface="ヒラギノ明朝 ProN W3" charset="0"/>
                <a:sym typeface="Times" charset="0"/>
              </a:defRPr>
            </a:lvl4pPr>
            <a:lvl5pPr marL="2057400" indent="-228600" algn="l" eaLnBrk="0" hangingPunct="0">
              <a:spcBef>
                <a:spcPts val="2000"/>
              </a:spcBef>
              <a:buClr>
                <a:srgbClr val="8C8D8C"/>
              </a:buClr>
              <a:buSzPct val="171000"/>
              <a:buFont typeface="Times" charset="0"/>
              <a:buChar char="•"/>
              <a:defRPr sz="4200">
                <a:solidFill>
                  <a:schemeClr val="tx1"/>
                </a:solidFill>
                <a:latin typeface="Times" charset="0"/>
                <a:ea typeface="ヒラギノ明朝 ProN W3" charset="0"/>
                <a:cs typeface="ヒラギノ明朝 ProN W3" charset="0"/>
                <a:sym typeface="Times" charset="0"/>
              </a:defRPr>
            </a:lvl5pPr>
            <a:lvl6pPr marL="2514600" indent="-228600" eaLnBrk="0" fontAlgn="base" hangingPunct="0">
              <a:spcBef>
                <a:spcPts val="2000"/>
              </a:spcBef>
              <a:spcAft>
                <a:spcPct val="0"/>
              </a:spcAft>
              <a:buClr>
                <a:srgbClr val="8C8D8C"/>
              </a:buClr>
              <a:buSzPct val="171000"/>
              <a:buFont typeface="Times" charset="0"/>
              <a:buChar char="•"/>
              <a:defRPr sz="4200">
                <a:solidFill>
                  <a:schemeClr val="tx1"/>
                </a:solidFill>
                <a:latin typeface="Times" charset="0"/>
                <a:ea typeface="ヒラギノ明朝 ProN W3" charset="0"/>
                <a:cs typeface="ヒラギノ明朝 ProN W3" charset="0"/>
                <a:sym typeface="Times" charset="0"/>
              </a:defRPr>
            </a:lvl6pPr>
            <a:lvl7pPr marL="2971800" indent="-228600" eaLnBrk="0" fontAlgn="base" hangingPunct="0">
              <a:spcBef>
                <a:spcPts val="2000"/>
              </a:spcBef>
              <a:spcAft>
                <a:spcPct val="0"/>
              </a:spcAft>
              <a:buClr>
                <a:srgbClr val="8C8D8C"/>
              </a:buClr>
              <a:buSzPct val="171000"/>
              <a:buFont typeface="Times" charset="0"/>
              <a:buChar char="•"/>
              <a:defRPr sz="4200">
                <a:solidFill>
                  <a:schemeClr val="tx1"/>
                </a:solidFill>
                <a:latin typeface="Times" charset="0"/>
                <a:ea typeface="ヒラギノ明朝 ProN W3" charset="0"/>
                <a:cs typeface="ヒラギノ明朝 ProN W3" charset="0"/>
                <a:sym typeface="Times" charset="0"/>
              </a:defRPr>
            </a:lvl7pPr>
            <a:lvl8pPr marL="3429000" indent="-228600" eaLnBrk="0" fontAlgn="base" hangingPunct="0">
              <a:spcBef>
                <a:spcPts val="2000"/>
              </a:spcBef>
              <a:spcAft>
                <a:spcPct val="0"/>
              </a:spcAft>
              <a:buClr>
                <a:srgbClr val="8C8D8C"/>
              </a:buClr>
              <a:buSzPct val="171000"/>
              <a:buFont typeface="Times" charset="0"/>
              <a:buChar char="•"/>
              <a:defRPr sz="4200">
                <a:solidFill>
                  <a:schemeClr val="tx1"/>
                </a:solidFill>
                <a:latin typeface="Times" charset="0"/>
                <a:ea typeface="ヒラギノ明朝 ProN W3" charset="0"/>
                <a:cs typeface="ヒラギノ明朝 ProN W3" charset="0"/>
                <a:sym typeface="Times" charset="0"/>
              </a:defRPr>
            </a:lvl8pPr>
            <a:lvl9pPr marL="3886200" indent="-228600" eaLnBrk="0" fontAlgn="base" hangingPunct="0">
              <a:spcBef>
                <a:spcPts val="2000"/>
              </a:spcBef>
              <a:spcAft>
                <a:spcPct val="0"/>
              </a:spcAft>
              <a:buClr>
                <a:srgbClr val="8C8D8C"/>
              </a:buClr>
              <a:buSzPct val="171000"/>
              <a:buFont typeface="Times" charset="0"/>
              <a:buChar char="•"/>
              <a:defRPr sz="4200">
                <a:solidFill>
                  <a:schemeClr val="tx1"/>
                </a:solidFill>
                <a:latin typeface="Times" charset="0"/>
                <a:ea typeface="ヒラギノ明朝 ProN W3" charset="0"/>
                <a:cs typeface="ヒラギノ明朝 ProN W3" charset="0"/>
                <a:sym typeface="Times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fld id="{E856746C-02F8-412A-8940-FFCAA6348F99}" type="slidenum">
              <a:rPr lang="en-US" altLang="lv-LV" sz="2400" smtClean="0">
                <a:solidFill>
                  <a:srgbClr val="FFFFFF"/>
                </a:solidFill>
                <a:latin typeface="Times New Roman" pitchFamily="18" charset="0"/>
                <a:ea typeface="ヒラギノ角ゴ ProN W3" charset="0"/>
                <a:cs typeface="Times New Roman" pitchFamily="18" charset="0"/>
              </a:rPr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10</a:t>
            </a:fld>
            <a:endParaRPr lang="en-US" altLang="lv-LV" sz="2400" smtClean="0">
              <a:solidFill>
                <a:srgbClr val="FFFFFF"/>
              </a:solidFill>
              <a:latin typeface="Times New Roman" pitchFamily="18" charset="0"/>
              <a:ea typeface="ヒラギノ角ゴ ProN W3" charset="0"/>
              <a:cs typeface="Times New Roman" pitchFamily="18" charset="0"/>
            </a:endParaRPr>
          </a:p>
        </p:txBody>
      </p:sp>
      <p:sp>
        <p:nvSpPr>
          <p:cNvPr id="7" name="Satura vietturis 2"/>
          <p:cNvSpPr>
            <a:spLocks noGrp="1"/>
          </p:cNvSpPr>
          <p:nvPr>
            <p:ph idx="1"/>
          </p:nvPr>
        </p:nvSpPr>
        <p:spPr>
          <a:xfrm>
            <a:off x="2037904" y="1708448"/>
            <a:ext cx="10225136" cy="7128792"/>
          </a:xfrm>
        </p:spPr>
        <p:txBody>
          <a:bodyPr>
            <a:normAutofit/>
          </a:bodyPr>
          <a:lstStyle/>
          <a:p>
            <a:pPr algn="just"/>
            <a:r>
              <a:rPr lang="lv-LV" sz="3200" kern="1200" dirty="0">
                <a:solidFill>
                  <a:srgbClr val="ACCBF9"/>
                </a:solidFill>
                <a:latin typeface="Franklin Gothic Book"/>
                <a:ea typeface="+mj-ea"/>
                <a:cs typeface="+mj-cs"/>
              </a:rPr>
              <a:t>Papildināt esošo punktu ar izņēmumu:</a:t>
            </a:r>
          </a:p>
          <a:p>
            <a:pPr marL="36576" indent="0" algn="just">
              <a:buNone/>
            </a:pPr>
            <a:r>
              <a:rPr lang="lv-LV" sz="2800" dirty="0" smtClean="0"/>
              <a:t>Uz </a:t>
            </a:r>
            <a:r>
              <a:rPr lang="lv-LV" sz="2800" dirty="0"/>
              <a:t>būvinspektora tiesību iegūšanu var pretendēt </a:t>
            </a:r>
            <a:r>
              <a:rPr lang="lv-LV" sz="2800" dirty="0" smtClean="0"/>
              <a:t>persona, kurai </a:t>
            </a:r>
            <a:r>
              <a:rPr lang="lv-LV" sz="2800" dirty="0"/>
              <a:t>ir patstāvīgā prakse arhitektūras vai būvniecības jomā ne mazāka par diviem gadiem pēc būvspeciālista sertifikāta saņemšanas (minētajai praksei jābūt iegūtai pēdējo piecu gadu laikā) </a:t>
            </a:r>
            <a:r>
              <a:rPr lang="lv-LV" sz="2800" u="sng" dirty="0">
                <a:solidFill>
                  <a:srgbClr val="7030A0"/>
                </a:solidFill>
              </a:rPr>
              <a:t>vai persona, kura līdz būvspeciālista sertifikāta </a:t>
            </a:r>
            <a:r>
              <a:rPr lang="lv-LV" sz="2800" u="sng" dirty="0" smtClean="0">
                <a:solidFill>
                  <a:srgbClr val="7030A0"/>
                </a:solidFill>
              </a:rPr>
              <a:t>saņemšanai </a:t>
            </a:r>
            <a:r>
              <a:rPr lang="lv-LV" sz="2800" u="sng" dirty="0">
                <a:solidFill>
                  <a:srgbClr val="7030A0"/>
                </a:solidFill>
              </a:rPr>
              <a:t>nostrādājusi par būvinspektora palīgu vismaz divus </a:t>
            </a:r>
            <a:r>
              <a:rPr lang="lv-LV" sz="2800" u="sng" dirty="0" smtClean="0">
                <a:solidFill>
                  <a:srgbClr val="7030A0"/>
                </a:solidFill>
              </a:rPr>
              <a:t>gadus</a:t>
            </a:r>
          </a:p>
          <a:p>
            <a:pPr marL="36576" indent="0" algn="r">
              <a:buNone/>
            </a:pPr>
            <a:r>
              <a:rPr lang="lv-LV" sz="3200" kern="1200" dirty="0">
                <a:solidFill>
                  <a:srgbClr val="ACCBF9"/>
                </a:solidFill>
                <a:latin typeface="Franklin Gothic Book"/>
                <a:ea typeface="+mj-ea"/>
                <a:cs typeface="+mj-cs"/>
              </a:rPr>
              <a:t>vai</a:t>
            </a:r>
          </a:p>
          <a:p>
            <a:pPr algn="just"/>
            <a:r>
              <a:rPr lang="lv-LV" sz="3200" kern="1200" dirty="0" smtClean="0">
                <a:solidFill>
                  <a:srgbClr val="ACCBF9"/>
                </a:solidFill>
                <a:latin typeface="Franklin Gothic Book"/>
                <a:ea typeface="+mj-ea"/>
                <a:cs typeface="+mj-cs"/>
              </a:rPr>
              <a:t>Papildināt </a:t>
            </a:r>
            <a:r>
              <a:rPr lang="lv-LV" sz="3200" kern="1200" dirty="0">
                <a:solidFill>
                  <a:srgbClr val="ACCBF9"/>
                </a:solidFill>
                <a:latin typeface="Franklin Gothic Book"/>
                <a:ea typeface="+mj-ea"/>
                <a:cs typeface="+mj-cs"/>
              </a:rPr>
              <a:t>ar </a:t>
            </a:r>
            <a:r>
              <a:rPr lang="lv-LV" sz="3200" kern="1200" dirty="0" smtClean="0">
                <a:solidFill>
                  <a:srgbClr val="ACCBF9"/>
                </a:solidFill>
                <a:latin typeface="Franklin Gothic Book"/>
                <a:ea typeface="+mj-ea"/>
                <a:cs typeface="+mj-cs"/>
              </a:rPr>
              <a:t>jaunu </a:t>
            </a:r>
            <a:r>
              <a:rPr lang="lv-LV" sz="3200" kern="1200" dirty="0">
                <a:solidFill>
                  <a:srgbClr val="ACCBF9"/>
                </a:solidFill>
                <a:latin typeface="Franklin Gothic Book"/>
                <a:ea typeface="+mj-ea"/>
                <a:cs typeface="+mj-cs"/>
              </a:rPr>
              <a:t>punktu, kas paredzēs iespēju:</a:t>
            </a:r>
          </a:p>
          <a:p>
            <a:pPr marL="36576" indent="0" algn="just">
              <a:buNone/>
            </a:pPr>
            <a:r>
              <a:rPr lang="lv-LV" sz="2800" u="sng" dirty="0">
                <a:solidFill>
                  <a:srgbClr val="7030A0"/>
                </a:solidFill>
              </a:rPr>
              <a:t>4.</a:t>
            </a:r>
            <a:r>
              <a:rPr lang="lv-LV" sz="2800" u="sng" baseline="30000" dirty="0">
                <a:solidFill>
                  <a:srgbClr val="7030A0"/>
                </a:solidFill>
              </a:rPr>
              <a:t>1</a:t>
            </a:r>
            <a:r>
              <a:rPr lang="lv-LV" sz="2800" u="sng" dirty="0">
                <a:solidFill>
                  <a:srgbClr val="7030A0"/>
                </a:solidFill>
              </a:rPr>
              <a:t> Būvvalde var neattiecināt šo noteikumu 4.2. </a:t>
            </a:r>
            <a:r>
              <a:rPr lang="lv-LV" sz="2800" u="sng" dirty="0" smtClean="0">
                <a:solidFill>
                  <a:srgbClr val="7030A0"/>
                </a:solidFill>
              </a:rPr>
              <a:t>apakšpunktā </a:t>
            </a:r>
            <a:r>
              <a:rPr lang="lv-LV" sz="2800" u="sng" dirty="0">
                <a:solidFill>
                  <a:srgbClr val="7030A0"/>
                </a:solidFill>
              </a:rPr>
              <a:t>noteikto prasību uz personu, kura līdz būvspeciālista sertifikāta </a:t>
            </a:r>
            <a:r>
              <a:rPr lang="lv-LV" sz="2800" u="sng" dirty="0" smtClean="0">
                <a:solidFill>
                  <a:srgbClr val="7030A0"/>
                </a:solidFill>
              </a:rPr>
              <a:t>saņemšanai </a:t>
            </a:r>
            <a:r>
              <a:rPr lang="lv-LV" sz="2800" u="sng" dirty="0">
                <a:solidFill>
                  <a:srgbClr val="7030A0"/>
                </a:solidFill>
              </a:rPr>
              <a:t>nostrādājusi būvvaldē būvinspektora palīga amatā vismaz divus </a:t>
            </a:r>
            <a:r>
              <a:rPr lang="lv-LV" sz="2800" u="sng" dirty="0" smtClean="0">
                <a:solidFill>
                  <a:srgbClr val="7030A0"/>
                </a:solidFill>
              </a:rPr>
              <a:t>gadus.</a:t>
            </a:r>
            <a:endParaRPr lang="lv-LV" sz="2800" dirty="0">
              <a:solidFill>
                <a:srgbClr val="7030A0"/>
              </a:solidFill>
            </a:endParaRPr>
          </a:p>
          <a:p>
            <a:endParaRPr lang="lv-LV" sz="2400" dirty="0"/>
          </a:p>
        </p:txBody>
      </p:sp>
    </p:spTree>
    <p:extLst>
      <p:ext uri="{BB962C8B-B14F-4D97-AF65-F5344CB8AC3E}">
        <p14:creationId xmlns:p14="http://schemas.microsoft.com/office/powerpoint/2010/main" val="397056869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Virsraksts 1"/>
          <p:cNvSpPr>
            <a:spLocks noGrp="1"/>
          </p:cNvSpPr>
          <p:nvPr>
            <p:ph type="title"/>
          </p:nvPr>
        </p:nvSpPr>
        <p:spPr>
          <a:xfrm>
            <a:off x="3081720" y="0"/>
            <a:ext cx="9685376" cy="1348408"/>
          </a:xfrm>
        </p:spPr>
        <p:txBody>
          <a:bodyPr anchor="ctr"/>
          <a:lstStyle/>
          <a:p>
            <a:pPr algn="r" eaLnBrk="1" hangingPunct="1"/>
            <a:r>
              <a:rPr lang="lv-LV" sz="3600" b="0" kern="1200" dirty="0">
                <a:solidFill>
                  <a:srgbClr val="ACCBF9"/>
                </a:solidFill>
                <a:latin typeface="Franklin Gothic Book"/>
              </a:rPr>
              <a:t>Līdzīgs regulējums citās profesijās</a:t>
            </a:r>
            <a:endParaRPr lang="lv-LV" altLang="lv-LV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268" name="Slaida numura vietturis 3"/>
          <p:cNvSpPr>
            <a:spLocks noGrp="1"/>
          </p:cNvSpPr>
          <p:nvPr>
            <p:ph type="sldNum" sz="quarter" idx="10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ts val="2000"/>
              </a:spcBef>
              <a:buClr>
                <a:srgbClr val="8C8D8C"/>
              </a:buClr>
              <a:buSzPct val="171000"/>
              <a:buFont typeface="Times" charset="0"/>
              <a:buChar char="•"/>
              <a:defRPr sz="4200">
                <a:solidFill>
                  <a:schemeClr val="tx1"/>
                </a:solidFill>
                <a:latin typeface="Times" charset="0"/>
                <a:ea typeface="ヒラギノ明朝 ProN W3" charset="0"/>
                <a:cs typeface="ヒラギノ明朝 ProN W3" charset="0"/>
                <a:sym typeface="Times" charset="0"/>
              </a:defRPr>
            </a:lvl1pPr>
            <a:lvl2pPr marL="742950" indent="-285750" algn="l" eaLnBrk="0" hangingPunct="0">
              <a:spcBef>
                <a:spcPts val="2000"/>
              </a:spcBef>
              <a:buClr>
                <a:srgbClr val="8C8D8C"/>
              </a:buClr>
              <a:buSzPct val="171000"/>
              <a:buFont typeface="Times" charset="0"/>
              <a:buChar char="•"/>
              <a:defRPr sz="4200">
                <a:solidFill>
                  <a:schemeClr val="tx1"/>
                </a:solidFill>
                <a:latin typeface="Times" charset="0"/>
                <a:ea typeface="ヒラギノ明朝 ProN W3" charset="0"/>
                <a:cs typeface="ヒラギノ明朝 ProN W3" charset="0"/>
                <a:sym typeface="Times" charset="0"/>
              </a:defRPr>
            </a:lvl2pPr>
            <a:lvl3pPr marL="1143000" indent="-228600" algn="l" eaLnBrk="0" hangingPunct="0">
              <a:spcBef>
                <a:spcPts val="2000"/>
              </a:spcBef>
              <a:buClr>
                <a:srgbClr val="8C8D8C"/>
              </a:buClr>
              <a:buSzPct val="171000"/>
              <a:buFont typeface="Times" charset="0"/>
              <a:buChar char="•"/>
              <a:defRPr sz="4200">
                <a:solidFill>
                  <a:schemeClr val="tx1"/>
                </a:solidFill>
                <a:latin typeface="Times" charset="0"/>
                <a:ea typeface="ヒラギノ明朝 ProN W3" charset="0"/>
                <a:cs typeface="ヒラギノ明朝 ProN W3" charset="0"/>
                <a:sym typeface="Times" charset="0"/>
              </a:defRPr>
            </a:lvl3pPr>
            <a:lvl4pPr marL="1600200" indent="-228600" algn="l" eaLnBrk="0" hangingPunct="0">
              <a:spcBef>
                <a:spcPts val="2000"/>
              </a:spcBef>
              <a:buClr>
                <a:srgbClr val="8C8D8C"/>
              </a:buClr>
              <a:buSzPct val="171000"/>
              <a:buFont typeface="Times" charset="0"/>
              <a:buChar char="•"/>
              <a:defRPr sz="4200">
                <a:solidFill>
                  <a:schemeClr val="tx1"/>
                </a:solidFill>
                <a:latin typeface="Times" charset="0"/>
                <a:ea typeface="ヒラギノ明朝 ProN W3" charset="0"/>
                <a:cs typeface="ヒラギノ明朝 ProN W3" charset="0"/>
                <a:sym typeface="Times" charset="0"/>
              </a:defRPr>
            </a:lvl4pPr>
            <a:lvl5pPr marL="2057400" indent="-228600" algn="l" eaLnBrk="0" hangingPunct="0">
              <a:spcBef>
                <a:spcPts val="2000"/>
              </a:spcBef>
              <a:buClr>
                <a:srgbClr val="8C8D8C"/>
              </a:buClr>
              <a:buSzPct val="171000"/>
              <a:buFont typeface="Times" charset="0"/>
              <a:buChar char="•"/>
              <a:defRPr sz="4200">
                <a:solidFill>
                  <a:schemeClr val="tx1"/>
                </a:solidFill>
                <a:latin typeface="Times" charset="0"/>
                <a:ea typeface="ヒラギノ明朝 ProN W3" charset="0"/>
                <a:cs typeface="ヒラギノ明朝 ProN W3" charset="0"/>
                <a:sym typeface="Times" charset="0"/>
              </a:defRPr>
            </a:lvl5pPr>
            <a:lvl6pPr marL="2514600" indent="-228600" eaLnBrk="0" fontAlgn="base" hangingPunct="0">
              <a:spcBef>
                <a:spcPts val="2000"/>
              </a:spcBef>
              <a:spcAft>
                <a:spcPct val="0"/>
              </a:spcAft>
              <a:buClr>
                <a:srgbClr val="8C8D8C"/>
              </a:buClr>
              <a:buSzPct val="171000"/>
              <a:buFont typeface="Times" charset="0"/>
              <a:buChar char="•"/>
              <a:defRPr sz="4200">
                <a:solidFill>
                  <a:schemeClr val="tx1"/>
                </a:solidFill>
                <a:latin typeface="Times" charset="0"/>
                <a:ea typeface="ヒラギノ明朝 ProN W3" charset="0"/>
                <a:cs typeface="ヒラギノ明朝 ProN W3" charset="0"/>
                <a:sym typeface="Times" charset="0"/>
              </a:defRPr>
            </a:lvl6pPr>
            <a:lvl7pPr marL="2971800" indent="-228600" eaLnBrk="0" fontAlgn="base" hangingPunct="0">
              <a:spcBef>
                <a:spcPts val="2000"/>
              </a:spcBef>
              <a:spcAft>
                <a:spcPct val="0"/>
              </a:spcAft>
              <a:buClr>
                <a:srgbClr val="8C8D8C"/>
              </a:buClr>
              <a:buSzPct val="171000"/>
              <a:buFont typeface="Times" charset="0"/>
              <a:buChar char="•"/>
              <a:defRPr sz="4200">
                <a:solidFill>
                  <a:schemeClr val="tx1"/>
                </a:solidFill>
                <a:latin typeface="Times" charset="0"/>
                <a:ea typeface="ヒラギノ明朝 ProN W3" charset="0"/>
                <a:cs typeface="ヒラギノ明朝 ProN W3" charset="0"/>
                <a:sym typeface="Times" charset="0"/>
              </a:defRPr>
            </a:lvl7pPr>
            <a:lvl8pPr marL="3429000" indent="-228600" eaLnBrk="0" fontAlgn="base" hangingPunct="0">
              <a:spcBef>
                <a:spcPts val="2000"/>
              </a:spcBef>
              <a:spcAft>
                <a:spcPct val="0"/>
              </a:spcAft>
              <a:buClr>
                <a:srgbClr val="8C8D8C"/>
              </a:buClr>
              <a:buSzPct val="171000"/>
              <a:buFont typeface="Times" charset="0"/>
              <a:buChar char="•"/>
              <a:defRPr sz="4200">
                <a:solidFill>
                  <a:schemeClr val="tx1"/>
                </a:solidFill>
                <a:latin typeface="Times" charset="0"/>
                <a:ea typeface="ヒラギノ明朝 ProN W3" charset="0"/>
                <a:cs typeface="ヒラギノ明朝 ProN W3" charset="0"/>
                <a:sym typeface="Times" charset="0"/>
              </a:defRPr>
            </a:lvl8pPr>
            <a:lvl9pPr marL="3886200" indent="-228600" eaLnBrk="0" fontAlgn="base" hangingPunct="0">
              <a:spcBef>
                <a:spcPts val="2000"/>
              </a:spcBef>
              <a:spcAft>
                <a:spcPct val="0"/>
              </a:spcAft>
              <a:buClr>
                <a:srgbClr val="8C8D8C"/>
              </a:buClr>
              <a:buSzPct val="171000"/>
              <a:buFont typeface="Times" charset="0"/>
              <a:buChar char="•"/>
              <a:defRPr sz="4200">
                <a:solidFill>
                  <a:schemeClr val="tx1"/>
                </a:solidFill>
                <a:latin typeface="Times" charset="0"/>
                <a:ea typeface="ヒラギノ明朝 ProN W3" charset="0"/>
                <a:cs typeface="ヒラギノ明朝 ProN W3" charset="0"/>
                <a:sym typeface="Times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fld id="{E856746C-02F8-412A-8940-FFCAA6348F99}" type="slidenum">
              <a:rPr lang="en-US" altLang="lv-LV" sz="2400" smtClean="0">
                <a:solidFill>
                  <a:srgbClr val="FFFFFF"/>
                </a:solidFill>
                <a:latin typeface="Times New Roman" pitchFamily="18" charset="0"/>
                <a:ea typeface="ヒラギノ角ゴ ProN W3" charset="0"/>
                <a:cs typeface="Times New Roman" pitchFamily="18" charset="0"/>
              </a:rPr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11</a:t>
            </a:fld>
            <a:endParaRPr lang="en-US" altLang="lv-LV" sz="2400" smtClean="0">
              <a:solidFill>
                <a:srgbClr val="FFFFFF"/>
              </a:solidFill>
              <a:latin typeface="Times New Roman" pitchFamily="18" charset="0"/>
              <a:ea typeface="ヒラギノ角ゴ ProN W3" charset="0"/>
              <a:cs typeface="Times New Roman" pitchFamily="18" charset="0"/>
            </a:endParaRPr>
          </a:p>
        </p:txBody>
      </p:sp>
      <p:graphicFrame>
        <p:nvGraphicFramePr>
          <p:cNvPr id="6" name="Tabu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8394179"/>
              </p:ext>
            </p:extLst>
          </p:nvPr>
        </p:nvGraphicFramePr>
        <p:xfrm>
          <a:off x="2109912" y="1420416"/>
          <a:ext cx="9865096" cy="7870788"/>
        </p:xfrm>
        <a:graphic>
          <a:graphicData uri="http://schemas.openxmlformats.org/drawingml/2006/table">
            <a:tbl>
              <a:tblPr firstRow="1" bandRow="1"/>
              <a:tblGrid>
                <a:gridCol w="4932548"/>
                <a:gridCol w="4932548"/>
              </a:tblGrid>
              <a:tr h="1195668">
                <a:tc>
                  <a:txBody>
                    <a:bodyPr/>
                    <a:lstStyle/>
                    <a:p>
                      <a:pPr algn="ctr"/>
                      <a:r>
                        <a:rPr lang="lv-LV" sz="2400" dirty="0" smtClean="0"/>
                        <a:t>Latvijas Republikas Advokatūras likuma</a:t>
                      </a:r>
                      <a:r>
                        <a:rPr lang="lv-LV" sz="2400" baseline="0" dirty="0" smtClean="0"/>
                        <a:t> 14. panta 6. punkts</a:t>
                      </a:r>
                      <a:endParaRPr lang="lv-LV" sz="2400" baseline="0" dirty="0" smtClean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2400" dirty="0" smtClean="0"/>
                        <a:t>Notariāta likuma</a:t>
                      </a:r>
                      <a:r>
                        <a:rPr lang="lv-LV" sz="2400" baseline="0" dirty="0" smtClean="0"/>
                        <a:t> 9. panta 5. punkts</a:t>
                      </a:r>
                      <a:endParaRPr lang="lv-LV" sz="24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</a:tr>
              <a:tr h="6149148">
                <a:tc>
                  <a:txBody>
                    <a:bodyPr/>
                    <a:lstStyle/>
                    <a:p>
                      <a:pPr algn="just"/>
                      <a:r>
                        <a:rPr lang="lv-LV" sz="2400" dirty="0" smtClean="0"/>
                        <a:t>Par zvērinātiem advokātiem var uzņemt personas, kuras</a:t>
                      </a:r>
                      <a:r>
                        <a:rPr lang="lv-LV" sz="2400" baseline="0" dirty="0" smtClean="0"/>
                        <a:t> </a:t>
                      </a:r>
                      <a:r>
                        <a:rPr lang="lv-LV" sz="2400" dirty="0" smtClean="0"/>
                        <a:t>ieguvušas darba pieredzi, strādājot kādā no šādiem amatiem:</a:t>
                      </a:r>
                    </a:p>
                    <a:p>
                      <a:pPr marL="285750" indent="-285750" algn="just">
                        <a:buFont typeface="Arial" panose="020B0604020202020204" pitchFamily="34" charset="0"/>
                        <a:buChar char="•"/>
                      </a:pPr>
                      <a:r>
                        <a:rPr lang="lv-LV" sz="2400" dirty="0" smtClean="0"/>
                        <a:t>vismaz trīs gadus — tiesneša amatā,</a:t>
                      </a:r>
                    </a:p>
                    <a:p>
                      <a:pPr marL="285750" indent="-285750" algn="just">
                        <a:buFont typeface="Arial" panose="020B0604020202020204" pitchFamily="34" charset="0"/>
                        <a:buChar char="•"/>
                      </a:pPr>
                      <a:r>
                        <a:rPr lang="lv-LV" sz="2400" dirty="0" smtClean="0"/>
                        <a:t> vismaz piecus gadus — prokurora, zvērināta tiesu izpildītāja vai zvērināta notāra amatā vai </a:t>
                      </a:r>
                      <a:r>
                        <a:rPr lang="lv-LV" sz="2400" u="sng" dirty="0" smtClean="0"/>
                        <a:t>par zvērināta advokāta palīgu</a:t>
                      </a:r>
                      <a:r>
                        <a:rPr lang="lv-LV" sz="2400" dirty="0" smtClean="0"/>
                        <a:t>,</a:t>
                      </a:r>
                    </a:p>
                    <a:p>
                      <a:pPr marL="285750" indent="-285750" algn="just">
                        <a:buFont typeface="Arial" panose="020B0604020202020204" pitchFamily="34" charset="0"/>
                        <a:buChar char="•"/>
                      </a:pPr>
                      <a:r>
                        <a:rPr lang="lv-LV" sz="2400" dirty="0" smtClean="0"/>
                        <a:t> vismaz septiņus gadus — augstskolas tiesību zinātņu specialitātes akadēmiskā personāla amatā vai citā juridiskās specialitātes amatā;</a:t>
                      </a:r>
                      <a:endParaRPr lang="lv-LV" sz="2400" dirty="0" smtClean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kumimoji="0" lang="lv-LV" sz="2400" kern="1200" dirty="0" smtClean="0"/>
                        <a:t>Par zvērinātiem notāriem var būt personas, kas ieguvušas darba pieredzi, strādājot kādā no šādiem amatiem:</a:t>
                      </a:r>
                    </a:p>
                    <a:p>
                      <a:pPr marL="285750" indent="-285750" algn="just">
                        <a:buFont typeface="Arial" panose="020B0604020202020204" pitchFamily="34" charset="0"/>
                        <a:buChar char="•"/>
                      </a:pPr>
                      <a:r>
                        <a:rPr kumimoji="0" lang="lv-LV" sz="2400" kern="1200" dirty="0" smtClean="0"/>
                        <a:t>vismaz divus gadus — </a:t>
                      </a:r>
                      <a:r>
                        <a:rPr kumimoji="0" lang="lv-LV" sz="2400" u="sng" kern="1200" dirty="0" smtClean="0"/>
                        <a:t>zvērināta notāra palīga amatā</a:t>
                      </a:r>
                      <a:r>
                        <a:rPr kumimoji="0" lang="lv-LV" sz="2400" kern="1200" dirty="0" smtClean="0"/>
                        <a:t>,</a:t>
                      </a:r>
                    </a:p>
                    <a:p>
                      <a:pPr marL="285750" indent="-285750" algn="just">
                        <a:buFont typeface="Arial" panose="020B0604020202020204" pitchFamily="34" charset="0"/>
                        <a:buChar char="•"/>
                      </a:pPr>
                      <a:r>
                        <a:rPr kumimoji="0" lang="lv-LV" sz="2400" kern="1200" dirty="0" smtClean="0"/>
                        <a:t>vismaz trīs gadus — tiesneša amatā,</a:t>
                      </a:r>
                    </a:p>
                    <a:p>
                      <a:pPr marL="285750" indent="-285750" algn="just">
                        <a:buFont typeface="Arial" panose="020B0604020202020204" pitchFamily="34" charset="0"/>
                        <a:buChar char="•"/>
                      </a:pPr>
                      <a:r>
                        <a:rPr kumimoji="0" lang="lv-LV" sz="2400" kern="1200" dirty="0" smtClean="0"/>
                        <a:t>vismaz piecus gadus — zvērināta advokāta amatā, zvērināta tiesu izpildītāja amatā, tiesneša palīga amatā, zvērināta advokāta palīga amatā, bāriņtiesas priekšsēdētāja, bāriņtiesas priekšsēdētāja vietnieka vai bāriņtiesas locekļa amatā, kuru pienākumi pielīdzināmi notariālo darbību izpildei,</a:t>
                      </a:r>
                    </a:p>
                    <a:p>
                      <a:pPr marL="285750" indent="-285750" algn="just">
                        <a:buFont typeface="Arial" panose="020B0604020202020204" pitchFamily="34" charset="0"/>
                        <a:buChar char="•"/>
                      </a:pPr>
                      <a:r>
                        <a:rPr kumimoji="0" lang="lv-LV" sz="2400" kern="1200" dirty="0" smtClean="0"/>
                        <a:t>vismaz septiņus gadus — citā juridiskās specialitātes amatā;</a:t>
                      </a:r>
                      <a:endParaRPr kumimoji="0" lang="lv-LV" sz="2400" kern="1200" dirty="0" smtClean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7191354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Virsraksts 1"/>
          <p:cNvSpPr>
            <a:spLocks noGrp="1"/>
          </p:cNvSpPr>
          <p:nvPr>
            <p:ph type="title"/>
          </p:nvPr>
        </p:nvSpPr>
        <p:spPr>
          <a:xfrm>
            <a:off x="3081720" y="0"/>
            <a:ext cx="9685376" cy="1348408"/>
          </a:xfrm>
        </p:spPr>
        <p:txBody>
          <a:bodyPr anchor="ctr"/>
          <a:lstStyle/>
          <a:p>
            <a:pPr algn="r" eaLnBrk="1" hangingPunct="1"/>
            <a:r>
              <a:rPr lang="lv-LV" sz="3600" b="0" kern="1200" dirty="0">
                <a:solidFill>
                  <a:srgbClr val="ACCBF9"/>
                </a:solidFill>
                <a:latin typeface="Franklin Gothic Book"/>
              </a:rPr>
              <a:t>Rīgas pilsētas būvvaldes </a:t>
            </a:r>
            <a:br>
              <a:rPr lang="lv-LV" sz="3600" b="0" kern="1200" dirty="0">
                <a:solidFill>
                  <a:srgbClr val="ACCBF9"/>
                </a:solidFill>
                <a:latin typeface="Franklin Gothic Book"/>
              </a:rPr>
            </a:br>
            <a:r>
              <a:rPr lang="lv-LV" sz="3600" kern="1200" dirty="0">
                <a:solidFill>
                  <a:srgbClr val="ACCBF9"/>
                </a:solidFill>
                <a:latin typeface="Franklin Gothic Book"/>
              </a:rPr>
              <a:t>vīzija</a:t>
            </a:r>
            <a:endParaRPr lang="lv-LV" altLang="lv-LV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268" name="Slaida numura vietturis 3"/>
          <p:cNvSpPr>
            <a:spLocks noGrp="1"/>
          </p:cNvSpPr>
          <p:nvPr>
            <p:ph type="sldNum" sz="quarter" idx="10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ts val="2000"/>
              </a:spcBef>
              <a:buClr>
                <a:srgbClr val="8C8D8C"/>
              </a:buClr>
              <a:buSzPct val="171000"/>
              <a:buFont typeface="Times" charset="0"/>
              <a:buChar char="•"/>
              <a:defRPr sz="4200">
                <a:solidFill>
                  <a:schemeClr val="tx1"/>
                </a:solidFill>
                <a:latin typeface="Times" charset="0"/>
                <a:ea typeface="ヒラギノ明朝 ProN W3" charset="0"/>
                <a:cs typeface="ヒラギノ明朝 ProN W3" charset="0"/>
                <a:sym typeface="Times" charset="0"/>
              </a:defRPr>
            </a:lvl1pPr>
            <a:lvl2pPr marL="742950" indent="-285750" algn="l" eaLnBrk="0" hangingPunct="0">
              <a:spcBef>
                <a:spcPts val="2000"/>
              </a:spcBef>
              <a:buClr>
                <a:srgbClr val="8C8D8C"/>
              </a:buClr>
              <a:buSzPct val="171000"/>
              <a:buFont typeface="Times" charset="0"/>
              <a:buChar char="•"/>
              <a:defRPr sz="4200">
                <a:solidFill>
                  <a:schemeClr val="tx1"/>
                </a:solidFill>
                <a:latin typeface="Times" charset="0"/>
                <a:ea typeface="ヒラギノ明朝 ProN W3" charset="0"/>
                <a:cs typeface="ヒラギノ明朝 ProN W3" charset="0"/>
                <a:sym typeface="Times" charset="0"/>
              </a:defRPr>
            </a:lvl2pPr>
            <a:lvl3pPr marL="1143000" indent="-228600" algn="l" eaLnBrk="0" hangingPunct="0">
              <a:spcBef>
                <a:spcPts val="2000"/>
              </a:spcBef>
              <a:buClr>
                <a:srgbClr val="8C8D8C"/>
              </a:buClr>
              <a:buSzPct val="171000"/>
              <a:buFont typeface="Times" charset="0"/>
              <a:buChar char="•"/>
              <a:defRPr sz="4200">
                <a:solidFill>
                  <a:schemeClr val="tx1"/>
                </a:solidFill>
                <a:latin typeface="Times" charset="0"/>
                <a:ea typeface="ヒラギノ明朝 ProN W3" charset="0"/>
                <a:cs typeface="ヒラギノ明朝 ProN W3" charset="0"/>
                <a:sym typeface="Times" charset="0"/>
              </a:defRPr>
            </a:lvl3pPr>
            <a:lvl4pPr marL="1600200" indent="-228600" algn="l" eaLnBrk="0" hangingPunct="0">
              <a:spcBef>
                <a:spcPts val="2000"/>
              </a:spcBef>
              <a:buClr>
                <a:srgbClr val="8C8D8C"/>
              </a:buClr>
              <a:buSzPct val="171000"/>
              <a:buFont typeface="Times" charset="0"/>
              <a:buChar char="•"/>
              <a:defRPr sz="4200">
                <a:solidFill>
                  <a:schemeClr val="tx1"/>
                </a:solidFill>
                <a:latin typeface="Times" charset="0"/>
                <a:ea typeface="ヒラギノ明朝 ProN W3" charset="0"/>
                <a:cs typeface="ヒラギノ明朝 ProN W3" charset="0"/>
                <a:sym typeface="Times" charset="0"/>
              </a:defRPr>
            </a:lvl4pPr>
            <a:lvl5pPr marL="2057400" indent="-228600" algn="l" eaLnBrk="0" hangingPunct="0">
              <a:spcBef>
                <a:spcPts val="2000"/>
              </a:spcBef>
              <a:buClr>
                <a:srgbClr val="8C8D8C"/>
              </a:buClr>
              <a:buSzPct val="171000"/>
              <a:buFont typeface="Times" charset="0"/>
              <a:buChar char="•"/>
              <a:defRPr sz="4200">
                <a:solidFill>
                  <a:schemeClr val="tx1"/>
                </a:solidFill>
                <a:latin typeface="Times" charset="0"/>
                <a:ea typeface="ヒラギノ明朝 ProN W3" charset="0"/>
                <a:cs typeface="ヒラギノ明朝 ProN W3" charset="0"/>
                <a:sym typeface="Times" charset="0"/>
              </a:defRPr>
            </a:lvl5pPr>
            <a:lvl6pPr marL="2514600" indent="-228600" eaLnBrk="0" fontAlgn="base" hangingPunct="0">
              <a:spcBef>
                <a:spcPts val="2000"/>
              </a:spcBef>
              <a:spcAft>
                <a:spcPct val="0"/>
              </a:spcAft>
              <a:buClr>
                <a:srgbClr val="8C8D8C"/>
              </a:buClr>
              <a:buSzPct val="171000"/>
              <a:buFont typeface="Times" charset="0"/>
              <a:buChar char="•"/>
              <a:defRPr sz="4200">
                <a:solidFill>
                  <a:schemeClr val="tx1"/>
                </a:solidFill>
                <a:latin typeface="Times" charset="0"/>
                <a:ea typeface="ヒラギノ明朝 ProN W3" charset="0"/>
                <a:cs typeface="ヒラギノ明朝 ProN W3" charset="0"/>
                <a:sym typeface="Times" charset="0"/>
              </a:defRPr>
            </a:lvl6pPr>
            <a:lvl7pPr marL="2971800" indent="-228600" eaLnBrk="0" fontAlgn="base" hangingPunct="0">
              <a:spcBef>
                <a:spcPts val="2000"/>
              </a:spcBef>
              <a:spcAft>
                <a:spcPct val="0"/>
              </a:spcAft>
              <a:buClr>
                <a:srgbClr val="8C8D8C"/>
              </a:buClr>
              <a:buSzPct val="171000"/>
              <a:buFont typeface="Times" charset="0"/>
              <a:buChar char="•"/>
              <a:defRPr sz="4200">
                <a:solidFill>
                  <a:schemeClr val="tx1"/>
                </a:solidFill>
                <a:latin typeface="Times" charset="0"/>
                <a:ea typeface="ヒラギノ明朝 ProN W3" charset="0"/>
                <a:cs typeface="ヒラギノ明朝 ProN W3" charset="0"/>
                <a:sym typeface="Times" charset="0"/>
              </a:defRPr>
            </a:lvl7pPr>
            <a:lvl8pPr marL="3429000" indent="-228600" eaLnBrk="0" fontAlgn="base" hangingPunct="0">
              <a:spcBef>
                <a:spcPts val="2000"/>
              </a:spcBef>
              <a:spcAft>
                <a:spcPct val="0"/>
              </a:spcAft>
              <a:buClr>
                <a:srgbClr val="8C8D8C"/>
              </a:buClr>
              <a:buSzPct val="171000"/>
              <a:buFont typeface="Times" charset="0"/>
              <a:buChar char="•"/>
              <a:defRPr sz="4200">
                <a:solidFill>
                  <a:schemeClr val="tx1"/>
                </a:solidFill>
                <a:latin typeface="Times" charset="0"/>
                <a:ea typeface="ヒラギノ明朝 ProN W3" charset="0"/>
                <a:cs typeface="ヒラギノ明朝 ProN W3" charset="0"/>
                <a:sym typeface="Times" charset="0"/>
              </a:defRPr>
            </a:lvl8pPr>
            <a:lvl9pPr marL="3886200" indent="-228600" eaLnBrk="0" fontAlgn="base" hangingPunct="0">
              <a:spcBef>
                <a:spcPts val="2000"/>
              </a:spcBef>
              <a:spcAft>
                <a:spcPct val="0"/>
              </a:spcAft>
              <a:buClr>
                <a:srgbClr val="8C8D8C"/>
              </a:buClr>
              <a:buSzPct val="171000"/>
              <a:buFont typeface="Times" charset="0"/>
              <a:buChar char="•"/>
              <a:defRPr sz="4200">
                <a:solidFill>
                  <a:schemeClr val="tx1"/>
                </a:solidFill>
                <a:latin typeface="Times" charset="0"/>
                <a:ea typeface="ヒラギノ明朝 ProN W3" charset="0"/>
                <a:cs typeface="ヒラギノ明朝 ProN W3" charset="0"/>
                <a:sym typeface="Times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fld id="{E856746C-02F8-412A-8940-FFCAA6348F99}" type="slidenum">
              <a:rPr lang="en-US" altLang="lv-LV" sz="2400" smtClean="0">
                <a:solidFill>
                  <a:srgbClr val="FFFFFF"/>
                </a:solidFill>
                <a:latin typeface="Times New Roman" pitchFamily="18" charset="0"/>
                <a:ea typeface="ヒラギノ角ゴ ProN W3" charset="0"/>
                <a:cs typeface="Times New Roman" pitchFamily="18" charset="0"/>
              </a:rPr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12</a:t>
            </a:fld>
            <a:endParaRPr lang="en-US" altLang="lv-LV" sz="2400" smtClean="0">
              <a:solidFill>
                <a:srgbClr val="FFFFFF"/>
              </a:solidFill>
              <a:latin typeface="Times New Roman" pitchFamily="18" charset="0"/>
              <a:ea typeface="ヒラギノ角ゴ ProN W3" charset="0"/>
              <a:cs typeface="Times New Roman" pitchFamily="18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1880" y="2119313"/>
            <a:ext cx="10828908" cy="628587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4201281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aida numura vietturis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3D554A6-EE54-4B46-94FB-B3B0E7CF4582}" type="slidenum">
              <a:rPr lang="en-US"/>
              <a:pPr>
                <a:defRPr/>
              </a:pPr>
              <a:t>13</a:t>
            </a:fld>
            <a:endParaRPr lang="en-US"/>
          </a:p>
        </p:txBody>
      </p:sp>
      <p:sp>
        <p:nvSpPr>
          <p:cNvPr id="13316" name="Rectangle 2"/>
          <p:cNvSpPr>
            <a:spLocks noGrp="1" noChangeArrowheads="1"/>
          </p:cNvSpPr>
          <p:nvPr>
            <p:ph type="title"/>
          </p:nvPr>
        </p:nvSpPr>
        <p:spPr>
          <a:xfrm>
            <a:off x="1389832" y="1348408"/>
            <a:ext cx="10464800" cy="3393132"/>
          </a:xfrm>
        </p:spPr>
        <p:txBody>
          <a:bodyPr/>
          <a:lstStyle/>
          <a:p>
            <a:pPr marL="36576" lvl="0" eaLnBrk="1" fontAlgn="auto" hangingPunct="1">
              <a:spcBef>
                <a:spcPct val="20000"/>
              </a:spcBef>
              <a:spcAft>
                <a:spcPts val="0"/>
              </a:spcAft>
            </a:pPr>
            <a:r>
              <a:rPr lang="lv-LV" sz="4000" b="0" kern="1200" dirty="0">
                <a:solidFill>
                  <a:prstClr val="white"/>
                </a:solidFill>
                <a:latin typeface="Arial"/>
                <a:ea typeface="+mn-ea"/>
                <a:cs typeface="+mn-cs"/>
              </a:rPr>
              <a:t>Vai ir jautājumi?</a:t>
            </a:r>
            <a:br>
              <a:rPr lang="lv-LV" sz="4000" b="0" kern="1200" dirty="0">
                <a:solidFill>
                  <a:prstClr val="white"/>
                </a:solidFill>
                <a:latin typeface="Arial"/>
                <a:ea typeface="+mn-ea"/>
                <a:cs typeface="+mn-cs"/>
              </a:rPr>
            </a:br>
            <a:r>
              <a:rPr lang="lv-LV" sz="4000" b="0" kern="1200" dirty="0" smtClean="0">
                <a:solidFill>
                  <a:prstClr val="white"/>
                </a:solidFill>
                <a:latin typeface="Arial"/>
                <a:ea typeface="+mn-ea"/>
                <a:cs typeface="+mn-cs"/>
              </a:rPr>
              <a:t/>
            </a:r>
            <a:br>
              <a:rPr lang="lv-LV" sz="4000" b="0" kern="1200" dirty="0" smtClean="0">
                <a:solidFill>
                  <a:prstClr val="white"/>
                </a:solidFill>
                <a:latin typeface="Arial"/>
                <a:ea typeface="+mn-ea"/>
                <a:cs typeface="+mn-cs"/>
              </a:rPr>
            </a:br>
            <a:r>
              <a:rPr lang="lv-LV" sz="4000" b="0" kern="1200" dirty="0">
                <a:solidFill>
                  <a:prstClr val="white"/>
                </a:solidFill>
                <a:latin typeface="Arial"/>
                <a:ea typeface="+mn-ea"/>
                <a:cs typeface="+mn-cs"/>
              </a:rPr>
              <a:t/>
            </a:r>
            <a:br>
              <a:rPr lang="lv-LV" sz="4000" b="0" kern="1200" dirty="0">
                <a:solidFill>
                  <a:prstClr val="white"/>
                </a:solidFill>
                <a:latin typeface="Arial"/>
                <a:ea typeface="+mn-ea"/>
                <a:cs typeface="+mn-cs"/>
              </a:rPr>
            </a:br>
            <a:r>
              <a:rPr lang="lv-LV" sz="4800" kern="1200" dirty="0">
                <a:solidFill>
                  <a:srgbClr val="ACCBF9"/>
                </a:solidFill>
                <a:latin typeface="Arial"/>
                <a:ea typeface="+mn-ea"/>
                <a:cs typeface="+mn-cs"/>
              </a:rPr>
              <a:t>Lūdzam atbalstīt priekšlikumu</a:t>
            </a:r>
            <a:r>
              <a:rPr lang="lv-LV" sz="4800" kern="1200" dirty="0" smtClean="0">
                <a:solidFill>
                  <a:srgbClr val="ACCBF9"/>
                </a:solidFill>
                <a:latin typeface="Arial"/>
                <a:ea typeface="+mn-ea"/>
                <a:cs typeface="+mn-cs"/>
              </a:rPr>
              <a:t>!</a:t>
            </a:r>
            <a:endParaRPr lang="lv-LV" altLang="lv-LV" sz="72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Virsraksts 1"/>
          <p:cNvSpPr>
            <a:spLocks noGrp="1"/>
          </p:cNvSpPr>
          <p:nvPr>
            <p:ph type="title"/>
          </p:nvPr>
        </p:nvSpPr>
        <p:spPr>
          <a:xfrm>
            <a:off x="3081720" y="0"/>
            <a:ext cx="9685376" cy="1348408"/>
          </a:xfrm>
        </p:spPr>
        <p:txBody>
          <a:bodyPr anchor="ctr"/>
          <a:lstStyle/>
          <a:p>
            <a:pPr algn="r" eaLnBrk="1" hangingPunct="1"/>
            <a:r>
              <a:rPr kumimoji="0" lang="lv-LV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ACCBF9"/>
                </a:solidFill>
                <a:effectLst/>
                <a:uLnTx/>
                <a:uFillTx/>
                <a:latin typeface="Franklin Gothic Book"/>
                <a:ea typeface="+mj-ea"/>
                <a:cs typeface="+mj-cs"/>
              </a:rPr>
              <a:t>Esošā kārtība (1)</a:t>
            </a:r>
            <a:endParaRPr lang="lv-LV" altLang="lv-LV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268" name="Slaida numura vietturis 3"/>
          <p:cNvSpPr>
            <a:spLocks noGrp="1"/>
          </p:cNvSpPr>
          <p:nvPr>
            <p:ph type="sldNum" sz="quarter" idx="10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ts val="2000"/>
              </a:spcBef>
              <a:buClr>
                <a:srgbClr val="8C8D8C"/>
              </a:buClr>
              <a:buSzPct val="171000"/>
              <a:buFont typeface="Times" charset="0"/>
              <a:buChar char="•"/>
              <a:defRPr sz="4200">
                <a:solidFill>
                  <a:schemeClr val="tx1"/>
                </a:solidFill>
                <a:latin typeface="Times" charset="0"/>
                <a:ea typeface="ヒラギノ明朝 ProN W3" charset="0"/>
                <a:cs typeface="ヒラギノ明朝 ProN W3" charset="0"/>
                <a:sym typeface="Times" charset="0"/>
              </a:defRPr>
            </a:lvl1pPr>
            <a:lvl2pPr marL="742950" indent="-285750" algn="l" eaLnBrk="0" hangingPunct="0">
              <a:spcBef>
                <a:spcPts val="2000"/>
              </a:spcBef>
              <a:buClr>
                <a:srgbClr val="8C8D8C"/>
              </a:buClr>
              <a:buSzPct val="171000"/>
              <a:buFont typeface="Times" charset="0"/>
              <a:buChar char="•"/>
              <a:defRPr sz="4200">
                <a:solidFill>
                  <a:schemeClr val="tx1"/>
                </a:solidFill>
                <a:latin typeface="Times" charset="0"/>
                <a:ea typeface="ヒラギノ明朝 ProN W3" charset="0"/>
                <a:cs typeface="ヒラギノ明朝 ProN W3" charset="0"/>
                <a:sym typeface="Times" charset="0"/>
              </a:defRPr>
            </a:lvl2pPr>
            <a:lvl3pPr marL="1143000" indent="-228600" algn="l" eaLnBrk="0" hangingPunct="0">
              <a:spcBef>
                <a:spcPts val="2000"/>
              </a:spcBef>
              <a:buClr>
                <a:srgbClr val="8C8D8C"/>
              </a:buClr>
              <a:buSzPct val="171000"/>
              <a:buFont typeface="Times" charset="0"/>
              <a:buChar char="•"/>
              <a:defRPr sz="4200">
                <a:solidFill>
                  <a:schemeClr val="tx1"/>
                </a:solidFill>
                <a:latin typeface="Times" charset="0"/>
                <a:ea typeface="ヒラギノ明朝 ProN W3" charset="0"/>
                <a:cs typeface="ヒラギノ明朝 ProN W3" charset="0"/>
                <a:sym typeface="Times" charset="0"/>
              </a:defRPr>
            </a:lvl3pPr>
            <a:lvl4pPr marL="1600200" indent="-228600" algn="l" eaLnBrk="0" hangingPunct="0">
              <a:spcBef>
                <a:spcPts val="2000"/>
              </a:spcBef>
              <a:buClr>
                <a:srgbClr val="8C8D8C"/>
              </a:buClr>
              <a:buSzPct val="171000"/>
              <a:buFont typeface="Times" charset="0"/>
              <a:buChar char="•"/>
              <a:defRPr sz="4200">
                <a:solidFill>
                  <a:schemeClr val="tx1"/>
                </a:solidFill>
                <a:latin typeface="Times" charset="0"/>
                <a:ea typeface="ヒラギノ明朝 ProN W3" charset="0"/>
                <a:cs typeface="ヒラギノ明朝 ProN W3" charset="0"/>
                <a:sym typeface="Times" charset="0"/>
              </a:defRPr>
            </a:lvl4pPr>
            <a:lvl5pPr marL="2057400" indent="-228600" algn="l" eaLnBrk="0" hangingPunct="0">
              <a:spcBef>
                <a:spcPts val="2000"/>
              </a:spcBef>
              <a:buClr>
                <a:srgbClr val="8C8D8C"/>
              </a:buClr>
              <a:buSzPct val="171000"/>
              <a:buFont typeface="Times" charset="0"/>
              <a:buChar char="•"/>
              <a:defRPr sz="4200">
                <a:solidFill>
                  <a:schemeClr val="tx1"/>
                </a:solidFill>
                <a:latin typeface="Times" charset="0"/>
                <a:ea typeface="ヒラギノ明朝 ProN W3" charset="0"/>
                <a:cs typeface="ヒラギノ明朝 ProN W3" charset="0"/>
                <a:sym typeface="Times" charset="0"/>
              </a:defRPr>
            </a:lvl5pPr>
            <a:lvl6pPr marL="2514600" indent="-228600" eaLnBrk="0" fontAlgn="base" hangingPunct="0">
              <a:spcBef>
                <a:spcPts val="2000"/>
              </a:spcBef>
              <a:spcAft>
                <a:spcPct val="0"/>
              </a:spcAft>
              <a:buClr>
                <a:srgbClr val="8C8D8C"/>
              </a:buClr>
              <a:buSzPct val="171000"/>
              <a:buFont typeface="Times" charset="0"/>
              <a:buChar char="•"/>
              <a:defRPr sz="4200">
                <a:solidFill>
                  <a:schemeClr val="tx1"/>
                </a:solidFill>
                <a:latin typeface="Times" charset="0"/>
                <a:ea typeface="ヒラギノ明朝 ProN W3" charset="0"/>
                <a:cs typeface="ヒラギノ明朝 ProN W3" charset="0"/>
                <a:sym typeface="Times" charset="0"/>
              </a:defRPr>
            </a:lvl6pPr>
            <a:lvl7pPr marL="2971800" indent="-228600" eaLnBrk="0" fontAlgn="base" hangingPunct="0">
              <a:spcBef>
                <a:spcPts val="2000"/>
              </a:spcBef>
              <a:spcAft>
                <a:spcPct val="0"/>
              </a:spcAft>
              <a:buClr>
                <a:srgbClr val="8C8D8C"/>
              </a:buClr>
              <a:buSzPct val="171000"/>
              <a:buFont typeface="Times" charset="0"/>
              <a:buChar char="•"/>
              <a:defRPr sz="4200">
                <a:solidFill>
                  <a:schemeClr val="tx1"/>
                </a:solidFill>
                <a:latin typeface="Times" charset="0"/>
                <a:ea typeface="ヒラギノ明朝 ProN W3" charset="0"/>
                <a:cs typeface="ヒラギノ明朝 ProN W3" charset="0"/>
                <a:sym typeface="Times" charset="0"/>
              </a:defRPr>
            </a:lvl7pPr>
            <a:lvl8pPr marL="3429000" indent="-228600" eaLnBrk="0" fontAlgn="base" hangingPunct="0">
              <a:spcBef>
                <a:spcPts val="2000"/>
              </a:spcBef>
              <a:spcAft>
                <a:spcPct val="0"/>
              </a:spcAft>
              <a:buClr>
                <a:srgbClr val="8C8D8C"/>
              </a:buClr>
              <a:buSzPct val="171000"/>
              <a:buFont typeface="Times" charset="0"/>
              <a:buChar char="•"/>
              <a:defRPr sz="4200">
                <a:solidFill>
                  <a:schemeClr val="tx1"/>
                </a:solidFill>
                <a:latin typeface="Times" charset="0"/>
                <a:ea typeface="ヒラギノ明朝 ProN W3" charset="0"/>
                <a:cs typeface="ヒラギノ明朝 ProN W3" charset="0"/>
                <a:sym typeface="Times" charset="0"/>
              </a:defRPr>
            </a:lvl8pPr>
            <a:lvl9pPr marL="3886200" indent="-228600" eaLnBrk="0" fontAlgn="base" hangingPunct="0">
              <a:spcBef>
                <a:spcPts val="2000"/>
              </a:spcBef>
              <a:spcAft>
                <a:spcPct val="0"/>
              </a:spcAft>
              <a:buClr>
                <a:srgbClr val="8C8D8C"/>
              </a:buClr>
              <a:buSzPct val="171000"/>
              <a:buFont typeface="Times" charset="0"/>
              <a:buChar char="•"/>
              <a:defRPr sz="4200">
                <a:solidFill>
                  <a:schemeClr val="tx1"/>
                </a:solidFill>
                <a:latin typeface="Times" charset="0"/>
                <a:ea typeface="ヒラギノ明朝 ProN W3" charset="0"/>
                <a:cs typeface="ヒラギノ明朝 ProN W3" charset="0"/>
                <a:sym typeface="Times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fld id="{E856746C-02F8-412A-8940-FFCAA6348F99}" type="slidenum">
              <a:rPr lang="en-US" altLang="lv-LV" sz="2400" smtClean="0">
                <a:solidFill>
                  <a:srgbClr val="FFFFFF"/>
                </a:solidFill>
                <a:latin typeface="Times New Roman" pitchFamily="18" charset="0"/>
                <a:ea typeface="ヒラギノ角ゴ ProN W3" charset="0"/>
                <a:cs typeface="Times New Roman" pitchFamily="18" charset="0"/>
              </a:rPr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2</a:t>
            </a:fld>
            <a:endParaRPr lang="en-US" altLang="lv-LV" sz="2400" smtClean="0">
              <a:solidFill>
                <a:srgbClr val="FFFFFF"/>
              </a:solidFill>
              <a:latin typeface="Times New Roman" pitchFamily="18" charset="0"/>
              <a:ea typeface="ヒラギノ角ゴ ProN W3" charset="0"/>
              <a:cs typeface="Times New Roman" pitchFamily="18" charset="0"/>
            </a:endParaRPr>
          </a:p>
        </p:txBody>
      </p:sp>
      <p:sp>
        <p:nvSpPr>
          <p:cNvPr id="5" name="Satura vietturis 2"/>
          <p:cNvSpPr>
            <a:spLocks noGrp="1"/>
          </p:cNvSpPr>
          <p:nvPr>
            <p:ph idx="1"/>
          </p:nvPr>
        </p:nvSpPr>
        <p:spPr>
          <a:xfrm>
            <a:off x="1821880" y="1780456"/>
            <a:ext cx="10657184" cy="7488832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lv-LV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Uz </a:t>
            </a:r>
            <a:r>
              <a:rPr lang="lv-LV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būvinspektora tiesību iegūšanu var pretendēt </a:t>
            </a:r>
            <a:r>
              <a:rPr lang="lv-LV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persona:</a:t>
            </a:r>
            <a:endParaRPr lang="lv-LV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lv-LV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kurai ir </a:t>
            </a:r>
            <a:r>
              <a:rPr lang="lv-LV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otrā </a:t>
            </a:r>
            <a:r>
              <a:rPr lang="lv-LV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līmeņa profesionālā augstākā izglītība arhitektūras jomā arhitekta studiju programmā vai vismaz pirmā līmeņa profesionālā augstākā izglītība būvniecības jomā būvinženiera studiju programmā;</a:t>
            </a:r>
          </a:p>
          <a:p>
            <a:pPr algn="just"/>
            <a:r>
              <a:rPr lang="lv-LV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kurai ir patstāvīgās </a:t>
            </a:r>
            <a:r>
              <a:rPr lang="lv-LV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prakses tiesības arhitektūras jomā arhitekta profesijā vai būvniecības jomā būvinženiera profesijā (turpmāk – </a:t>
            </a:r>
            <a:r>
              <a:rPr lang="lv-LV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būvspeciālista</a:t>
            </a:r>
            <a:r>
              <a:rPr lang="lv-LV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sertifikāts);</a:t>
            </a:r>
          </a:p>
          <a:p>
            <a:pPr algn="just"/>
            <a:r>
              <a:rPr lang="lv-LV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kurai ir patstāvīgā </a:t>
            </a:r>
            <a:r>
              <a:rPr lang="lv-LV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prakse arhitektūras vai būvniecības jomā ne mazāka par diviem gadiem pēc būvspeciālista sertifikāta saņemšanas (minētajai praksei jābūt iegūtai pēdējo piecu gadu laikā);</a:t>
            </a:r>
          </a:p>
          <a:p>
            <a:pPr algn="just"/>
            <a:r>
              <a:rPr lang="lv-LV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kurai pēdējo </a:t>
            </a:r>
            <a:r>
              <a:rPr lang="lv-LV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piecu gadu laikā nav anulēts būvspeciālista sertifikāts par profesionālās darbības pārkāpumiem, kas radīja vai varēja radīt apdraudējumu cilvēku dzīvībai, veselībai vai videi;</a:t>
            </a:r>
          </a:p>
          <a:p>
            <a:pPr algn="just"/>
            <a:r>
              <a:rPr lang="lv-LV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kuras </a:t>
            </a:r>
            <a:r>
              <a:rPr lang="lv-LV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vaina pēdējo divu gadu laikā likumā noteiktajā kārtībā nav konstatēta tāda noziedzīga nodarījuma izdarīšanā, kas saistīts ar kukuļņemšanu, kukuļdošanu, kukuļa piesavināšanos, starpniecību kukuļošanā, neatļautu labumu pieņemšanu vai komerciālu uzpirkšanu</a:t>
            </a:r>
            <a:r>
              <a:rPr lang="lv-LV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6576" indent="0" algn="r">
              <a:buNone/>
            </a:pPr>
            <a:r>
              <a:rPr lang="lv-LV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*Noteikumu </a:t>
            </a:r>
            <a:r>
              <a:rPr lang="lv-LV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 </a:t>
            </a:r>
            <a:r>
              <a:rPr lang="lv-LV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būvinspektoriem 4. punkts</a:t>
            </a:r>
            <a:endParaRPr lang="lv-LV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aisnstūris 5"/>
          <p:cNvSpPr/>
          <p:nvPr/>
        </p:nvSpPr>
        <p:spPr>
          <a:xfrm>
            <a:off x="1821880" y="4588768"/>
            <a:ext cx="10873208" cy="1296144"/>
          </a:xfrm>
          <a:prstGeom prst="rect">
            <a:avLst/>
          </a:prstGeom>
          <a:noFill/>
          <a:ln w="762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Virsraksts 1"/>
          <p:cNvSpPr>
            <a:spLocks noGrp="1"/>
          </p:cNvSpPr>
          <p:nvPr>
            <p:ph type="title"/>
          </p:nvPr>
        </p:nvSpPr>
        <p:spPr>
          <a:xfrm>
            <a:off x="3081720" y="0"/>
            <a:ext cx="9685376" cy="1348408"/>
          </a:xfrm>
        </p:spPr>
        <p:txBody>
          <a:bodyPr anchor="ctr"/>
          <a:lstStyle/>
          <a:p>
            <a:pPr algn="r" eaLnBrk="1" hangingPunct="1"/>
            <a:r>
              <a:rPr kumimoji="0" lang="lv-LV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ACCBF9"/>
                </a:solidFill>
                <a:effectLst/>
                <a:uLnTx/>
                <a:uFillTx/>
                <a:latin typeface="Franklin Gothic Book"/>
                <a:ea typeface="+mj-ea"/>
                <a:cs typeface="+mj-cs"/>
              </a:rPr>
              <a:t>Esošā kārtība (2)</a:t>
            </a:r>
            <a:endParaRPr lang="lv-LV" altLang="lv-LV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268" name="Slaida numura vietturis 3"/>
          <p:cNvSpPr>
            <a:spLocks noGrp="1"/>
          </p:cNvSpPr>
          <p:nvPr>
            <p:ph type="sldNum" sz="quarter" idx="10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ts val="2000"/>
              </a:spcBef>
              <a:buClr>
                <a:srgbClr val="8C8D8C"/>
              </a:buClr>
              <a:buSzPct val="171000"/>
              <a:buFont typeface="Times" charset="0"/>
              <a:buChar char="•"/>
              <a:defRPr sz="4200">
                <a:solidFill>
                  <a:schemeClr val="tx1"/>
                </a:solidFill>
                <a:latin typeface="Times" charset="0"/>
                <a:ea typeface="ヒラギノ明朝 ProN W3" charset="0"/>
                <a:cs typeface="ヒラギノ明朝 ProN W3" charset="0"/>
                <a:sym typeface="Times" charset="0"/>
              </a:defRPr>
            </a:lvl1pPr>
            <a:lvl2pPr marL="742950" indent="-285750" algn="l" eaLnBrk="0" hangingPunct="0">
              <a:spcBef>
                <a:spcPts val="2000"/>
              </a:spcBef>
              <a:buClr>
                <a:srgbClr val="8C8D8C"/>
              </a:buClr>
              <a:buSzPct val="171000"/>
              <a:buFont typeface="Times" charset="0"/>
              <a:buChar char="•"/>
              <a:defRPr sz="4200">
                <a:solidFill>
                  <a:schemeClr val="tx1"/>
                </a:solidFill>
                <a:latin typeface="Times" charset="0"/>
                <a:ea typeface="ヒラギノ明朝 ProN W3" charset="0"/>
                <a:cs typeface="ヒラギノ明朝 ProN W3" charset="0"/>
                <a:sym typeface="Times" charset="0"/>
              </a:defRPr>
            </a:lvl2pPr>
            <a:lvl3pPr marL="1143000" indent="-228600" algn="l" eaLnBrk="0" hangingPunct="0">
              <a:spcBef>
                <a:spcPts val="2000"/>
              </a:spcBef>
              <a:buClr>
                <a:srgbClr val="8C8D8C"/>
              </a:buClr>
              <a:buSzPct val="171000"/>
              <a:buFont typeface="Times" charset="0"/>
              <a:buChar char="•"/>
              <a:defRPr sz="4200">
                <a:solidFill>
                  <a:schemeClr val="tx1"/>
                </a:solidFill>
                <a:latin typeface="Times" charset="0"/>
                <a:ea typeface="ヒラギノ明朝 ProN W3" charset="0"/>
                <a:cs typeface="ヒラギノ明朝 ProN W3" charset="0"/>
                <a:sym typeface="Times" charset="0"/>
              </a:defRPr>
            </a:lvl3pPr>
            <a:lvl4pPr marL="1600200" indent="-228600" algn="l" eaLnBrk="0" hangingPunct="0">
              <a:spcBef>
                <a:spcPts val="2000"/>
              </a:spcBef>
              <a:buClr>
                <a:srgbClr val="8C8D8C"/>
              </a:buClr>
              <a:buSzPct val="171000"/>
              <a:buFont typeface="Times" charset="0"/>
              <a:buChar char="•"/>
              <a:defRPr sz="4200">
                <a:solidFill>
                  <a:schemeClr val="tx1"/>
                </a:solidFill>
                <a:latin typeface="Times" charset="0"/>
                <a:ea typeface="ヒラギノ明朝 ProN W3" charset="0"/>
                <a:cs typeface="ヒラギノ明朝 ProN W3" charset="0"/>
                <a:sym typeface="Times" charset="0"/>
              </a:defRPr>
            </a:lvl4pPr>
            <a:lvl5pPr marL="2057400" indent="-228600" algn="l" eaLnBrk="0" hangingPunct="0">
              <a:spcBef>
                <a:spcPts val="2000"/>
              </a:spcBef>
              <a:buClr>
                <a:srgbClr val="8C8D8C"/>
              </a:buClr>
              <a:buSzPct val="171000"/>
              <a:buFont typeface="Times" charset="0"/>
              <a:buChar char="•"/>
              <a:defRPr sz="4200">
                <a:solidFill>
                  <a:schemeClr val="tx1"/>
                </a:solidFill>
                <a:latin typeface="Times" charset="0"/>
                <a:ea typeface="ヒラギノ明朝 ProN W3" charset="0"/>
                <a:cs typeface="ヒラギノ明朝 ProN W3" charset="0"/>
                <a:sym typeface="Times" charset="0"/>
              </a:defRPr>
            </a:lvl5pPr>
            <a:lvl6pPr marL="2514600" indent="-228600" eaLnBrk="0" fontAlgn="base" hangingPunct="0">
              <a:spcBef>
                <a:spcPts val="2000"/>
              </a:spcBef>
              <a:spcAft>
                <a:spcPct val="0"/>
              </a:spcAft>
              <a:buClr>
                <a:srgbClr val="8C8D8C"/>
              </a:buClr>
              <a:buSzPct val="171000"/>
              <a:buFont typeface="Times" charset="0"/>
              <a:buChar char="•"/>
              <a:defRPr sz="4200">
                <a:solidFill>
                  <a:schemeClr val="tx1"/>
                </a:solidFill>
                <a:latin typeface="Times" charset="0"/>
                <a:ea typeface="ヒラギノ明朝 ProN W3" charset="0"/>
                <a:cs typeface="ヒラギノ明朝 ProN W3" charset="0"/>
                <a:sym typeface="Times" charset="0"/>
              </a:defRPr>
            </a:lvl6pPr>
            <a:lvl7pPr marL="2971800" indent="-228600" eaLnBrk="0" fontAlgn="base" hangingPunct="0">
              <a:spcBef>
                <a:spcPts val="2000"/>
              </a:spcBef>
              <a:spcAft>
                <a:spcPct val="0"/>
              </a:spcAft>
              <a:buClr>
                <a:srgbClr val="8C8D8C"/>
              </a:buClr>
              <a:buSzPct val="171000"/>
              <a:buFont typeface="Times" charset="0"/>
              <a:buChar char="•"/>
              <a:defRPr sz="4200">
                <a:solidFill>
                  <a:schemeClr val="tx1"/>
                </a:solidFill>
                <a:latin typeface="Times" charset="0"/>
                <a:ea typeface="ヒラギノ明朝 ProN W3" charset="0"/>
                <a:cs typeface="ヒラギノ明朝 ProN W3" charset="0"/>
                <a:sym typeface="Times" charset="0"/>
              </a:defRPr>
            </a:lvl7pPr>
            <a:lvl8pPr marL="3429000" indent="-228600" eaLnBrk="0" fontAlgn="base" hangingPunct="0">
              <a:spcBef>
                <a:spcPts val="2000"/>
              </a:spcBef>
              <a:spcAft>
                <a:spcPct val="0"/>
              </a:spcAft>
              <a:buClr>
                <a:srgbClr val="8C8D8C"/>
              </a:buClr>
              <a:buSzPct val="171000"/>
              <a:buFont typeface="Times" charset="0"/>
              <a:buChar char="•"/>
              <a:defRPr sz="4200">
                <a:solidFill>
                  <a:schemeClr val="tx1"/>
                </a:solidFill>
                <a:latin typeface="Times" charset="0"/>
                <a:ea typeface="ヒラギノ明朝 ProN W3" charset="0"/>
                <a:cs typeface="ヒラギノ明朝 ProN W3" charset="0"/>
                <a:sym typeface="Times" charset="0"/>
              </a:defRPr>
            </a:lvl8pPr>
            <a:lvl9pPr marL="3886200" indent="-228600" eaLnBrk="0" fontAlgn="base" hangingPunct="0">
              <a:spcBef>
                <a:spcPts val="2000"/>
              </a:spcBef>
              <a:spcAft>
                <a:spcPct val="0"/>
              </a:spcAft>
              <a:buClr>
                <a:srgbClr val="8C8D8C"/>
              </a:buClr>
              <a:buSzPct val="171000"/>
              <a:buFont typeface="Times" charset="0"/>
              <a:buChar char="•"/>
              <a:defRPr sz="4200">
                <a:solidFill>
                  <a:schemeClr val="tx1"/>
                </a:solidFill>
                <a:latin typeface="Times" charset="0"/>
                <a:ea typeface="ヒラギノ明朝 ProN W3" charset="0"/>
                <a:cs typeface="ヒラギノ明朝 ProN W3" charset="0"/>
                <a:sym typeface="Times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fld id="{E856746C-02F8-412A-8940-FFCAA6348F99}" type="slidenum">
              <a:rPr lang="en-US" altLang="lv-LV" sz="2400" smtClean="0">
                <a:solidFill>
                  <a:srgbClr val="FFFFFF"/>
                </a:solidFill>
                <a:latin typeface="Times New Roman" pitchFamily="18" charset="0"/>
                <a:ea typeface="ヒラギノ角ゴ ProN W3" charset="0"/>
                <a:cs typeface="Times New Roman" pitchFamily="18" charset="0"/>
              </a:rPr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3</a:t>
            </a:fld>
            <a:endParaRPr lang="en-US" altLang="lv-LV" sz="2400" smtClean="0">
              <a:solidFill>
                <a:srgbClr val="FFFFFF"/>
              </a:solidFill>
              <a:latin typeface="Times New Roman" pitchFamily="18" charset="0"/>
              <a:ea typeface="ヒラギノ角ゴ ProN W3" charset="0"/>
              <a:cs typeface="Times New Roman" pitchFamily="18" charset="0"/>
            </a:endParaRPr>
          </a:p>
        </p:txBody>
      </p:sp>
      <p:pic>
        <p:nvPicPr>
          <p:cNvPr id="7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5976" y="2140496"/>
            <a:ext cx="9167030" cy="5688632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927388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Virsraksts 1"/>
          <p:cNvSpPr>
            <a:spLocks noGrp="1"/>
          </p:cNvSpPr>
          <p:nvPr>
            <p:ph type="title"/>
          </p:nvPr>
        </p:nvSpPr>
        <p:spPr>
          <a:xfrm>
            <a:off x="3081720" y="0"/>
            <a:ext cx="9685376" cy="1348408"/>
          </a:xfrm>
        </p:spPr>
        <p:txBody>
          <a:bodyPr anchor="ctr"/>
          <a:lstStyle/>
          <a:p>
            <a:pPr algn="r" eaLnBrk="1" hangingPunct="1"/>
            <a:r>
              <a:rPr kumimoji="0" lang="lv-LV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ACCBF9"/>
                </a:solidFill>
                <a:effectLst/>
                <a:uLnTx/>
                <a:uFillTx/>
                <a:latin typeface="Franklin Gothic Book"/>
                <a:ea typeface="+mj-ea"/>
                <a:cs typeface="+mj-cs"/>
              </a:rPr>
              <a:t>Būvinspektora palīga amats (1)</a:t>
            </a:r>
            <a:endParaRPr lang="lv-LV" altLang="lv-LV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268" name="Slaida numura vietturis 3"/>
          <p:cNvSpPr>
            <a:spLocks noGrp="1"/>
          </p:cNvSpPr>
          <p:nvPr>
            <p:ph type="sldNum" sz="quarter" idx="10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ts val="2000"/>
              </a:spcBef>
              <a:buClr>
                <a:srgbClr val="8C8D8C"/>
              </a:buClr>
              <a:buSzPct val="171000"/>
              <a:buFont typeface="Times" charset="0"/>
              <a:buChar char="•"/>
              <a:defRPr sz="4200">
                <a:solidFill>
                  <a:schemeClr val="tx1"/>
                </a:solidFill>
                <a:latin typeface="Times" charset="0"/>
                <a:ea typeface="ヒラギノ明朝 ProN W3" charset="0"/>
                <a:cs typeface="ヒラギノ明朝 ProN W3" charset="0"/>
                <a:sym typeface="Times" charset="0"/>
              </a:defRPr>
            </a:lvl1pPr>
            <a:lvl2pPr marL="742950" indent="-285750" algn="l" eaLnBrk="0" hangingPunct="0">
              <a:spcBef>
                <a:spcPts val="2000"/>
              </a:spcBef>
              <a:buClr>
                <a:srgbClr val="8C8D8C"/>
              </a:buClr>
              <a:buSzPct val="171000"/>
              <a:buFont typeface="Times" charset="0"/>
              <a:buChar char="•"/>
              <a:defRPr sz="4200">
                <a:solidFill>
                  <a:schemeClr val="tx1"/>
                </a:solidFill>
                <a:latin typeface="Times" charset="0"/>
                <a:ea typeface="ヒラギノ明朝 ProN W3" charset="0"/>
                <a:cs typeface="ヒラギノ明朝 ProN W3" charset="0"/>
                <a:sym typeface="Times" charset="0"/>
              </a:defRPr>
            </a:lvl2pPr>
            <a:lvl3pPr marL="1143000" indent="-228600" algn="l" eaLnBrk="0" hangingPunct="0">
              <a:spcBef>
                <a:spcPts val="2000"/>
              </a:spcBef>
              <a:buClr>
                <a:srgbClr val="8C8D8C"/>
              </a:buClr>
              <a:buSzPct val="171000"/>
              <a:buFont typeface="Times" charset="0"/>
              <a:buChar char="•"/>
              <a:defRPr sz="4200">
                <a:solidFill>
                  <a:schemeClr val="tx1"/>
                </a:solidFill>
                <a:latin typeface="Times" charset="0"/>
                <a:ea typeface="ヒラギノ明朝 ProN W3" charset="0"/>
                <a:cs typeface="ヒラギノ明朝 ProN W3" charset="0"/>
                <a:sym typeface="Times" charset="0"/>
              </a:defRPr>
            </a:lvl3pPr>
            <a:lvl4pPr marL="1600200" indent="-228600" algn="l" eaLnBrk="0" hangingPunct="0">
              <a:spcBef>
                <a:spcPts val="2000"/>
              </a:spcBef>
              <a:buClr>
                <a:srgbClr val="8C8D8C"/>
              </a:buClr>
              <a:buSzPct val="171000"/>
              <a:buFont typeface="Times" charset="0"/>
              <a:buChar char="•"/>
              <a:defRPr sz="4200">
                <a:solidFill>
                  <a:schemeClr val="tx1"/>
                </a:solidFill>
                <a:latin typeface="Times" charset="0"/>
                <a:ea typeface="ヒラギノ明朝 ProN W3" charset="0"/>
                <a:cs typeface="ヒラギノ明朝 ProN W3" charset="0"/>
                <a:sym typeface="Times" charset="0"/>
              </a:defRPr>
            </a:lvl4pPr>
            <a:lvl5pPr marL="2057400" indent="-228600" algn="l" eaLnBrk="0" hangingPunct="0">
              <a:spcBef>
                <a:spcPts val="2000"/>
              </a:spcBef>
              <a:buClr>
                <a:srgbClr val="8C8D8C"/>
              </a:buClr>
              <a:buSzPct val="171000"/>
              <a:buFont typeface="Times" charset="0"/>
              <a:buChar char="•"/>
              <a:defRPr sz="4200">
                <a:solidFill>
                  <a:schemeClr val="tx1"/>
                </a:solidFill>
                <a:latin typeface="Times" charset="0"/>
                <a:ea typeface="ヒラギノ明朝 ProN W3" charset="0"/>
                <a:cs typeface="ヒラギノ明朝 ProN W3" charset="0"/>
                <a:sym typeface="Times" charset="0"/>
              </a:defRPr>
            </a:lvl5pPr>
            <a:lvl6pPr marL="2514600" indent="-228600" eaLnBrk="0" fontAlgn="base" hangingPunct="0">
              <a:spcBef>
                <a:spcPts val="2000"/>
              </a:spcBef>
              <a:spcAft>
                <a:spcPct val="0"/>
              </a:spcAft>
              <a:buClr>
                <a:srgbClr val="8C8D8C"/>
              </a:buClr>
              <a:buSzPct val="171000"/>
              <a:buFont typeface="Times" charset="0"/>
              <a:buChar char="•"/>
              <a:defRPr sz="4200">
                <a:solidFill>
                  <a:schemeClr val="tx1"/>
                </a:solidFill>
                <a:latin typeface="Times" charset="0"/>
                <a:ea typeface="ヒラギノ明朝 ProN W3" charset="0"/>
                <a:cs typeface="ヒラギノ明朝 ProN W3" charset="0"/>
                <a:sym typeface="Times" charset="0"/>
              </a:defRPr>
            </a:lvl6pPr>
            <a:lvl7pPr marL="2971800" indent="-228600" eaLnBrk="0" fontAlgn="base" hangingPunct="0">
              <a:spcBef>
                <a:spcPts val="2000"/>
              </a:spcBef>
              <a:spcAft>
                <a:spcPct val="0"/>
              </a:spcAft>
              <a:buClr>
                <a:srgbClr val="8C8D8C"/>
              </a:buClr>
              <a:buSzPct val="171000"/>
              <a:buFont typeface="Times" charset="0"/>
              <a:buChar char="•"/>
              <a:defRPr sz="4200">
                <a:solidFill>
                  <a:schemeClr val="tx1"/>
                </a:solidFill>
                <a:latin typeface="Times" charset="0"/>
                <a:ea typeface="ヒラギノ明朝 ProN W3" charset="0"/>
                <a:cs typeface="ヒラギノ明朝 ProN W3" charset="0"/>
                <a:sym typeface="Times" charset="0"/>
              </a:defRPr>
            </a:lvl7pPr>
            <a:lvl8pPr marL="3429000" indent="-228600" eaLnBrk="0" fontAlgn="base" hangingPunct="0">
              <a:spcBef>
                <a:spcPts val="2000"/>
              </a:spcBef>
              <a:spcAft>
                <a:spcPct val="0"/>
              </a:spcAft>
              <a:buClr>
                <a:srgbClr val="8C8D8C"/>
              </a:buClr>
              <a:buSzPct val="171000"/>
              <a:buFont typeface="Times" charset="0"/>
              <a:buChar char="•"/>
              <a:defRPr sz="4200">
                <a:solidFill>
                  <a:schemeClr val="tx1"/>
                </a:solidFill>
                <a:latin typeface="Times" charset="0"/>
                <a:ea typeface="ヒラギノ明朝 ProN W3" charset="0"/>
                <a:cs typeface="ヒラギノ明朝 ProN W3" charset="0"/>
                <a:sym typeface="Times" charset="0"/>
              </a:defRPr>
            </a:lvl8pPr>
            <a:lvl9pPr marL="3886200" indent="-228600" eaLnBrk="0" fontAlgn="base" hangingPunct="0">
              <a:spcBef>
                <a:spcPts val="2000"/>
              </a:spcBef>
              <a:spcAft>
                <a:spcPct val="0"/>
              </a:spcAft>
              <a:buClr>
                <a:srgbClr val="8C8D8C"/>
              </a:buClr>
              <a:buSzPct val="171000"/>
              <a:buFont typeface="Times" charset="0"/>
              <a:buChar char="•"/>
              <a:defRPr sz="4200">
                <a:solidFill>
                  <a:schemeClr val="tx1"/>
                </a:solidFill>
                <a:latin typeface="Times" charset="0"/>
                <a:ea typeface="ヒラギノ明朝 ProN W3" charset="0"/>
                <a:cs typeface="ヒラギノ明朝 ProN W3" charset="0"/>
                <a:sym typeface="Times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fld id="{E856746C-02F8-412A-8940-FFCAA6348F99}" type="slidenum">
              <a:rPr lang="en-US" altLang="lv-LV" sz="2400" smtClean="0">
                <a:solidFill>
                  <a:srgbClr val="FFFFFF"/>
                </a:solidFill>
                <a:latin typeface="Times New Roman" pitchFamily="18" charset="0"/>
                <a:ea typeface="ヒラギノ角ゴ ProN W3" charset="0"/>
                <a:cs typeface="Times New Roman" pitchFamily="18" charset="0"/>
              </a:rPr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4</a:t>
            </a:fld>
            <a:endParaRPr lang="en-US" altLang="lv-LV" sz="2400" smtClean="0">
              <a:solidFill>
                <a:srgbClr val="FFFFFF"/>
              </a:solidFill>
              <a:latin typeface="Times New Roman" pitchFamily="18" charset="0"/>
              <a:ea typeface="ヒラギノ角ゴ ProN W3" charset="0"/>
              <a:cs typeface="Times New Roman" pitchFamily="18" charset="0"/>
            </a:endParaRPr>
          </a:p>
        </p:txBody>
      </p:sp>
      <p:sp>
        <p:nvSpPr>
          <p:cNvPr id="5" name="Satura vietturis 2"/>
          <p:cNvSpPr>
            <a:spLocks noGrp="1"/>
          </p:cNvSpPr>
          <p:nvPr>
            <p:ph idx="1"/>
          </p:nvPr>
        </p:nvSpPr>
        <p:spPr>
          <a:xfrm>
            <a:off x="1893888" y="1708448"/>
            <a:ext cx="10657184" cy="6840760"/>
          </a:xfrm>
        </p:spPr>
        <p:txBody>
          <a:bodyPr>
            <a:noAutofit/>
          </a:bodyPr>
          <a:lstStyle/>
          <a:p>
            <a:pPr marL="36576" indent="0">
              <a:buNone/>
            </a:pPr>
            <a:r>
              <a:rPr lang="lv-LV" sz="3600" u="sng" dirty="0" smtClean="0"/>
              <a:t>No 01.10.2014.</a:t>
            </a:r>
          </a:p>
          <a:p>
            <a:pPr marL="36576" indent="0">
              <a:buNone/>
            </a:pPr>
            <a:r>
              <a:rPr lang="lv-LV" sz="3600" dirty="0" smtClean="0"/>
              <a:t>Vispārīgie būvnoteikumu 136. punkts</a:t>
            </a:r>
          </a:p>
          <a:p>
            <a:pPr marL="36576" indent="0">
              <a:buNone/>
            </a:pPr>
            <a:endParaRPr lang="lv-LV" sz="4800" dirty="0" smtClean="0"/>
          </a:p>
          <a:p>
            <a:pPr marL="266700" indent="0" algn="just">
              <a:buNone/>
            </a:pPr>
            <a:r>
              <a:rPr lang="lv-LV" sz="4800" dirty="0" smtClean="0"/>
              <a:t>Būvniecības kontroles ietvaros atsevišķu darbību veikšanu, kam nav galīgā noregulējuma rakstura, </a:t>
            </a:r>
            <a:r>
              <a:rPr lang="lv-LV" sz="4800" u="sng" dirty="0" smtClean="0"/>
              <a:t>var nodrošināt būvinspektora palīgs</a:t>
            </a:r>
            <a:endParaRPr lang="lv-LV" sz="4800" dirty="0" smtClean="0"/>
          </a:p>
          <a:p>
            <a:pPr marL="0" indent="0" algn="just">
              <a:buNone/>
            </a:pPr>
            <a:endParaRPr lang="lv-LV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762390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Virsraksts 1"/>
          <p:cNvSpPr>
            <a:spLocks noGrp="1"/>
          </p:cNvSpPr>
          <p:nvPr>
            <p:ph type="title"/>
          </p:nvPr>
        </p:nvSpPr>
        <p:spPr>
          <a:xfrm>
            <a:off x="3118024" y="0"/>
            <a:ext cx="9685376" cy="1348408"/>
          </a:xfrm>
        </p:spPr>
        <p:txBody>
          <a:bodyPr anchor="ctr"/>
          <a:lstStyle/>
          <a:p>
            <a:pPr algn="r" eaLnBrk="1" hangingPunct="1"/>
            <a:r>
              <a:rPr kumimoji="0" lang="lv-LV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ACCBF9"/>
                </a:solidFill>
                <a:effectLst/>
                <a:uLnTx/>
                <a:uFillTx/>
                <a:latin typeface="Franklin Gothic Book"/>
                <a:ea typeface="+mj-ea"/>
                <a:cs typeface="+mj-cs"/>
              </a:rPr>
              <a:t>Būvinspektora palīga amats (2)</a:t>
            </a:r>
            <a:endParaRPr lang="lv-LV" altLang="lv-LV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268" name="Slaida numura vietturis 3"/>
          <p:cNvSpPr>
            <a:spLocks noGrp="1"/>
          </p:cNvSpPr>
          <p:nvPr>
            <p:ph type="sldNum" sz="quarter" idx="10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ts val="2000"/>
              </a:spcBef>
              <a:buClr>
                <a:srgbClr val="8C8D8C"/>
              </a:buClr>
              <a:buSzPct val="171000"/>
              <a:buFont typeface="Times" charset="0"/>
              <a:buChar char="•"/>
              <a:defRPr sz="4200">
                <a:solidFill>
                  <a:schemeClr val="tx1"/>
                </a:solidFill>
                <a:latin typeface="Times" charset="0"/>
                <a:ea typeface="ヒラギノ明朝 ProN W3" charset="0"/>
                <a:cs typeface="ヒラギノ明朝 ProN W3" charset="0"/>
                <a:sym typeface="Times" charset="0"/>
              </a:defRPr>
            </a:lvl1pPr>
            <a:lvl2pPr marL="742950" indent="-285750" algn="l" eaLnBrk="0" hangingPunct="0">
              <a:spcBef>
                <a:spcPts val="2000"/>
              </a:spcBef>
              <a:buClr>
                <a:srgbClr val="8C8D8C"/>
              </a:buClr>
              <a:buSzPct val="171000"/>
              <a:buFont typeface="Times" charset="0"/>
              <a:buChar char="•"/>
              <a:defRPr sz="4200">
                <a:solidFill>
                  <a:schemeClr val="tx1"/>
                </a:solidFill>
                <a:latin typeface="Times" charset="0"/>
                <a:ea typeface="ヒラギノ明朝 ProN W3" charset="0"/>
                <a:cs typeface="ヒラギノ明朝 ProN W3" charset="0"/>
                <a:sym typeface="Times" charset="0"/>
              </a:defRPr>
            </a:lvl2pPr>
            <a:lvl3pPr marL="1143000" indent="-228600" algn="l" eaLnBrk="0" hangingPunct="0">
              <a:spcBef>
                <a:spcPts val="2000"/>
              </a:spcBef>
              <a:buClr>
                <a:srgbClr val="8C8D8C"/>
              </a:buClr>
              <a:buSzPct val="171000"/>
              <a:buFont typeface="Times" charset="0"/>
              <a:buChar char="•"/>
              <a:defRPr sz="4200">
                <a:solidFill>
                  <a:schemeClr val="tx1"/>
                </a:solidFill>
                <a:latin typeface="Times" charset="0"/>
                <a:ea typeface="ヒラギノ明朝 ProN W3" charset="0"/>
                <a:cs typeface="ヒラギノ明朝 ProN W3" charset="0"/>
                <a:sym typeface="Times" charset="0"/>
              </a:defRPr>
            </a:lvl3pPr>
            <a:lvl4pPr marL="1600200" indent="-228600" algn="l" eaLnBrk="0" hangingPunct="0">
              <a:spcBef>
                <a:spcPts val="2000"/>
              </a:spcBef>
              <a:buClr>
                <a:srgbClr val="8C8D8C"/>
              </a:buClr>
              <a:buSzPct val="171000"/>
              <a:buFont typeface="Times" charset="0"/>
              <a:buChar char="•"/>
              <a:defRPr sz="4200">
                <a:solidFill>
                  <a:schemeClr val="tx1"/>
                </a:solidFill>
                <a:latin typeface="Times" charset="0"/>
                <a:ea typeface="ヒラギノ明朝 ProN W3" charset="0"/>
                <a:cs typeface="ヒラギノ明朝 ProN W3" charset="0"/>
                <a:sym typeface="Times" charset="0"/>
              </a:defRPr>
            </a:lvl4pPr>
            <a:lvl5pPr marL="2057400" indent="-228600" algn="l" eaLnBrk="0" hangingPunct="0">
              <a:spcBef>
                <a:spcPts val="2000"/>
              </a:spcBef>
              <a:buClr>
                <a:srgbClr val="8C8D8C"/>
              </a:buClr>
              <a:buSzPct val="171000"/>
              <a:buFont typeface="Times" charset="0"/>
              <a:buChar char="•"/>
              <a:defRPr sz="4200">
                <a:solidFill>
                  <a:schemeClr val="tx1"/>
                </a:solidFill>
                <a:latin typeface="Times" charset="0"/>
                <a:ea typeface="ヒラギノ明朝 ProN W3" charset="0"/>
                <a:cs typeface="ヒラギノ明朝 ProN W3" charset="0"/>
                <a:sym typeface="Times" charset="0"/>
              </a:defRPr>
            </a:lvl5pPr>
            <a:lvl6pPr marL="2514600" indent="-228600" eaLnBrk="0" fontAlgn="base" hangingPunct="0">
              <a:spcBef>
                <a:spcPts val="2000"/>
              </a:spcBef>
              <a:spcAft>
                <a:spcPct val="0"/>
              </a:spcAft>
              <a:buClr>
                <a:srgbClr val="8C8D8C"/>
              </a:buClr>
              <a:buSzPct val="171000"/>
              <a:buFont typeface="Times" charset="0"/>
              <a:buChar char="•"/>
              <a:defRPr sz="4200">
                <a:solidFill>
                  <a:schemeClr val="tx1"/>
                </a:solidFill>
                <a:latin typeface="Times" charset="0"/>
                <a:ea typeface="ヒラギノ明朝 ProN W3" charset="0"/>
                <a:cs typeface="ヒラギノ明朝 ProN W3" charset="0"/>
                <a:sym typeface="Times" charset="0"/>
              </a:defRPr>
            </a:lvl6pPr>
            <a:lvl7pPr marL="2971800" indent="-228600" eaLnBrk="0" fontAlgn="base" hangingPunct="0">
              <a:spcBef>
                <a:spcPts val="2000"/>
              </a:spcBef>
              <a:spcAft>
                <a:spcPct val="0"/>
              </a:spcAft>
              <a:buClr>
                <a:srgbClr val="8C8D8C"/>
              </a:buClr>
              <a:buSzPct val="171000"/>
              <a:buFont typeface="Times" charset="0"/>
              <a:buChar char="•"/>
              <a:defRPr sz="4200">
                <a:solidFill>
                  <a:schemeClr val="tx1"/>
                </a:solidFill>
                <a:latin typeface="Times" charset="0"/>
                <a:ea typeface="ヒラギノ明朝 ProN W3" charset="0"/>
                <a:cs typeface="ヒラギノ明朝 ProN W3" charset="0"/>
                <a:sym typeface="Times" charset="0"/>
              </a:defRPr>
            </a:lvl7pPr>
            <a:lvl8pPr marL="3429000" indent="-228600" eaLnBrk="0" fontAlgn="base" hangingPunct="0">
              <a:spcBef>
                <a:spcPts val="2000"/>
              </a:spcBef>
              <a:spcAft>
                <a:spcPct val="0"/>
              </a:spcAft>
              <a:buClr>
                <a:srgbClr val="8C8D8C"/>
              </a:buClr>
              <a:buSzPct val="171000"/>
              <a:buFont typeface="Times" charset="0"/>
              <a:buChar char="•"/>
              <a:defRPr sz="4200">
                <a:solidFill>
                  <a:schemeClr val="tx1"/>
                </a:solidFill>
                <a:latin typeface="Times" charset="0"/>
                <a:ea typeface="ヒラギノ明朝 ProN W3" charset="0"/>
                <a:cs typeface="ヒラギノ明朝 ProN W3" charset="0"/>
                <a:sym typeface="Times" charset="0"/>
              </a:defRPr>
            </a:lvl8pPr>
            <a:lvl9pPr marL="3886200" indent="-228600" eaLnBrk="0" fontAlgn="base" hangingPunct="0">
              <a:spcBef>
                <a:spcPts val="2000"/>
              </a:spcBef>
              <a:spcAft>
                <a:spcPct val="0"/>
              </a:spcAft>
              <a:buClr>
                <a:srgbClr val="8C8D8C"/>
              </a:buClr>
              <a:buSzPct val="171000"/>
              <a:buFont typeface="Times" charset="0"/>
              <a:buChar char="•"/>
              <a:defRPr sz="4200">
                <a:solidFill>
                  <a:schemeClr val="tx1"/>
                </a:solidFill>
                <a:latin typeface="Times" charset="0"/>
                <a:ea typeface="ヒラギノ明朝 ProN W3" charset="0"/>
                <a:cs typeface="ヒラギノ明朝 ProN W3" charset="0"/>
                <a:sym typeface="Times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fld id="{E856746C-02F8-412A-8940-FFCAA6348F99}" type="slidenum">
              <a:rPr lang="en-US" altLang="lv-LV" sz="2400" smtClean="0">
                <a:solidFill>
                  <a:srgbClr val="FFFFFF"/>
                </a:solidFill>
                <a:latin typeface="Times New Roman" pitchFamily="18" charset="0"/>
                <a:ea typeface="ヒラギノ角ゴ ProN W3" charset="0"/>
                <a:cs typeface="Times New Roman" pitchFamily="18" charset="0"/>
              </a:rPr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5</a:t>
            </a:fld>
            <a:endParaRPr lang="en-US" altLang="lv-LV" sz="2400" smtClean="0">
              <a:solidFill>
                <a:srgbClr val="FFFFFF"/>
              </a:solidFill>
              <a:latin typeface="Times New Roman" pitchFamily="18" charset="0"/>
              <a:ea typeface="ヒラギノ角ゴ ProN W3" charset="0"/>
              <a:cs typeface="Times New Roman" pitchFamily="18" charset="0"/>
            </a:endParaRPr>
          </a:p>
        </p:txBody>
      </p:sp>
      <p:sp>
        <p:nvSpPr>
          <p:cNvPr id="5" name="Satura vietturis 2"/>
          <p:cNvSpPr>
            <a:spLocks noGrp="1"/>
          </p:cNvSpPr>
          <p:nvPr>
            <p:ph idx="1"/>
          </p:nvPr>
        </p:nvSpPr>
        <p:spPr>
          <a:xfrm>
            <a:off x="1821880" y="1492424"/>
            <a:ext cx="10657184" cy="7560840"/>
          </a:xfrm>
        </p:spPr>
        <p:txBody>
          <a:bodyPr>
            <a:noAutofit/>
          </a:bodyPr>
          <a:lstStyle/>
          <a:p>
            <a:pPr marL="36576" indent="0">
              <a:buNone/>
            </a:pPr>
            <a:r>
              <a:rPr lang="lv-LV" sz="3200" u="sng" dirty="0" smtClean="0"/>
              <a:t>No 06.04.2018.</a:t>
            </a:r>
          </a:p>
          <a:p>
            <a:pPr marL="36576" indent="0">
              <a:buNone/>
            </a:pPr>
            <a:r>
              <a:rPr lang="lv-LV" sz="3200" dirty="0" smtClean="0"/>
              <a:t>Būvspeciālistu kompetences novērtēšanas un patstāvīgās prakses uzraudzības noteikumu 16. punkts</a:t>
            </a:r>
          </a:p>
          <a:p>
            <a:endParaRPr lang="lv-LV" sz="3600" dirty="0" smtClean="0"/>
          </a:p>
          <a:p>
            <a:pPr marL="266700" indent="0" algn="just">
              <a:buNone/>
            </a:pPr>
            <a:r>
              <a:rPr lang="lv-LV" sz="3600" dirty="0" smtClean="0"/>
              <a:t>Ja persona pildījusi būvvaldes vadītāja, būvinspektora vai </a:t>
            </a:r>
            <a:r>
              <a:rPr lang="lv-LV" sz="3600" u="sng" dirty="0" smtClean="0"/>
              <a:t>būvinspektora palīga amata pienākumus</a:t>
            </a:r>
            <a:r>
              <a:rPr lang="lv-LV" sz="3600" dirty="0" smtClean="0"/>
              <a:t>, to </a:t>
            </a:r>
            <a:r>
              <a:rPr lang="lv-LV" sz="3600" u="sng" dirty="0" smtClean="0"/>
              <a:t>iekļauj praktiskā darba pieredzē </a:t>
            </a:r>
            <a:r>
              <a:rPr lang="lv-LV" sz="3600" dirty="0" smtClean="0"/>
              <a:t>atbilstoši minimālai praktiskā darba pieredzes programmai būvspeciālista sertifikāta saņemšanai būvuzraudzības specialitātē, kā arī </a:t>
            </a:r>
            <a:r>
              <a:rPr lang="lv-LV" sz="3600" u="sng" dirty="0" smtClean="0"/>
              <a:t>būvspeciālista patstāvīgajā praksē</a:t>
            </a:r>
            <a:r>
              <a:rPr lang="lv-LV" sz="3600" dirty="0" smtClean="0"/>
              <a:t> būvdarbu vadīšanas specialitātē vai būvuzraudzības specialitātē</a:t>
            </a:r>
          </a:p>
          <a:p>
            <a:pPr marL="0" indent="0" algn="just">
              <a:buNone/>
            </a:pPr>
            <a:endParaRPr lang="lv-LV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238188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2613968" y="196280"/>
            <a:ext cx="9956800" cy="1296144"/>
          </a:xfrm>
        </p:spPr>
        <p:txBody>
          <a:bodyPr/>
          <a:lstStyle/>
          <a:p>
            <a:pPr algn="r"/>
            <a:r>
              <a:rPr kumimoji="0" lang="lv-LV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ACCBF9"/>
                </a:solidFill>
                <a:effectLst/>
                <a:uLnTx/>
                <a:uFillTx/>
                <a:latin typeface="Franklin Gothic Book"/>
                <a:ea typeface="+mj-ea"/>
                <a:cs typeface="+mj-cs"/>
              </a:rPr>
              <a:t>Rīgas pilsētas būvvaldes </a:t>
            </a:r>
            <a:br>
              <a:rPr kumimoji="0" lang="lv-LV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ACCBF9"/>
                </a:solidFill>
                <a:effectLst/>
                <a:uLnTx/>
                <a:uFillTx/>
                <a:latin typeface="Franklin Gothic Book"/>
                <a:ea typeface="+mj-ea"/>
                <a:cs typeface="+mj-cs"/>
              </a:rPr>
            </a:br>
            <a:r>
              <a:rPr lang="lv-LV" sz="3200" kern="1200" dirty="0">
                <a:solidFill>
                  <a:srgbClr val="ACCBF9"/>
                </a:solidFill>
                <a:latin typeface="Franklin Gothic Book"/>
              </a:rPr>
              <a:t>statistika</a:t>
            </a:r>
            <a:endParaRPr lang="lv-LV" dirty="0"/>
          </a:p>
        </p:txBody>
      </p:sp>
      <p:sp>
        <p:nvSpPr>
          <p:cNvPr id="4" name="Slaida numura vietturis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E77C711-B579-4AA2-9FB2-2DDCDF042067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graphicFrame>
        <p:nvGraphicFramePr>
          <p:cNvPr id="6" name="Satura vietturis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17303876"/>
              </p:ext>
            </p:extLst>
          </p:nvPr>
        </p:nvGraphicFramePr>
        <p:xfrm>
          <a:off x="1893888" y="1924472"/>
          <a:ext cx="10153128" cy="64807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1949749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Virsraksts 1"/>
          <p:cNvSpPr>
            <a:spLocks noGrp="1"/>
          </p:cNvSpPr>
          <p:nvPr>
            <p:ph type="title"/>
          </p:nvPr>
        </p:nvSpPr>
        <p:spPr>
          <a:xfrm>
            <a:off x="3118024" y="0"/>
            <a:ext cx="9685376" cy="1348408"/>
          </a:xfrm>
        </p:spPr>
        <p:txBody>
          <a:bodyPr anchor="ctr"/>
          <a:lstStyle/>
          <a:p>
            <a:pPr algn="r" eaLnBrk="1" hangingPunct="1"/>
            <a:r>
              <a:rPr lang="lv-LV" sz="3600" b="0" kern="1200" dirty="0">
                <a:solidFill>
                  <a:srgbClr val="ACCBF9"/>
                </a:solidFill>
                <a:latin typeface="Franklin Gothic Book"/>
              </a:rPr>
              <a:t>Situācija </a:t>
            </a:r>
            <a:r>
              <a:rPr lang="lv-LV" sz="3600" b="0" kern="1200" dirty="0" smtClean="0">
                <a:solidFill>
                  <a:srgbClr val="ACCBF9"/>
                </a:solidFill>
                <a:latin typeface="Franklin Gothic Book"/>
              </a:rPr>
              <a:t>(1)</a:t>
            </a:r>
            <a:endParaRPr lang="lv-LV" altLang="lv-LV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268" name="Slaida numura vietturis 3"/>
          <p:cNvSpPr>
            <a:spLocks noGrp="1"/>
          </p:cNvSpPr>
          <p:nvPr>
            <p:ph type="sldNum" sz="quarter" idx="10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ts val="2000"/>
              </a:spcBef>
              <a:buClr>
                <a:srgbClr val="8C8D8C"/>
              </a:buClr>
              <a:buSzPct val="171000"/>
              <a:buFont typeface="Times" charset="0"/>
              <a:buChar char="•"/>
              <a:defRPr sz="4200">
                <a:solidFill>
                  <a:schemeClr val="tx1"/>
                </a:solidFill>
                <a:latin typeface="Times" charset="0"/>
                <a:ea typeface="ヒラギノ明朝 ProN W3" charset="0"/>
                <a:cs typeface="ヒラギノ明朝 ProN W3" charset="0"/>
                <a:sym typeface="Times" charset="0"/>
              </a:defRPr>
            </a:lvl1pPr>
            <a:lvl2pPr marL="742950" indent="-285750" algn="l" eaLnBrk="0" hangingPunct="0">
              <a:spcBef>
                <a:spcPts val="2000"/>
              </a:spcBef>
              <a:buClr>
                <a:srgbClr val="8C8D8C"/>
              </a:buClr>
              <a:buSzPct val="171000"/>
              <a:buFont typeface="Times" charset="0"/>
              <a:buChar char="•"/>
              <a:defRPr sz="4200">
                <a:solidFill>
                  <a:schemeClr val="tx1"/>
                </a:solidFill>
                <a:latin typeface="Times" charset="0"/>
                <a:ea typeface="ヒラギノ明朝 ProN W3" charset="0"/>
                <a:cs typeface="ヒラギノ明朝 ProN W3" charset="0"/>
                <a:sym typeface="Times" charset="0"/>
              </a:defRPr>
            </a:lvl2pPr>
            <a:lvl3pPr marL="1143000" indent="-228600" algn="l" eaLnBrk="0" hangingPunct="0">
              <a:spcBef>
                <a:spcPts val="2000"/>
              </a:spcBef>
              <a:buClr>
                <a:srgbClr val="8C8D8C"/>
              </a:buClr>
              <a:buSzPct val="171000"/>
              <a:buFont typeface="Times" charset="0"/>
              <a:buChar char="•"/>
              <a:defRPr sz="4200">
                <a:solidFill>
                  <a:schemeClr val="tx1"/>
                </a:solidFill>
                <a:latin typeface="Times" charset="0"/>
                <a:ea typeface="ヒラギノ明朝 ProN W3" charset="0"/>
                <a:cs typeface="ヒラギノ明朝 ProN W3" charset="0"/>
                <a:sym typeface="Times" charset="0"/>
              </a:defRPr>
            </a:lvl3pPr>
            <a:lvl4pPr marL="1600200" indent="-228600" algn="l" eaLnBrk="0" hangingPunct="0">
              <a:spcBef>
                <a:spcPts val="2000"/>
              </a:spcBef>
              <a:buClr>
                <a:srgbClr val="8C8D8C"/>
              </a:buClr>
              <a:buSzPct val="171000"/>
              <a:buFont typeface="Times" charset="0"/>
              <a:buChar char="•"/>
              <a:defRPr sz="4200">
                <a:solidFill>
                  <a:schemeClr val="tx1"/>
                </a:solidFill>
                <a:latin typeface="Times" charset="0"/>
                <a:ea typeface="ヒラギノ明朝 ProN W3" charset="0"/>
                <a:cs typeface="ヒラギノ明朝 ProN W3" charset="0"/>
                <a:sym typeface="Times" charset="0"/>
              </a:defRPr>
            </a:lvl4pPr>
            <a:lvl5pPr marL="2057400" indent="-228600" algn="l" eaLnBrk="0" hangingPunct="0">
              <a:spcBef>
                <a:spcPts val="2000"/>
              </a:spcBef>
              <a:buClr>
                <a:srgbClr val="8C8D8C"/>
              </a:buClr>
              <a:buSzPct val="171000"/>
              <a:buFont typeface="Times" charset="0"/>
              <a:buChar char="•"/>
              <a:defRPr sz="4200">
                <a:solidFill>
                  <a:schemeClr val="tx1"/>
                </a:solidFill>
                <a:latin typeface="Times" charset="0"/>
                <a:ea typeface="ヒラギノ明朝 ProN W3" charset="0"/>
                <a:cs typeface="ヒラギノ明朝 ProN W3" charset="0"/>
                <a:sym typeface="Times" charset="0"/>
              </a:defRPr>
            </a:lvl5pPr>
            <a:lvl6pPr marL="2514600" indent="-228600" eaLnBrk="0" fontAlgn="base" hangingPunct="0">
              <a:spcBef>
                <a:spcPts val="2000"/>
              </a:spcBef>
              <a:spcAft>
                <a:spcPct val="0"/>
              </a:spcAft>
              <a:buClr>
                <a:srgbClr val="8C8D8C"/>
              </a:buClr>
              <a:buSzPct val="171000"/>
              <a:buFont typeface="Times" charset="0"/>
              <a:buChar char="•"/>
              <a:defRPr sz="4200">
                <a:solidFill>
                  <a:schemeClr val="tx1"/>
                </a:solidFill>
                <a:latin typeface="Times" charset="0"/>
                <a:ea typeface="ヒラギノ明朝 ProN W3" charset="0"/>
                <a:cs typeface="ヒラギノ明朝 ProN W3" charset="0"/>
                <a:sym typeface="Times" charset="0"/>
              </a:defRPr>
            </a:lvl6pPr>
            <a:lvl7pPr marL="2971800" indent="-228600" eaLnBrk="0" fontAlgn="base" hangingPunct="0">
              <a:spcBef>
                <a:spcPts val="2000"/>
              </a:spcBef>
              <a:spcAft>
                <a:spcPct val="0"/>
              </a:spcAft>
              <a:buClr>
                <a:srgbClr val="8C8D8C"/>
              </a:buClr>
              <a:buSzPct val="171000"/>
              <a:buFont typeface="Times" charset="0"/>
              <a:buChar char="•"/>
              <a:defRPr sz="4200">
                <a:solidFill>
                  <a:schemeClr val="tx1"/>
                </a:solidFill>
                <a:latin typeface="Times" charset="0"/>
                <a:ea typeface="ヒラギノ明朝 ProN W3" charset="0"/>
                <a:cs typeface="ヒラギノ明朝 ProN W3" charset="0"/>
                <a:sym typeface="Times" charset="0"/>
              </a:defRPr>
            </a:lvl7pPr>
            <a:lvl8pPr marL="3429000" indent="-228600" eaLnBrk="0" fontAlgn="base" hangingPunct="0">
              <a:spcBef>
                <a:spcPts val="2000"/>
              </a:spcBef>
              <a:spcAft>
                <a:spcPct val="0"/>
              </a:spcAft>
              <a:buClr>
                <a:srgbClr val="8C8D8C"/>
              </a:buClr>
              <a:buSzPct val="171000"/>
              <a:buFont typeface="Times" charset="0"/>
              <a:buChar char="•"/>
              <a:defRPr sz="4200">
                <a:solidFill>
                  <a:schemeClr val="tx1"/>
                </a:solidFill>
                <a:latin typeface="Times" charset="0"/>
                <a:ea typeface="ヒラギノ明朝 ProN W3" charset="0"/>
                <a:cs typeface="ヒラギノ明朝 ProN W3" charset="0"/>
                <a:sym typeface="Times" charset="0"/>
              </a:defRPr>
            </a:lvl8pPr>
            <a:lvl9pPr marL="3886200" indent="-228600" eaLnBrk="0" fontAlgn="base" hangingPunct="0">
              <a:spcBef>
                <a:spcPts val="2000"/>
              </a:spcBef>
              <a:spcAft>
                <a:spcPct val="0"/>
              </a:spcAft>
              <a:buClr>
                <a:srgbClr val="8C8D8C"/>
              </a:buClr>
              <a:buSzPct val="171000"/>
              <a:buFont typeface="Times" charset="0"/>
              <a:buChar char="•"/>
              <a:defRPr sz="4200">
                <a:solidFill>
                  <a:schemeClr val="tx1"/>
                </a:solidFill>
                <a:latin typeface="Times" charset="0"/>
                <a:ea typeface="ヒラギノ明朝 ProN W3" charset="0"/>
                <a:cs typeface="ヒラギノ明朝 ProN W3" charset="0"/>
                <a:sym typeface="Times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fld id="{E856746C-02F8-412A-8940-FFCAA6348F99}" type="slidenum">
              <a:rPr lang="en-US" altLang="lv-LV" sz="2400" smtClean="0">
                <a:solidFill>
                  <a:srgbClr val="FFFFFF"/>
                </a:solidFill>
                <a:latin typeface="Times New Roman" pitchFamily="18" charset="0"/>
                <a:ea typeface="ヒラギノ角ゴ ProN W3" charset="0"/>
                <a:cs typeface="Times New Roman" pitchFamily="18" charset="0"/>
              </a:rPr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7</a:t>
            </a:fld>
            <a:endParaRPr lang="en-US" altLang="lv-LV" sz="2400" smtClean="0">
              <a:solidFill>
                <a:srgbClr val="FFFFFF"/>
              </a:solidFill>
              <a:latin typeface="Times New Roman" pitchFamily="18" charset="0"/>
              <a:ea typeface="ヒラギノ角ゴ ProN W3" charset="0"/>
              <a:cs typeface="Times New Roman" pitchFamily="18" charset="0"/>
            </a:endParaRPr>
          </a:p>
        </p:txBody>
      </p:sp>
      <p:sp>
        <p:nvSpPr>
          <p:cNvPr id="6" name="Satura vietturis 2"/>
          <p:cNvSpPr txBox="1">
            <a:spLocks/>
          </p:cNvSpPr>
          <p:nvPr/>
        </p:nvSpPr>
        <p:spPr bwMode="auto">
          <a:xfrm>
            <a:off x="2397944" y="1852464"/>
            <a:ext cx="9793088" cy="69127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  <a:normAutofit lnSpcReduction="10000"/>
          </a:bodyPr>
          <a:lstStyle>
            <a:lvl1pPr marL="838200" indent="-571500" algn="l" rtl="0" eaLnBrk="0" fontAlgn="base" hangingPunct="0">
              <a:spcBef>
                <a:spcPts val="2000"/>
              </a:spcBef>
              <a:spcAft>
                <a:spcPct val="0"/>
              </a:spcAft>
              <a:buClr>
                <a:srgbClr val="8C8D8C"/>
              </a:buClr>
              <a:buSzPct val="171000"/>
              <a:buFont typeface="Times" charset="0"/>
              <a:buChar char="•"/>
              <a:defRPr sz="4200">
                <a:solidFill>
                  <a:schemeClr val="tx1"/>
                </a:solidFill>
                <a:latin typeface="+mn-lt"/>
                <a:ea typeface="+mn-ea"/>
                <a:cs typeface="+mn-cs"/>
                <a:sym typeface="Times" charset="0"/>
              </a:defRPr>
            </a:lvl1pPr>
            <a:lvl2pPr marL="1282700" indent="-571500" algn="l" rtl="0" eaLnBrk="0" fontAlgn="base" hangingPunct="0">
              <a:spcBef>
                <a:spcPts val="2000"/>
              </a:spcBef>
              <a:spcAft>
                <a:spcPct val="0"/>
              </a:spcAft>
              <a:buClr>
                <a:srgbClr val="8C8D8C"/>
              </a:buClr>
              <a:buSzPct val="171000"/>
              <a:buFont typeface="Times" charset="0"/>
              <a:buChar char="•"/>
              <a:defRPr sz="4200">
                <a:solidFill>
                  <a:schemeClr val="tx1"/>
                </a:solidFill>
                <a:latin typeface="+mn-lt"/>
                <a:ea typeface="+mn-ea"/>
                <a:cs typeface="+mn-cs"/>
                <a:sym typeface="Times" charset="0"/>
              </a:defRPr>
            </a:lvl2pPr>
            <a:lvl3pPr marL="1727200" indent="-571500" algn="l" rtl="0" eaLnBrk="0" fontAlgn="base" hangingPunct="0">
              <a:spcBef>
                <a:spcPts val="2000"/>
              </a:spcBef>
              <a:spcAft>
                <a:spcPct val="0"/>
              </a:spcAft>
              <a:buClr>
                <a:srgbClr val="8C8D8C"/>
              </a:buClr>
              <a:buSzPct val="171000"/>
              <a:buFont typeface="Times" charset="0"/>
              <a:buChar char="•"/>
              <a:defRPr sz="4200">
                <a:solidFill>
                  <a:schemeClr val="tx1"/>
                </a:solidFill>
                <a:latin typeface="+mn-lt"/>
                <a:ea typeface="+mn-ea"/>
                <a:cs typeface="+mn-cs"/>
                <a:sym typeface="Times" charset="0"/>
              </a:defRPr>
            </a:lvl3pPr>
            <a:lvl4pPr marL="2171700" indent="-571500" algn="l" rtl="0" eaLnBrk="0" fontAlgn="base" hangingPunct="0">
              <a:spcBef>
                <a:spcPts val="2000"/>
              </a:spcBef>
              <a:spcAft>
                <a:spcPct val="0"/>
              </a:spcAft>
              <a:buClr>
                <a:srgbClr val="8C8D8C"/>
              </a:buClr>
              <a:buSzPct val="171000"/>
              <a:buFont typeface="Times" charset="0"/>
              <a:buChar char="•"/>
              <a:defRPr sz="4200">
                <a:solidFill>
                  <a:schemeClr val="tx1"/>
                </a:solidFill>
                <a:latin typeface="+mn-lt"/>
                <a:ea typeface="+mn-ea"/>
                <a:cs typeface="+mn-cs"/>
                <a:sym typeface="Times" charset="0"/>
              </a:defRPr>
            </a:lvl4pPr>
            <a:lvl5pPr marL="2616200" indent="-571500" algn="l" rtl="0" eaLnBrk="0" fontAlgn="base" hangingPunct="0">
              <a:spcBef>
                <a:spcPts val="2000"/>
              </a:spcBef>
              <a:spcAft>
                <a:spcPct val="0"/>
              </a:spcAft>
              <a:buClr>
                <a:srgbClr val="8C8D8C"/>
              </a:buClr>
              <a:buSzPct val="171000"/>
              <a:buFont typeface="Times" charset="0"/>
              <a:buChar char="•"/>
              <a:defRPr sz="4200">
                <a:solidFill>
                  <a:schemeClr val="tx1"/>
                </a:solidFill>
                <a:latin typeface="+mn-lt"/>
                <a:ea typeface="+mn-ea"/>
                <a:cs typeface="+mn-cs"/>
                <a:sym typeface="Times" charset="0"/>
              </a:defRPr>
            </a:lvl5pPr>
            <a:lvl6pPr marL="3073400" indent="-571500" algn="l" rtl="0" fontAlgn="base">
              <a:spcBef>
                <a:spcPts val="2000"/>
              </a:spcBef>
              <a:spcAft>
                <a:spcPct val="0"/>
              </a:spcAft>
              <a:buClr>
                <a:srgbClr val="8C8D8C"/>
              </a:buClr>
              <a:buSzPct val="171000"/>
              <a:buFont typeface="Times" charset="0"/>
              <a:buChar char="•"/>
              <a:defRPr sz="4200">
                <a:solidFill>
                  <a:schemeClr val="tx1"/>
                </a:solidFill>
                <a:latin typeface="+mn-lt"/>
                <a:ea typeface="+mn-ea"/>
                <a:cs typeface="+mn-cs"/>
                <a:sym typeface="Times" charset="0"/>
              </a:defRPr>
            </a:lvl6pPr>
            <a:lvl7pPr marL="3530600" indent="-571500" algn="l" rtl="0" fontAlgn="base">
              <a:spcBef>
                <a:spcPts val="2000"/>
              </a:spcBef>
              <a:spcAft>
                <a:spcPct val="0"/>
              </a:spcAft>
              <a:buClr>
                <a:srgbClr val="8C8D8C"/>
              </a:buClr>
              <a:buSzPct val="171000"/>
              <a:buFont typeface="Times" charset="0"/>
              <a:buChar char="•"/>
              <a:defRPr sz="4200">
                <a:solidFill>
                  <a:schemeClr val="tx1"/>
                </a:solidFill>
                <a:latin typeface="+mn-lt"/>
                <a:ea typeface="+mn-ea"/>
                <a:cs typeface="+mn-cs"/>
                <a:sym typeface="Times" charset="0"/>
              </a:defRPr>
            </a:lvl7pPr>
            <a:lvl8pPr marL="3987800" indent="-571500" algn="l" rtl="0" fontAlgn="base">
              <a:spcBef>
                <a:spcPts val="2000"/>
              </a:spcBef>
              <a:spcAft>
                <a:spcPct val="0"/>
              </a:spcAft>
              <a:buClr>
                <a:srgbClr val="8C8D8C"/>
              </a:buClr>
              <a:buSzPct val="171000"/>
              <a:buFont typeface="Times" charset="0"/>
              <a:buChar char="•"/>
              <a:defRPr sz="4200">
                <a:solidFill>
                  <a:schemeClr val="tx1"/>
                </a:solidFill>
                <a:latin typeface="+mn-lt"/>
                <a:ea typeface="+mn-ea"/>
                <a:cs typeface="+mn-cs"/>
                <a:sym typeface="Times" charset="0"/>
              </a:defRPr>
            </a:lvl8pPr>
            <a:lvl9pPr marL="4445000" indent="-571500" algn="l" rtl="0" fontAlgn="base">
              <a:spcBef>
                <a:spcPts val="2000"/>
              </a:spcBef>
              <a:spcAft>
                <a:spcPct val="0"/>
              </a:spcAft>
              <a:buClr>
                <a:srgbClr val="8C8D8C"/>
              </a:buClr>
              <a:buSzPct val="171000"/>
              <a:buFont typeface="Times" charset="0"/>
              <a:buChar char="•"/>
              <a:defRPr sz="4200">
                <a:solidFill>
                  <a:schemeClr val="tx1"/>
                </a:solidFill>
                <a:latin typeface="+mn-lt"/>
                <a:ea typeface="+mn-ea"/>
                <a:cs typeface="+mn-cs"/>
                <a:sym typeface="Times" charset="0"/>
              </a:defRPr>
            </a:lvl9pPr>
          </a:lstStyle>
          <a:p>
            <a:pPr marL="36576" indent="0" algn="just">
              <a:buFont typeface="Times" charset="0"/>
              <a:buNone/>
            </a:pPr>
            <a:r>
              <a:rPr lang="lv-LV" u="sng" kern="0" dirty="0" smtClean="0"/>
              <a:t>Būves apseko būvspeciālists</a:t>
            </a:r>
            <a:r>
              <a:rPr lang="lv-LV" kern="0" dirty="0" smtClean="0"/>
              <a:t> atbilstoši būvspeciālistu kompetences novērtēšanas un patstāvīgās prakses uzraudzības normatīvajā aktā noteiktai attiecīgās sfēras būvspeciālista kompetencei vai būvkomersantu reģistrā reģistrēta juridiskā persona, kura nodarbina attiecīgu būvspeciālistu</a:t>
            </a:r>
          </a:p>
          <a:p>
            <a:pPr marL="36576" indent="0" algn="just">
              <a:buFont typeface="Times" charset="0"/>
              <a:buNone/>
            </a:pPr>
            <a:endParaRPr lang="lv-LV" kern="0" dirty="0" smtClean="0"/>
          </a:p>
          <a:p>
            <a:pPr marL="36576" indent="0" algn="just">
              <a:buFont typeface="Times" charset="0"/>
              <a:buNone/>
            </a:pPr>
            <a:endParaRPr lang="lv-LV" kern="0" dirty="0" smtClean="0"/>
          </a:p>
          <a:p>
            <a:pPr marL="36576" indent="0" algn="r">
              <a:buFont typeface="Times" charset="0"/>
              <a:buNone/>
            </a:pPr>
            <a:r>
              <a:rPr lang="lv-LV" sz="2000" kern="0" dirty="0" smtClean="0"/>
              <a:t>*LBN 405-15 "Būvju tehniskā apsekošana" 6. punkts</a:t>
            </a:r>
            <a:endParaRPr lang="lv-LV" sz="2000" kern="0" dirty="0"/>
          </a:p>
        </p:txBody>
      </p:sp>
    </p:spTree>
    <p:extLst>
      <p:ext uri="{BB962C8B-B14F-4D97-AF65-F5344CB8AC3E}">
        <p14:creationId xmlns:p14="http://schemas.microsoft.com/office/powerpoint/2010/main" val="285374827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Virsraksts 1"/>
          <p:cNvSpPr>
            <a:spLocks noGrp="1"/>
          </p:cNvSpPr>
          <p:nvPr>
            <p:ph type="title"/>
          </p:nvPr>
        </p:nvSpPr>
        <p:spPr>
          <a:xfrm>
            <a:off x="3081720" y="0"/>
            <a:ext cx="9685376" cy="1348408"/>
          </a:xfrm>
        </p:spPr>
        <p:txBody>
          <a:bodyPr anchor="ctr"/>
          <a:lstStyle/>
          <a:p>
            <a:pPr algn="r" eaLnBrk="1" hangingPunct="1"/>
            <a:r>
              <a:rPr kumimoji="0" lang="lv-LV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ACCBF9"/>
                </a:solidFill>
                <a:effectLst/>
                <a:uLnTx/>
                <a:uFillTx/>
                <a:latin typeface="Franklin Gothic Book"/>
                <a:ea typeface="+mj-ea"/>
                <a:cs typeface="+mj-cs"/>
              </a:rPr>
              <a:t>Situācija</a:t>
            </a:r>
            <a:r>
              <a:rPr kumimoji="0" lang="lv-LV" sz="3600" b="0" i="0" u="none" strike="noStrike" kern="1200" cap="none" spc="0" normalizeH="0" noProof="0" dirty="0" smtClean="0">
                <a:ln>
                  <a:noFill/>
                </a:ln>
                <a:solidFill>
                  <a:srgbClr val="ACCBF9"/>
                </a:solidFill>
                <a:effectLst/>
                <a:uLnTx/>
                <a:uFillTx/>
                <a:latin typeface="Franklin Gothic Book"/>
                <a:ea typeface="+mj-ea"/>
                <a:cs typeface="+mj-cs"/>
              </a:rPr>
              <a:t> </a:t>
            </a:r>
            <a:r>
              <a:rPr kumimoji="0" lang="lv-LV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ACCBF9"/>
                </a:solidFill>
                <a:effectLst/>
                <a:uLnTx/>
                <a:uFillTx/>
                <a:latin typeface="Franklin Gothic Book"/>
                <a:ea typeface="+mj-ea"/>
                <a:cs typeface="+mj-cs"/>
              </a:rPr>
              <a:t>(2)</a:t>
            </a:r>
            <a:endParaRPr lang="lv-LV" altLang="lv-LV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268" name="Slaida numura vietturis 3"/>
          <p:cNvSpPr>
            <a:spLocks noGrp="1"/>
          </p:cNvSpPr>
          <p:nvPr>
            <p:ph type="sldNum" sz="quarter" idx="10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ts val="2000"/>
              </a:spcBef>
              <a:buClr>
                <a:srgbClr val="8C8D8C"/>
              </a:buClr>
              <a:buSzPct val="171000"/>
              <a:buFont typeface="Times" charset="0"/>
              <a:buChar char="•"/>
              <a:defRPr sz="4200">
                <a:solidFill>
                  <a:schemeClr val="tx1"/>
                </a:solidFill>
                <a:latin typeface="Times" charset="0"/>
                <a:ea typeface="ヒラギノ明朝 ProN W3" charset="0"/>
                <a:cs typeface="ヒラギノ明朝 ProN W3" charset="0"/>
                <a:sym typeface="Times" charset="0"/>
              </a:defRPr>
            </a:lvl1pPr>
            <a:lvl2pPr marL="742950" indent="-285750" algn="l" eaLnBrk="0" hangingPunct="0">
              <a:spcBef>
                <a:spcPts val="2000"/>
              </a:spcBef>
              <a:buClr>
                <a:srgbClr val="8C8D8C"/>
              </a:buClr>
              <a:buSzPct val="171000"/>
              <a:buFont typeface="Times" charset="0"/>
              <a:buChar char="•"/>
              <a:defRPr sz="4200">
                <a:solidFill>
                  <a:schemeClr val="tx1"/>
                </a:solidFill>
                <a:latin typeface="Times" charset="0"/>
                <a:ea typeface="ヒラギノ明朝 ProN W3" charset="0"/>
                <a:cs typeface="ヒラギノ明朝 ProN W3" charset="0"/>
                <a:sym typeface="Times" charset="0"/>
              </a:defRPr>
            </a:lvl2pPr>
            <a:lvl3pPr marL="1143000" indent="-228600" algn="l" eaLnBrk="0" hangingPunct="0">
              <a:spcBef>
                <a:spcPts val="2000"/>
              </a:spcBef>
              <a:buClr>
                <a:srgbClr val="8C8D8C"/>
              </a:buClr>
              <a:buSzPct val="171000"/>
              <a:buFont typeface="Times" charset="0"/>
              <a:buChar char="•"/>
              <a:defRPr sz="4200">
                <a:solidFill>
                  <a:schemeClr val="tx1"/>
                </a:solidFill>
                <a:latin typeface="Times" charset="0"/>
                <a:ea typeface="ヒラギノ明朝 ProN W3" charset="0"/>
                <a:cs typeface="ヒラギノ明朝 ProN W3" charset="0"/>
                <a:sym typeface="Times" charset="0"/>
              </a:defRPr>
            </a:lvl3pPr>
            <a:lvl4pPr marL="1600200" indent="-228600" algn="l" eaLnBrk="0" hangingPunct="0">
              <a:spcBef>
                <a:spcPts val="2000"/>
              </a:spcBef>
              <a:buClr>
                <a:srgbClr val="8C8D8C"/>
              </a:buClr>
              <a:buSzPct val="171000"/>
              <a:buFont typeface="Times" charset="0"/>
              <a:buChar char="•"/>
              <a:defRPr sz="4200">
                <a:solidFill>
                  <a:schemeClr val="tx1"/>
                </a:solidFill>
                <a:latin typeface="Times" charset="0"/>
                <a:ea typeface="ヒラギノ明朝 ProN W3" charset="0"/>
                <a:cs typeface="ヒラギノ明朝 ProN W3" charset="0"/>
                <a:sym typeface="Times" charset="0"/>
              </a:defRPr>
            </a:lvl4pPr>
            <a:lvl5pPr marL="2057400" indent="-228600" algn="l" eaLnBrk="0" hangingPunct="0">
              <a:spcBef>
                <a:spcPts val="2000"/>
              </a:spcBef>
              <a:buClr>
                <a:srgbClr val="8C8D8C"/>
              </a:buClr>
              <a:buSzPct val="171000"/>
              <a:buFont typeface="Times" charset="0"/>
              <a:buChar char="•"/>
              <a:defRPr sz="4200">
                <a:solidFill>
                  <a:schemeClr val="tx1"/>
                </a:solidFill>
                <a:latin typeface="Times" charset="0"/>
                <a:ea typeface="ヒラギノ明朝 ProN W3" charset="0"/>
                <a:cs typeface="ヒラギノ明朝 ProN W3" charset="0"/>
                <a:sym typeface="Times" charset="0"/>
              </a:defRPr>
            </a:lvl5pPr>
            <a:lvl6pPr marL="2514600" indent="-228600" eaLnBrk="0" fontAlgn="base" hangingPunct="0">
              <a:spcBef>
                <a:spcPts val="2000"/>
              </a:spcBef>
              <a:spcAft>
                <a:spcPct val="0"/>
              </a:spcAft>
              <a:buClr>
                <a:srgbClr val="8C8D8C"/>
              </a:buClr>
              <a:buSzPct val="171000"/>
              <a:buFont typeface="Times" charset="0"/>
              <a:buChar char="•"/>
              <a:defRPr sz="4200">
                <a:solidFill>
                  <a:schemeClr val="tx1"/>
                </a:solidFill>
                <a:latin typeface="Times" charset="0"/>
                <a:ea typeface="ヒラギノ明朝 ProN W3" charset="0"/>
                <a:cs typeface="ヒラギノ明朝 ProN W3" charset="0"/>
                <a:sym typeface="Times" charset="0"/>
              </a:defRPr>
            </a:lvl6pPr>
            <a:lvl7pPr marL="2971800" indent="-228600" eaLnBrk="0" fontAlgn="base" hangingPunct="0">
              <a:spcBef>
                <a:spcPts val="2000"/>
              </a:spcBef>
              <a:spcAft>
                <a:spcPct val="0"/>
              </a:spcAft>
              <a:buClr>
                <a:srgbClr val="8C8D8C"/>
              </a:buClr>
              <a:buSzPct val="171000"/>
              <a:buFont typeface="Times" charset="0"/>
              <a:buChar char="•"/>
              <a:defRPr sz="4200">
                <a:solidFill>
                  <a:schemeClr val="tx1"/>
                </a:solidFill>
                <a:latin typeface="Times" charset="0"/>
                <a:ea typeface="ヒラギノ明朝 ProN W3" charset="0"/>
                <a:cs typeface="ヒラギノ明朝 ProN W3" charset="0"/>
                <a:sym typeface="Times" charset="0"/>
              </a:defRPr>
            </a:lvl7pPr>
            <a:lvl8pPr marL="3429000" indent="-228600" eaLnBrk="0" fontAlgn="base" hangingPunct="0">
              <a:spcBef>
                <a:spcPts val="2000"/>
              </a:spcBef>
              <a:spcAft>
                <a:spcPct val="0"/>
              </a:spcAft>
              <a:buClr>
                <a:srgbClr val="8C8D8C"/>
              </a:buClr>
              <a:buSzPct val="171000"/>
              <a:buFont typeface="Times" charset="0"/>
              <a:buChar char="•"/>
              <a:defRPr sz="4200">
                <a:solidFill>
                  <a:schemeClr val="tx1"/>
                </a:solidFill>
                <a:latin typeface="Times" charset="0"/>
                <a:ea typeface="ヒラギノ明朝 ProN W3" charset="0"/>
                <a:cs typeface="ヒラギノ明朝 ProN W3" charset="0"/>
                <a:sym typeface="Times" charset="0"/>
              </a:defRPr>
            </a:lvl8pPr>
            <a:lvl9pPr marL="3886200" indent="-228600" eaLnBrk="0" fontAlgn="base" hangingPunct="0">
              <a:spcBef>
                <a:spcPts val="2000"/>
              </a:spcBef>
              <a:spcAft>
                <a:spcPct val="0"/>
              </a:spcAft>
              <a:buClr>
                <a:srgbClr val="8C8D8C"/>
              </a:buClr>
              <a:buSzPct val="171000"/>
              <a:buFont typeface="Times" charset="0"/>
              <a:buChar char="•"/>
              <a:defRPr sz="4200">
                <a:solidFill>
                  <a:schemeClr val="tx1"/>
                </a:solidFill>
                <a:latin typeface="Times" charset="0"/>
                <a:ea typeface="ヒラギノ明朝 ProN W3" charset="0"/>
                <a:cs typeface="ヒラギノ明朝 ProN W3" charset="0"/>
                <a:sym typeface="Times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fld id="{E856746C-02F8-412A-8940-FFCAA6348F99}" type="slidenum">
              <a:rPr lang="en-US" altLang="lv-LV" sz="2400" smtClean="0">
                <a:solidFill>
                  <a:srgbClr val="FFFFFF"/>
                </a:solidFill>
                <a:latin typeface="Times New Roman" pitchFamily="18" charset="0"/>
                <a:ea typeface="ヒラギノ角ゴ ProN W3" charset="0"/>
                <a:cs typeface="Times New Roman" pitchFamily="18" charset="0"/>
              </a:rPr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8</a:t>
            </a:fld>
            <a:endParaRPr lang="en-US" altLang="lv-LV" sz="2400" smtClean="0">
              <a:solidFill>
                <a:srgbClr val="FFFFFF"/>
              </a:solidFill>
              <a:latin typeface="Times New Roman" pitchFamily="18" charset="0"/>
              <a:ea typeface="ヒラギノ角ゴ ProN W3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81920" y="2500536"/>
            <a:ext cx="9564166" cy="511071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3945045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Virsraksts 1"/>
          <p:cNvSpPr>
            <a:spLocks noGrp="1"/>
          </p:cNvSpPr>
          <p:nvPr>
            <p:ph type="title"/>
          </p:nvPr>
        </p:nvSpPr>
        <p:spPr>
          <a:xfrm>
            <a:off x="3081720" y="0"/>
            <a:ext cx="9685376" cy="1348408"/>
          </a:xfrm>
        </p:spPr>
        <p:txBody>
          <a:bodyPr anchor="ctr"/>
          <a:lstStyle/>
          <a:p>
            <a:pPr algn="r" eaLnBrk="1" hangingPunct="1"/>
            <a:r>
              <a:rPr kumimoji="0" lang="lv-LV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ACCBF9"/>
                </a:solidFill>
                <a:effectLst/>
                <a:uLnTx/>
                <a:uFillTx/>
                <a:latin typeface="Franklin Gothic Book"/>
                <a:ea typeface="+mj-ea"/>
                <a:cs typeface="+mj-cs"/>
              </a:rPr>
              <a:t>Situācija</a:t>
            </a:r>
            <a:r>
              <a:rPr kumimoji="0" lang="lv-LV" sz="3600" b="0" i="0" u="none" strike="noStrike" kern="1200" cap="none" spc="0" normalizeH="0" noProof="0" dirty="0" smtClean="0">
                <a:ln>
                  <a:noFill/>
                </a:ln>
                <a:solidFill>
                  <a:srgbClr val="ACCBF9"/>
                </a:solidFill>
                <a:effectLst/>
                <a:uLnTx/>
                <a:uFillTx/>
                <a:latin typeface="Franklin Gothic Book"/>
                <a:ea typeface="+mj-ea"/>
                <a:cs typeface="+mj-cs"/>
              </a:rPr>
              <a:t> </a:t>
            </a:r>
            <a:r>
              <a:rPr kumimoji="0" lang="lv-LV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ACCBF9"/>
                </a:solidFill>
                <a:effectLst/>
                <a:uLnTx/>
                <a:uFillTx/>
                <a:latin typeface="Franklin Gothic Book"/>
                <a:ea typeface="+mj-ea"/>
                <a:cs typeface="+mj-cs"/>
              </a:rPr>
              <a:t>(3)</a:t>
            </a:r>
            <a:endParaRPr lang="lv-LV" altLang="lv-LV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268" name="Slaida numura vietturis 3"/>
          <p:cNvSpPr>
            <a:spLocks noGrp="1"/>
          </p:cNvSpPr>
          <p:nvPr>
            <p:ph type="sldNum" sz="quarter" idx="10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ts val="2000"/>
              </a:spcBef>
              <a:buClr>
                <a:srgbClr val="8C8D8C"/>
              </a:buClr>
              <a:buSzPct val="171000"/>
              <a:buFont typeface="Times" charset="0"/>
              <a:buChar char="•"/>
              <a:defRPr sz="4200">
                <a:solidFill>
                  <a:schemeClr val="tx1"/>
                </a:solidFill>
                <a:latin typeface="Times" charset="0"/>
                <a:ea typeface="ヒラギノ明朝 ProN W3" charset="0"/>
                <a:cs typeface="ヒラギノ明朝 ProN W3" charset="0"/>
                <a:sym typeface="Times" charset="0"/>
              </a:defRPr>
            </a:lvl1pPr>
            <a:lvl2pPr marL="742950" indent="-285750" algn="l" eaLnBrk="0" hangingPunct="0">
              <a:spcBef>
                <a:spcPts val="2000"/>
              </a:spcBef>
              <a:buClr>
                <a:srgbClr val="8C8D8C"/>
              </a:buClr>
              <a:buSzPct val="171000"/>
              <a:buFont typeface="Times" charset="0"/>
              <a:buChar char="•"/>
              <a:defRPr sz="4200">
                <a:solidFill>
                  <a:schemeClr val="tx1"/>
                </a:solidFill>
                <a:latin typeface="Times" charset="0"/>
                <a:ea typeface="ヒラギノ明朝 ProN W3" charset="0"/>
                <a:cs typeface="ヒラギノ明朝 ProN W3" charset="0"/>
                <a:sym typeface="Times" charset="0"/>
              </a:defRPr>
            </a:lvl2pPr>
            <a:lvl3pPr marL="1143000" indent="-228600" algn="l" eaLnBrk="0" hangingPunct="0">
              <a:spcBef>
                <a:spcPts val="2000"/>
              </a:spcBef>
              <a:buClr>
                <a:srgbClr val="8C8D8C"/>
              </a:buClr>
              <a:buSzPct val="171000"/>
              <a:buFont typeface="Times" charset="0"/>
              <a:buChar char="•"/>
              <a:defRPr sz="4200">
                <a:solidFill>
                  <a:schemeClr val="tx1"/>
                </a:solidFill>
                <a:latin typeface="Times" charset="0"/>
                <a:ea typeface="ヒラギノ明朝 ProN W3" charset="0"/>
                <a:cs typeface="ヒラギノ明朝 ProN W3" charset="0"/>
                <a:sym typeface="Times" charset="0"/>
              </a:defRPr>
            </a:lvl3pPr>
            <a:lvl4pPr marL="1600200" indent="-228600" algn="l" eaLnBrk="0" hangingPunct="0">
              <a:spcBef>
                <a:spcPts val="2000"/>
              </a:spcBef>
              <a:buClr>
                <a:srgbClr val="8C8D8C"/>
              </a:buClr>
              <a:buSzPct val="171000"/>
              <a:buFont typeface="Times" charset="0"/>
              <a:buChar char="•"/>
              <a:defRPr sz="4200">
                <a:solidFill>
                  <a:schemeClr val="tx1"/>
                </a:solidFill>
                <a:latin typeface="Times" charset="0"/>
                <a:ea typeface="ヒラギノ明朝 ProN W3" charset="0"/>
                <a:cs typeface="ヒラギノ明朝 ProN W3" charset="0"/>
                <a:sym typeface="Times" charset="0"/>
              </a:defRPr>
            </a:lvl4pPr>
            <a:lvl5pPr marL="2057400" indent="-228600" algn="l" eaLnBrk="0" hangingPunct="0">
              <a:spcBef>
                <a:spcPts val="2000"/>
              </a:spcBef>
              <a:buClr>
                <a:srgbClr val="8C8D8C"/>
              </a:buClr>
              <a:buSzPct val="171000"/>
              <a:buFont typeface="Times" charset="0"/>
              <a:buChar char="•"/>
              <a:defRPr sz="4200">
                <a:solidFill>
                  <a:schemeClr val="tx1"/>
                </a:solidFill>
                <a:latin typeface="Times" charset="0"/>
                <a:ea typeface="ヒラギノ明朝 ProN W3" charset="0"/>
                <a:cs typeface="ヒラギノ明朝 ProN W3" charset="0"/>
                <a:sym typeface="Times" charset="0"/>
              </a:defRPr>
            </a:lvl5pPr>
            <a:lvl6pPr marL="2514600" indent="-228600" eaLnBrk="0" fontAlgn="base" hangingPunct="0">
              <a:spcBef>
                <a:spcPts val="2000"/>
              </a:spcBef>
              <a:spcAft>
                <a:spcPct val="0"/>
              </a:spcAft>
              <a:buClr>
                <a:srgbClr val="8C8D8C"/>
              </a:buClr>
              <a:buSzPct val="171000"/>
              <a:buFont typeface="Times" charset="0"/>
              <a:buChar char="•"/>
              <a:defRPr sz="4200">
                <a:solidFill>
                  <a:schemeClr val="tx1"/>
                </a:solidFill>
                <a:latin typeface="Times" charset="0"/>
                <a:ea typeface="ヒラギノ明朝 ProN W3" charset="0"/>
                <a:cs typeface="ヒラギノ明朝 ProN W3" charset="0"/>
                <a:sym typeface="Times" charset="0"/>
              </a:defRPr>
            </a:lvl6pPr>
            <a:lvl7pPr marL="2971800" indent="-228600" eaLnBrk="0" fontAlgn="base" hangingPunct="0">
              <a:spcBef>
                <a:spcPts val="2000"/>
              </a:spcBef>
              <a:spcAft>
                <a:spcPct val="0"/>
              </a:spcAft>
              <a:buClr>
                <a:srgbClr val="8C8D8C"/>
              </a:buClr>
              <a:buSzPct val="171000"/>
              <a:buFont typeface="Times" charset="0"/>
              <a:buChar char="•"/>
              <a:defRPr sz="4200">
                <a:solidFill>
                  <a:schemeClr val="tx1"/>
                </a:solidFill>
                <a:latin typeface="Times" charset="0"/>
                <a:ea typeface="ヒラギノ明朝 ProN W3" charset="0"/>
                <a:cs typeface="ヒラギノ明朝 ProN W3" charset="0"/>
                <a:sym typeface="Times" charset="0"/>
              </a:defRPr>
            </a:lvl7pPr>
            <a:lvl8pPr marL="3429000" indent="-228600" eaLnBrk="0" fontAlgn="base" hangingPunct="0">
              <a:spcBef>
                <a:spcPts val="2000"/>
              </a:spcBef>
              <a:spcAft>
                <a:spcPct val="0"/>
              </a:spcAft>
              <a:buClr>
                <a:srgbClr val="8C8D8C"/>
              </a:buClr>
              <a:buSzPct val="171000"/>
              <a:buFont typeface="Times" charset="0"/>
              <a:buChar char="•"/>
              <a:defRPr sz="4200">
                <a:solidFill>
                  <a:schemeClr val="tx1"/>
                </a:solidFill>
                <a:latin typeface="Times" charset="0"/>
                <a:ea typeface="ヒラギノ明朝 ProN W3" charset="0"/>
                <a:cs typeface="ヒラギノ明朝 ProN W3" charset="0"/>
                <a:sym typeface="Times" charset="0"/>
              </a:defRPr>
            </a:lvl8pPr>
            <a:lvl9pPr marL="3886200" indent="-228600" eaLnBrk="0" fontAlgn="base" hangingPunct="0">
              <a:spcBef>
                <a:spcPts val="2000"/>
              </a:spcBef>
              <a:spcAft>
                <a:spcPct val="0"/>
              </a:spcAft>
              <a:buClr>
                <a:srgbClr val="8C8D8C"/>
              </a:buClr>
              <a:buSzPct val="171000"/>
              <a:buFont typeface="Times" charset="0"/>
              <a:buChar char="•"/>
              <a:defRPr sz="4200">
                <a:solidFill>
                  <a:schemeClr val="tx1"/>
                </a:solidFill>
                <a:latin typeface="Times" charset="0"/>
                <a:ea typeface="ヒラギノ明朝 ProN W3" charset="0"/>
                <a:cs typeface="ヒラギノ明朝 ProN W3" charset="0"/>
                <a:sym typeface="Times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fld id="{E856746C-02F8-412A-8940-FFCAA6348F99}" type="slidenum">
              <a:rPr lang="en-US" altLang="lv-LV" sz="2400" smtClean="0">
                <a:solidFill>
                  <a:srgbClr val="FFFFFF"/>
                </a:solidFill>
                <a:latin typeface="Times New Roman" pitchFamily="18" charset="0"/>
                <a:ea typeface="ヒラギノ角ゴ ProN W3" charset="0"/>
                <a:cs typeface="Times New Roman" pitchFamily="18" charset="0"/>
              </a:rPr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9</a:t>
            </a:fld>
            <a:endParaRPr lang="en-US" altLang="lv-LV" sz="2400" smtClean="0">
              <a:solidFill>
                <a:srgbClr val="FFFFFF"/>
              </a:solidFill>
              <a:latin typeface="Times New Roman" pitchFamily="18" charset="0"/>
              <a:ea typeface="ヒラギノ角ゴ ProN W3" charset="0"/>
              <a:cs typeface="Times New Roman" pitchFamily="18" charset="0"/>
            </a:endParaRPr>
          </a:p>
        </p:txBody>
      </p:sp>
      <p:graphicFrame>
        <p:nvGraphicFramePr>
          <p:cNvPr id="7" name="Diagramma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35324193"/>
              </p:ext>
            </p:extLst>
          </p:nvPr>
        </p:nvGraphicFramePr>
        <p:xfrm>
          <a:off x="2037904" y="1996480"/>
          <a:ext cx="10081120" cy="69127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04996986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ituls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8C8D8C"/>
      </a:accent1>
      <a:accent2>
        <a:srgbClr val="333399"/>
      </a:accent2>
      <a:accent3>
        <a:srgbClr val="FFFFFF"/>
      </a:accent3>
      <a:accent4>
        <a:srgbClr val="000000"/>
      </a:accent4>
      <a:accent5>
        <a:srgbClr val="C5C5C5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uls">
      <a:majorFont>
        <a:latin typeface="Times"/>
        <a:ea typeface="ヒラギノ明朝 ProN W6"/>
        <a:cs typeface="ヒラギノ明朝 ProN W6"/>
      </a:majorFont>
      <a:minorFont>
        <a:latin typeface="Times"/>
        <a:ea typeface="ヒラギノ明朝 ProN W3"/>
        <a:cs typeface="ヒラギノ明朝 ProN W3"/>
      </a:minorFont>
    </a:fontScheme>
    <a:fmtScheme name="Iestād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Titul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0.xml><?xml version="1.0" encoding="utf-8"?>
<a:theme xmlns:a="http://schemas.openxmlformats.org/drawingml/2006/main" name="Office tēma">
  <a:themeElements>
    <a:clrScheme name="Iestād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Iestād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estād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ituls-Bulleti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8C8D8C"/>
      </a:accent1>
      <a:accent2>
        <a:srgbClr val="333399"/>
      </a:accent2>
      <a:accent3>
        <a:srgbClr val="FFFFFF"/>
      </a:accent3>
      <a:accent4>
        <a:srgbClr val="000000"/>
      </a:accent4>
      <a:accent5>
        <a:srgbClr val="C5C5C5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uls-Bulleti">
      <a:majorFont>
        <a:latin typeface="Times"/>
        <a:ea typeface="ヒラギノ明朝 ProN W6"/>
        <a:cs typeface="ヒラギノ明朝 ProN W6"/>
      </a:majorFont>
      <a:minorFont>
        <a:latin typeface="Times"/>
        <a:ea typeface="ヒラギノ明朝 ProN W3"/>
        <a:cs typeface="ヒラギノ明朝 ProN W3"/>
      </a:minorFont>
    </a:fontScheme>
    <a:fmtScheme name="Iestād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Tituls-Bulleti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Tituls - centrā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8C8D8C"/>
      </a:accent1>
      <a:accent2>
        <a:srgbClr val="333399"/>
      </a:accent2>
      <a:accent3>
        <a:srgbClr val="FFFFFF"/>
      </a:accent3>
      <a:accent4>
        <a:srgbClr val="000000"/>
      </a:accent4>
      <a:accent5>
        <a:srgbClr val="C5C5C5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uls - centrā">
      <a:majorFont>
        <a:latin typeface="Times"/>
        <a:ea typeface="ヒラギノ明朝 ProN W6"/>
        <a:cs typeface="ヒラギノ明朝 ProN W6"/>
      </a:majorFont>
      <a:minorFont>
        <a:latin typeface="Gill Sans"/>
        <a:ea typeface="ヒラギノ角ゴ ProN W3"/>
        <a:cs typeface="ヒラギノ角ゴ ProN W3"/>
      </a:minorFont>
    </a:fontScheme>
    <a:fmtScheme name="Iestād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Tituls - centrā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Foto - horizontāls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8C8D8C"/>
      </a:accent1>
      <a:accent2>
        <a:srgbClr val="333399"/>
      </a:accent2>
      <a:accent3>
        <a:srgbClr val="FFFFFF"/>
      </a:accent3>
      <a:accent4>
        <a:srgbClr val="000000"/>
      </a:accent4>
      <a:accent5>
        <a:srgbClr val="C5C5C5"/>
      </a:accent5>
      <a:accent6>
        <a:srgbClr val="2D2D8A"/>
      </a:accent6>
      <a:hlink>
        <a:srgbClr val="009999"/>
      </a:hlink>
      <a:folHlink>
        <a:srgbClr val="99CC00"/>
      </a:folHlink>
    </a:clrScheme>
    <a:fontScheme name="Foto - horizontāls">
      <a:majorFont>
        <a:latin typeface="Times"/>
        <a:ea typeface="ヒラギノ明朝 ProN W3"/>
        <a:cs typeface="ヒラギノ明朝 ProN W3"/>
      </a:majorFont>
      <a:minorFont>
        <a:latin typeface="Gill Sans"/>
        <a:ea typeface="ヒラギノ角ゴ ProN W3"/>
        <a:cs typeface="ヒラギノ角ゴ ProN W3"/>
      </a:minorFont>
    </a:fontScheme>
    <a:fmtScheme name="Iestād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Foto - horizontāl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Foto - 2 gab.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8C8D8C"/>
      </a:accent1>
      <a:accent2>
        <a:srgbClr val="333399"/>
      </a:accent2>
      <a:accent3>
        <a:srgbClr val="FFFFFF"/>
      </a:accent3>
      <a:accent4>
        <a:srgbClr val="000000"/>
      </a:accent4>
      <a:accent5>
        <a:srgbClr val="C5C5C5"/>
      </a:accent5>
      <a:accent6>
        <a:srgbClr val="2D2D8A"/>
      </a:accent6>
      <a:hlink>
        <a:srgbClr val="009999"/>
      </a:hlink>
      <a:folHlink>
        <a:srgbClr val="99CC00"/>
      </a:folHlink>
    </a:clrScheme>
    <a:fontScheme name="Foto - 2 gab.">
      <a:majorFont>
        <a:latin typeface="Times"/>
        <a:ea typeface="ヒラギノ明朝 ProN W3"/>
        <a:cs typeface="ヒラギノ明朝 ProN W3"/>
      </a:majorFont>
      <a:minorFont>
        <a:latin typeface="Gill Sans"/>
        <a:ea typeface="ヒラギノ角ゴ ProN W3"/>
        <a:cs typeface="ヒラギノ角ゴ ProN W3"/>
      </a:minorFont>
    </a:fontScheme>
    <a:fmtScheme name="Iestād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Foto - 2 gab.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Foto - Tituls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8C8D8C"/>
      </a:accent1>
      <a:accent2>
        <a:srgbClr val="333399"/>
      </a:accent2>
      <a:accent3>
        <a:srgbClr val="FFFFFF"/>
      </a:accent3>
      <a:accent4>
        <a:srgbClr val="000000"/>
      </a:accent4>
      <a:accent5>
        <a:srgbClr val="C5C5C5"/>
      </a:accent5>
      <a:accent6>
        <a:srgbClr val="2D2D8A"/>
      </a:accent6>
      <a:hlink>
        <a:srgbClr val="009999"/>
      </a:hlink>
      <a:folHlink>
        <a:srgbClr val="99CC00"/>
      </a:folHlink>
    </a:clrScheme>
    <a:fontScheme name="Foto - Tituls">
      <a:majorFont>
        <a:latin typeface="Times"/>
        <a:ea typeface="ヒラギノ明朝 ProN W6"/>
        <a:cs typeface="ヒラギノ明朝 ProN W6"/>
      </a:majorFont>
      <a:minorFont>
        <a:latin typeface="Gill Sans"/>
        <a:ea typeface="ヒラギノ角ゴ ProN W3"/>
        <a:cs typeface="ヒラギノ角ゴ ProN W3"/>
      </a:minorFont>
    </a:fontScheme>
    <a:fmtScheme name="Iestād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Foto - Titul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Foto -liels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8C8D8C"/>
      </a:accent1>
      <a:accent2>
        <a:srgbClr val="333399"/>
      </a:accent2>
      <a:accent3>
        <a:srgbClr val="FFFFFF"/>
      </a:accent3>
      <a:accent4>
        <a:srgbClr val="000000"/>
      </a:accent4>
      <a:accent5>
        <a:srgbClr val="C5C5C5"/>
      </a:accent5>
      <a:accent6>
        <a:srgbClr val="2D2D8A"/>
      </a:accent6>
      <a:hlink>
        <a:srgbClr val="009999"/>
      </a:hlink>
      <a:folHlink>
        <a:srgbClr val="99CC00"/>
      </a:folHlink>
    </a:clrScheme>
    <a:fontScheme name="Foto -liels">
      <a:majorFont>
        <a:latin typeface="Gill Sans"/>
        <a:ea typeface="ヒラギノ角ゴ ProN W3"/>
        <a:cs typeface="ヒラギノ角ゴ ProN W3"/>
      </a:majorFont>
      <a:minorFont>
        <a:latin typeface="Gill Sans"/>
        <a:ea typeface="ヒラギノ角ゴ ProN W3"/>
        <a:cs typeface="ヒラギノ角ゴ ProN W3"/>
      </a:minorFont>
    </a:fontScheme>
    <a:fmtScheme name="Iestād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Foto -liel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Tīr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8C8D8C"/>
      </a:accent1>
      <a:accent2>
        <a:srgbClr val="333399"/>
      </a:accent2>
      <a:accent3>
        <a:srgbClr val="FFFFFF"/>
      </a:accent3>
      <a:accent4>
        <a:srgbClr val="000000"/>
      </a:accent4>
      <a:accent5>
        <a:srgbClr val="C5C5C5"/>
      </a:accent5>
      <a:accent6>
        <a:srgbClr val="2D2D8A"/>
      </a:accent6>
      <a:hlink>
        <a:srgbClr val="009999"/>
      </a:hlink>
      <a:folHlink>
        <a:srgbClr val="99CC00"/>
      </a:folHlink>
    </a:clrScheme>
    <a:fontScheme name="Tīra">
      <a:majorFont>
        <a:latin typeface="Gill Sans"/>
        <a:ea typeface="ヒラギノ角ゴ ProN W3"/>
        <a:cs typeface="ヒラギノ角ゴ ProN W3"/>
      </a:majorFont>
      <a:minorFont>
        <a:latin typeface="Gill Sans"/>
        <a:ea typeface="ヒラギノ角ゴ ProN W3"/>
        <a:cs typeface="ヒラギノ角ゴ ProN W3"/>
      </a:minorFont>
    </a:fontScheme>
    <a:fmtScheme name="Iestād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Tīr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Balta">
  <a:themeElements>
    <a:clrScheme name="Balta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alta">
      <a:majorFont>
        <a:latin typeface="Gill Sans"/>
        <a:ea typeface="ヒラギノ角ゴ ProN W3"/>
        <a:cs typeface="ヒラギノ角ゴ ProN W3"/>
      </a:majorFont>
      <a:minorFont>
        <a:latin typeface="Gill Sans"/>
        <a:ea typeface="ヒラギノ角ゴ ProN W3"/>
        <a:cs typeface="ヒラギノ角ゴ ProN W3"/>
      </a:minorFont>
    </a:fontScheme>
    <a:fmtScheme name="Iestād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Balt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Override1.xml><?xml version="1.0" encoding="utf-8"?>
<a:themeOverride xmlns:a="http://schemas.openxmlformats.org/drawingml/2006/main">
  <a:clrScheme name="Iestād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Iestāde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Iestād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Iestād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Iestād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Iestād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454</TotalTime>
  <Pages>0</Pages>
  <Words>621</Words>
  <Characters>0</Characters>
  <Application>Microsoft Office PowerPoint</Application>
  <PresentationFormat>Pielāgots</PresentationFormat>
  <Lines>0</Lines>
  <Paragraphs>72</Paragraphs>
  <Slides>13</Slides>
  <Notes>0</Notes>
  <HiddenSlides>0</HiddenSlides>
  <MMClips>0</MMClips>
  <ScaleCrop>false</ScaleCrop>
  <HeadingPairs>
    <vt:vector size="4" baseType="variant">
      <vt:variant>
        <vt:lpstr>Dizains</vt:lpstr>
      </vt:variant>
      <vt:variant>
        <vt:i4>9</vt:i4>
      </vt:variant>
      <vt:variant>
        <vt:lpstr>Slaidu virsraksti</vt:lpstr>
      </vt:variant>
      <vt:variant>
        <vt:i4>13</vt:i4>
      </vt:variant>
    </vt:vector>
  </HeadingPairs>
  <TitlesOfParts>
    <vt:vector size="22" baseType="lpstr">
      <vt:lpstr>Tituls</vt:lpstr>
      <vt:lpstr>Tituls-Bulleti</vt:lpstr>
      <vt:lpstr>Tituls - centrā</vt:lpstr>
      <vt:lpstr>Foto - horizontāls</vt:lpstr>
      <vt:lpstr>Foto - 2 gab.</vt:lpstr>
      <vt:lpstr>Foto - Tituls</vt:lpstr>
      <vt:lpstr>Foto -liels</vt:lpstr>
      <vt:lpstr>Tīra</vt:lpstr>
      <vt:lpstr>Balta</vt:lpstr>
      <vt:lpstr>Rīgas pilsētas būvvaldes  priekšlikums  par nepieciešamajiem grozījumiem  Noteikumos par būvinspektoriem</vt:lpstr>
      <vt:lpstr>Esošā kārtība (1)</vt:lpstr>
      <vt:lpstr>Esošā kārtība (2)</vt:lpstr>
      <vt:lpstr>Būvinspektora palīga amats (1)</vt:lpstr>
      <vt:lpstr>Būvinspektora palīga amats (2)</vt:lpstr>
      <vt:lpstr>Rīgas pilsētas būvvaldes  statistika</vt:lpstr>
      <vt:lpstr>Situācija (1)</vt:lpstr>
      <vt:lpstr>Situācija (2)</vt:lpstr>
      <vt:lpstr>Situācija (3)</vt:lpstr>
      <vt:lpstr>Rīgas pilsētas būvvaldes  priekšlikums</vt:lpstr>
      <vt:lpstr>Līdzīgs regulējums citās profesijās</vt:lpstr>
      <vt:lpstr>Rīgas pilsētas būvvaldes  vīzija</vt:lpstr>
      <vt:lpstr>Vai ir jautājumi?   Lūdzam atbalstīt priekšlikumu!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Slaids 1</dc:title>
  <dc:creator>Zoja Bruģe</dc:creator>
  <cp:lastModifiedBy>Zoja Bruģe</cp:lastModifiedBy>
  <cp:revision>15</cp:revision>
  <cp:lastPrinted>2018-08-22T11:21:04Z</cp:lastPrinted>
  <dcterms:modified xsi:type="dcterms:W3CDTF">2018-08-23T10:31:50Z</dcterms:modified>
</cp:coreProperties>
</file>