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4"/>
  </p:sldMasterIdLst>
  <p:notesMasterIdLst>
    <p:notesMasterId r:id="rId21"/>
  </p:notesMasterIdLst>
  <p:handoutMasterIdLst>
    <p:handoutMasterId r:id="rId22"/>
  </p:handoutMasterIdLst>
  <p:sldIdLst>
    <p:sldId id="266" r:id="rId5"/>
    <p:sldId id="292" r:id="rId6"/>
    <p:sldId id="268" r:id="rId7"/>
    <p:sldId id="309" r:id="rId8"/>
    <p:sldId id="296" r:id="rId9"/>
    <p:sldId id="269" r:id="rId10"/>
    <p:sldId id="299" r:id="rId11"/>
    <p:sldId id="322" r:id="rId12"/>
    <p:sldId id="306" r:id="rId13"/>
    <p:sldId id="302" r:id="rId14"/>
    <p:sldId id="324" r:id="rId15"/>
    <p:sldId id="303" r:id="rId16"/>
    <p:sldId id="323" r:id="rId17"/>
    <p:sldId id="307" r:id="rId18"/>
    <p:sldId id="321" r:id="rId19"/>
    <p:sldId id="304" r:id="rId20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517DB203-7674-4AF8-AEB6-02C3635A25FE}">
          <p14:sldIdLst>
            <p14:sldId id="266"/>
            <p14:sldId id="292"/>
          </p14:sldIdLst>
        </p14:section>
        <p14:section name="Untitled Section" id="{0F8BEF63-7135-430E-91AA-843E36B28773}">
          <p14:sldIdLst>
            <p14:sldId id="268"/>
            <p14:sldId id="309"/>
            <p14:sldId id="296"/>
            <p14:sldId id="269"/>
            <p14:sldId id="299"/>
            <p14:sldId id="322"/>
            <p14:sldId id="306"/>
            <p14:sldId id="302"/>
            <p14:sldId id="324"/>
            <p14:sldId id="303"/>
            <p14:sldId id="323"/>
            <p14:sldId id="307"/>
            <p14:sldId id="321"/>
            <p14:sldId id="304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B9BA"/>
    <a:srgbClr val="00B0BA"/>
    <a:srgbClr val="838386"/>
    <a:srgbClr val="B72973"/>
    <a:srgbClr val="B29B07"/>
    <a:srgbClr val="969699"/>
    <a:srgbClr val="B2E7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9D7B26C5-4107-4FEC-AEDC-1716B250A1E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194" autoAdjust="0"/>
    <p:restoredTop sz="94660"/>
  </p:normalViewPr>
  <p:slideViewPr>
    <p:cSldViewPr>
      <p:cViewPr varScale="1">
        <p:scale>
          <a:sx n="69" d="100"/>
          <a:sy n="69" d="100"/>
        </p:scale>
        <p:origin x="444" y="78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616"/>
    </p:cViewPr>
  </p:sorterViewPr>
  <p:notesViewPr>
    <p:cSldViewPr>
      <p:cViewPr varScale="1">
        <p:scale>
          <a:sx n="81" d="100"/>
          <a:sy n="81" d="100"/>
        </p:scale>
        <p:origin x="2058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Upena" userId="098f5814-1fb6-40e3-9709-84f966fac977" providerId="ADAL" clId="{945E70FC-5A7C-4DD3-923E-2260A49CCF6C}"/>
    <pc:docChg chg="undo redo custSel addSld delSld modSld sldOrd modMainMaster modSection modNotesMaster modHandout">
      <pc:chgData name="Anna Upena" userId="098f5814-1fb6-40e3-9709-84f966fac977" providerId="ADAL" clId="{945E70FC-5A7C-4DD3-923E-2260A49CCF6C}" dt="2018-08-23T07:43:26.533" v="7290" actId="20577"/>
      <pc:docMkLst>
        <pc:docMk/>
      </pc:docMkLst>
      <pc:sldChg chg="modSp">
        <pc:chgData name="Anna Upena" userId="098f5814-1fb6-40e3-9709-84f966fac977" providerId="ADAL" clId="{945E70FC-5A7C-4DD3-923E-2260A49CCF6C}" dt="2018-08-22T12:39:05.310" v="4477" actId="20577"/>
        <pc:sldMkLst>
          <pc:docMk/>
          <pc:sldMk cId="1940701110" sldId="266"/>
        </pc:sldMkLst>
        <pc:spChg chg="mod">
          <ac:chgData name="Anna Upena" userId="098f5814-1fb6-40e3-9709-84f966fac977" providerId="ADAL" clId="{945E70FC-5A7C-4DD3-923E-2260A49CCF6C}" dt="2018-08-22T12:39:05.310" v="4477" actId="20577"/>
          <ac:spMkLst>
            <pc:docMk/>
            <pc:sldMk cId="1940701110" sldId="266"/>
            <ac:spMk id="9" creationId="{2F28E20F-BEB7-4BAA-B46F-6221E32A2FD7}"/>
          </ac:spMkLst>
        </pc:spChg>
      </pc:sldChg>
      <pc:sldChg chg="modSp add">
        <pc:chgData name="Anna Upena" userId="098f5814-1fb6-40e3-9709-84f966fac977" providerId="ADAL" clId="{945E70FC-5A7C-4DD3-923E-2260A49CCF6C}" dt="2018-08-22T09:43:46.628" v="208" actId="20577"/>
        <pc:sldMkLst>
          <pc:docMk/>
          <pc:sldMk cId="1270532241" sldId="268"/>
        </pc:sldMkLst>
        <pc:spChg chg="mod">
          <ac:chgData name="Anna Upena" userId="098f5814-1fb6-40e3-9709-84f966fac977" providerId="ADAL" clId="{945E70FC-5A7C-4DD3-923E-2260A49CCF6C}" dt="2018-08-22T09:43:46.628" v="208" actId="20577"/>
          <ac:spMkLst>
            <pc:docMk/>
            <pc:sldMk cId="1270532241" sldId="268"/>
            <ac:spMk id="3" creationId="{6BE6A0A6-EEE2-4317-8E9B-5DF3FD1F2C68}"/>
          </ac:spMkLst>
        </pc:spChg>
      </pc:sldChg>
      <pc:sldChg chg="modSp add">
        <pc:chgData name="Anna Upena" userId="098f5814-1fb6-40e3-9709-84f966fac977" providerId="ADAL" clId="{945E70FC-5A7C-4DD3-923E-2260A49CCF6C}" dt="2018-08-22T16:57:06.515" v="7073" actId="20577"/>
        <pc:sldMkLst>
          <pc:docMk/>
          <pc:sldMk cId="1313182278" sldId="269"/>
        </pc:sldMkLst>
        <pc:spChg chg="mod">
          <ac:chgData name="Anna Upena" userId="098f5814-1fb6-40e3-9709-84f966fac977" providerId="ADAL" clId="{945E70FC-5A7C-4DD3-923E-2260A49CCF6C}" dt="2018-08-22T16:57:06.515" v="7073" actId="20577"/>
          <ac:spMkLst>
            <pc:docMk/>
            <pc:sldMk cId="1313182278" sldId="269"/>
            <ac:spMk id="4" creationId="{2FB26464-EDFC-4E58-BD6C-EE8185C56485}"/>
          </ac:spMkLst>
        </pc:spChg>
      </pc:sldChg>
      <pc:sldChg chg="modSp del">
        <pc:chgData name="Anna Upena" userId="098f5814-1fb6-40e3-9709-84f966fac977" providerId="ADAL" clId="{945E70FC-5A7C-4DD3-923E-2260A49CCF6C}" dt="2018-08-22T09:30:12.235" v="46" actId="2696"/>
        <pc:sldMkLst>
          <pc:docMk/>
          <pc:sldMk cId="491877907" sldId="271"/>
        </pc:sldMkLst>
        <pc:spChg chg="mod">
          <ac:chgData name="Anna Upena" userId="098f5814-1fb6-40e3-9709-84f966fac977" providerId="ADAL" clId="{945E70FC-5A7C-4DD3-923E-2260A49CCF6C}" dt="2018-08-22T09:29:40.972" v="45" actId="20577"/>
          <ac:spMkLst>
            <pc:docMk/>
            <pc:sldMk cId="491877907" sldId="271"/>
            <ac:spMk id="2" creationId="{95FF84CE-783E-4F1B-9428-A8AB1D965EEB}"/>
          </ac:spMkLst>
        </pc:spChg>
      </pc:sldChg>
      <pc:sldChg chg="addSp delSp modSp add">
        <pc:chgData name="Anna Upena" userId="098f5814-1fb6-40e3-9709-84f966fac977" providerId="ADAL" clId="{945E70FC-5A7C-4DD3-923E-2260A49CCF6C}" dt="2018-08-22T16:47:22.080" v="6754" actId="20577"/>
        <pc:sldMkLst>
          <pc:docMk/>
          <pc:sldMk cId="1513787337" sldId="292"/>
        </pc:sldMkLst>
        <pc:spChg chg="mod">
          <ac:chgData name="Anna Upena" userId="098f5814-1fb6-40e3-9709-84f966fac977" providerId="ADAL" clId="{945E70FC-5A7C-4DD3-923E-2260A49CCF6C}" dt="2018-08-22T13:37:35.432" v="5305" actId="1076"/>
          <ac:spMkLst>
            <pc:docMk/>
            <pc:sldMk cId="1513787337" sldId="292"/>
            <ac:spMk id="2" creationId="{5CC984C7-1AC7-43D8-A1C8-D2DBF9EEC714}"/>
          </ac:spMkLst>
        </pc:spChg>
        <pc:graphicFrameChg chg="add del mod modGraphic">
          <ac:chgData name="Anna Upena" userId="098f5814-1fb6-40e3-9709-84f966fac977" providerId="ADAL" clId="{945E70FC-5A7C-4DD3-923E-2260A49CCF6C}" dt="2018-08-22T16:47:22.080" v="6754" actId="20577"/>
          <ac:graphicFrameMkLst>
            <pc:docMk/>
            <pc:sldMk cId="1513787337" sldId="292"/>
            <ac:graphicFrameMk id="3" creationId="{AE62C760-98E1-4768-ACB2-71993E586036}"/>
          </ac:graphicFrameMkLst>
        </pc:graphicFrameChg>
        <pc:graphicFrameChg chg="modGraphic">
          <ac:chgData name="Anna Upena" userId="098f5814-1fb6-40e3-9709-84f966fac977" providerId="ADAL" clId="{945E70FC-5A7C-4DD3-923E-2260A49CCF6C}" dt="2018-08-22T16:46:29.724" v="6720" actId="20577"/>
          <ac:graphicFrameMkLst>
            <pc:docMk/>
            <pc:sldMk cId="1513787337" sldId="292"/>
            <ac:graphicFrameMk id="5" creationId="{70BA0210-0B7C-414D-B1E1-3CCD2789CDC6}"/>
          </ac:graphicFrameMkLst>
        </pc:graphicFrameChg>
        <pc:graphicFrameChg chg="mod modGraphic">
          <ac:chgData name="Anna Upena" userId="098f5814-1fb6-40e3-9709-84f966fac977" providerId="ADAL" clId="{945E70FC-5A7C-4DD3-923E-2260A49CCF6C}" dt="2018-08-22T16:46:59.770" v="6727" actId="20577"/>
          <ac:graphicFrameMkLst>
            <pc:docMk/>
            <pc:sldMk cId="1513787337" sldId="292"/>
            <ac:graphicFrameMk id="10" creationId="{892FF1DE-C0C8-41E1-AD25-A433EB7795A5}"/>
          </ac:graphicFrameMkLst>
        </pc:graphicFrameChg>
      </pc:sldChg>
      <pc:sldChg chg="addSp delSp modSp add del">
        <pc:chgData name="Anna Upena" userId="098f5814-1fb6-40e3-9709-84f966fac977" providerId="ADAL" clId="{945E70FC-5A7C-4DD3-923E-2260A49CCF6C}" dt="2018-08-22T10:55:23.999" v="1281" actId="2696"/>
        <pc:sldMkLst>
          <pc:docMk/>
          <pc:sldMk cId="2451351858" sldId="293"/>
        </pc:sldMkLst>
        <pc:spChg chg="add del mod">
          <ac:chgData name="Anna Upena" userId="098f5814-1fb6-40e3-9709-84f966fac977" providerId="ADAL" clId="{945E70FC-5A7C-4DD3-923E-2260A49CCF6C}" dt="2018-08-22T10:19:01.714" v="619" actId="20577"/>
          <ac:spMkLst>
            <pc:docMk/>
            <pc:sldMk cId="2451351858" sldId="293"/>
            <ac:spMk id="7" creationId="{241C67BA-997E-4479-93A4-D68DB83CB0CE}"/>
          </ac:spMkLst>
        </pc:spChg>
        <pc:spChg chg="del mod">
          <ac:chgData name="Anna Upena" userId="098f5814-1fb6-40e3-9709-84f966fac977" providerId="ADAL" clId="{945E70FC-5A7C-4DD3-923E-2260A49CCF6C}" dt="2018-08-22T10:13:06.612" v="584" actId="478"/>
          <ac:spMkLst>
            <pc:docMk/>
            <pc:sldMk cId="2451351858" sldId="293"/>
            <ac:spMk id="8" creationId="{66876BDC-0FD2-43E0-AFFC-C7107C129414}"/>
          </ac:spMkLst>
        </pc:spChg>
        <pc:spChg chg="mod">
          <ac:chgData name="Anna Upena" userId="098f5814-1fb6-40e3-9709-84f966fac977" providerId="ADAL" clId="{945E70FC-5A7C-4DD3-923E-2260A49CCF6C}" dt="2018-08-22T10:24:24.814" v="766" actId="20577"/>
          <ac:spMkLst>
            <pc:docMk/>
            <pc:sldMk cId="2451351858" sldId="293"/>
            <ac:spMk id="10" creationId="{84D21E61-90B3-44E0-A19C-3C26FBEB8177}"/>
          </ac:spMkLst>
        </pc:spChg>
        <pc:spChg chg="mod">
          <ac:chgData name="Anna Upena" userId="098f5814-1fb6-40e3-9709-84f966fac977" providerId="ADAL" clId="{945E70FC-5A7C-4DD3-923E-2260A49CCF6C}" dt="2018-08-22T10:18:05.657" v="598" actId="20577"/>
          <ac:spMkLst>
            <pc:docMk/>
            <pc:sldMk cId="2451351858" sldId="293"/>
            <ac:spMk id="11" creationId="{F01F46F2-4C34-4329-9A54-36251C3C2CB5}"/>
          </ac:spMkLst>
        </pc:spChg>
      </pc:sldChg>
      <pc:sldChg chg="modSp add del">
        <pc:chgData name="Anna Upena" userId="098f5814-1fb6-40e3-9709-84f966fac977" providerId="ADAL" clId="{945E70FC-5A7C-4DD3-923E-2260A49CCF6C}" dt="2018-08-22T09:41:43.363" v="171"/>
        <pc:sldMkLst>
          <pc:docMk/>
          <pc:sldMk cId="3969272638" sldId="294"/>
        </pc:sldMkLst>
        <pc:spChg chg="mod">
          <ac:chgData name="Anna Upena" userId="098f5814-1fb6-40e3-9709-84f966fac977" providerId="ADAL" clId="{945E70FC-5A7C-4DD3-923E-2260A49CCF6C}" dt="2018-08-22T09:41:42.097" v="166" actId="20577"/>
          <ac:spMkLst>
            <pc:docMk/>
            <pc:sldMk cId="3969272638" sldId="294"/>
            <ac:spMk id="4" creationId="{2FB26464-EDFC-4E58-BD6C-EE8185C56485}"/>
          </ac:spMkLst>
        </pc:spChg>
        <pc:spChg chg="mod">
          <ac:chgData name="Anna Upena" userId="098f5814-1fb6-40e3-9709-84f966fac977" providerId="ADAL" clId="{945E70FC-5A7C-4DD3-923E-2260A49CCF6C}" dt="2018-08-22T09:41:43.191" v="170" actId="1076"/>
          <ac:spMkLst>
            <pc:docMk/>
            <pc:sldMk cId="3969272638" sldId="294"/>
            <ac:spMk id="5" creationId="{8033730A-250C-4E26-A6F7-C8EA93B3555D}"/>
          </ac:spMkLst>
        </pc:spChg>
      </pc:sldChg>
      <pc:sldChg chg="addSp delSp modSp add">
        <pc:chgData name="Anna Upena" userId="098f5814-1fb6-40e3-9709-84f966fac977" providerId="ADAL" clId="{945E70FC-5A7C-4DD3-923E-2260A49CCF6C}" dt="2018-08-22T16:56:31.127" v="7023" actId="20577"/>
        <pc:sldMkLst>
          <pc:docMk/>
          <pc:sldMk cId="2535976723" sldId="296"/>
        </pc:sldMkLst>
        <pc:spChg chg="add del mod">
          <ac:chgData name="Anna Upena" userId="098f5814-1fb6-40e3-9709-84f966fac977" providerId="ADAL" clId="{945E70FC-5A7C-4DD3-923E-2260A49CCF6C}" dt="2018-08-22T13:33:29.038" v="5222" actId="478"/>
          <ac:spMkLst>
            <pc:docMk/>
            <pc:sldMk cId="2535976723" sldId="296"/>
            <ac:spMk id="3" creationId="{F6C15DC6-03E5-44A0-8344-8CBC996B25AE}"/>
          </ac:spMkLst>
        </pc:spChg>
        <pc:spChg chg="add del mod">
          <ac:chgData name="Anna Upena" userId="098f5814-1fb6-40e3-9709-84f966fac977" providerId="ADAL" clId="{945E70FC-5A7C-4DD3-923E-2260A49CCF6C}" dt="2018-08-22T16:56:24.195" v="7018" actId="20577"/>
          <ac:spMkLst>
            <pc:docMk/>
            <pc:sldMk cId="2535976723" sldId="296"/>
            <ac:spMk id="5" creationId="{B30F34CA-C0D4-475E-8EA7-4F6D09E782C0}"/>
          </ac:spMkLst>
        </pc:spChg>
        <pc:spChg chg="del mod">
          <ac:chgData name="Anna Upena" userId="098f5814-1fb6-40e3-9709-84f966fac977" providerId="ADAL" clId="{945E70FC-5A7C-4DD3-923E-2260A49CCF6C}" dt="2018-08-22T13:33:23.898" v="5220" actId="478"/>
          <ac:spMkLst>
            <pc:docMk/>
            <pc:sldMk cId="2535976723" sldId="296"/>
            <ac:spMk id="6" creationId="{604FB2DB-C572-474F-8F2A-8B759447DC35}"/>
          </ac:spMkLst>
        </pc:spChg>
        <pc:spChg chg="mod">
          <ac:chgData name="Anna Upena" userId="098f5814-1fb6-40e3-9709-84f966fac977" providerId="ADAL" clId="{945E70FC-5A7C-4DD3-923E-2260A49CCF6C}" dt="2018-08-22T16:56:31.127" v="7023" actId="20577"/>
          <ac:spMkLst>
            <pc:docMk/>
            <pc:sldMk cId="2535976723" sldId="296"/>
            <ac:spMk id="7" creationId="{E62279C0-404A-48D1-8772-F4F361B21EC5}"/>
          </ac:spMkLst>
        </pc:spChg>
      </pc:sldChg>
      <pc:sldChg chg="modSp add del">
        <pc:chgData name="Anna Upena" userId="098f5814-1fb6-40e3-9709-84f966fac977" providerId="ADAL" clId="{945E70FC-5A7C-4DD3-923E-2260A49CCF6C}" dt="2018-08-22T10:07:36.084" v="578" actId="2696"/>
        <pc:sldMkLst>
          <pc:docMk/>
          <pc:sldMk cId="1565058126" sldId="297"/>
        </pc:sldMkLst>
        <pc:spChg chg="mod">
          <ac:chgData name="Anna Upena" userId="098f5814-1fb6-40e3-9709-84f966fac977" providerId="ADAL" clId="{945E70FC-5A7C-4DD3-923E-2260A49CCF6C}" dt="2018-08-22T09:41:44.922" v="174" actId="20577"/>
          <ac:spMkLst>
            <pc:docMk/>
            <pc:sldMk cId="1565058126" sldId="297"/>
            <ac:spMk id="4" creationId="{C89EC434-26F2-4513-AB8A-7DF51FB3F1C9}"/>
          </ac:spMkLst>
        </pc:spChg>
      </pc:sldChg>
      <pc:sldChg chg="addSp delSp modSp ord delDesignElem">
        <pc:chgData name="Anna Upena" userId="098f5814-1fb6-40e3-9709-84f966fac977" providerId="ADAL" clId="{945E70FC-5A7C-4DD3-923E-2260A49CCF6C}" dt="2018-08-22T15:28:52.267" v="6028" actId="478"/>
        <pc:sldMkLst>
          <pc:docMk/>
          <pc:sldMk cId="1540251865" sldId="299"/>
        </pc:sldMkLst>
        <pc:spChg chg="add del mod">
          <ac:chgData name="Anna Upena" userId="098f5814-1fb6-40e3-9709-84f966fac977" providerId="ADAL" clId="{945E70FC-5A7C-4DD3-923E-2260A49CCF6C}" dt="2018-08-22T13:45:07.277" v="5370"/>
          <ac:spMkLst>
            <pc:docMk/>
            <pc:sldMk cId="1540251865" sldId="299"/>
            <ac:spMk id="2" creationId="{6F89A927-3776-4856-BCF9-B7C29ABC41B5}"/>
          </ac:spMkLst>
        </pc:spChg>
        <pc:spChg chg="add mod">
          <ac:chgData name="Anna Upena" userId="098f5814-1fb6-40e3-9709-84f966fac977" providerId="ADAL" clId="{945E70FC-5A7C-4DD3-923E-2260A49CCF6C}" dt="2018-08-22T14:23:11.711" v="5915" actId="1076"/>
          <ac:spMkLst>
            <pc:docMk/>
            <pc:sldMk cId="1540251865" sldId="299"/>
            <ac:spMk id="3" creationId="{4C8BB6B0-0F6A-4D25-AD5A-1E9D3B7B5170}"/>
          </ac:spMkLst>
        </pc:spChg>
        <pc:spChg chg="mod">
          <ac:chgData name="Anna Upena" userId="098f5814-1fb6-40e3-9709-84f966fac977" providerId="ADAL" clId="{945E70FC-5A7C-4DD3-923E-2260A49CCF6C}" dt="2018-08-22T12:40:59.920" v="4508" actId="20577"/>
          <ac:spMkLst>
            <pc:docMk/>
            <pc:sldMk cId="1540251865" sldId="299"/>
            <ac:spMk id="4" creationId="{C89EC434-26F2-4513-AB8A-7DF51FB3F1C9}"/>
          </ac:spMkLst>
        </pc:spChg>
        <pc:spChg chg="mod">
          <ac:chgData name="Anna Upena" userId="098f5814-1fb6-40e3-9709-84f966fac977" providerId="ADAL" clId="{945E70FC-5A7C-4DD3-923E-2260A49CCF6C}" dt="2018-08-22T14:22:02.053" v="5898" actId="1076"/>
          <ac:spMkLst>
            <pc:docMk/>
            <pc:sldMk cId="1540251865" sldId="299"/>
            <ac:spMk id="5" creationId="{AE0D5507-AD9D-4339-9717-7A89009285FE}"/>
          </ac:spMkLst>
        </pc:spChg>
        <pc:spChg chg="add del">
          <ac:chgData name="Anna Upena" userId="098f5814-1fb6-40e3-9709-84f966fac977" providerId="ADAL" clId="{945E70FC-5A7C-4DD3-923E-2260A49CCF6C}" dt="2018-08-22T13:40:01.218" v="5332"/>
          <ac:spMkLst>
            <pc:docMk/>
            <pc:sldMk cId="1540251865" sldId="299"/>
            <ac:spMk id="11" creationId="{59A309A7-1751-4ABE-A3C1-EEC40366AD89}"/>
          </ac:spMkLst>
        </pc:spChg>
        <pc:spChg chg="add del">
          <ac:chgData name="Anna Upena" userId="098f5814-1fb6-40e3-9709-84f966fac977" providerId="ADAL" clId="{945E70FC-5A7C-4DD3-923E-2260A49CCF6C}" dt="2018-08-22T13:40:01.218" v="5332"/>
          <ac:spMkLst>
            <pc:docMk/>
            <pc:sldMk cId="1540251865" sldId="299"/>
            <ac:spMk id="13" creationId="{967D8EB6-EAE1-4F9C-B398-83321E287204}"/>
          </ac:spMkLst>
        </pc:spChg>
        <pc:picChg chg="del">
          <ac:chgData name="Anna Upena" userId="098f5814-1fb6-40e3-9709-84f966fac977" providerId="ADAL" clId="{945E70FC-5A7C-4DD3-923E-2260A49CCF6C}" dt="2018-08-22T13:41:27.910" v="5348" actId="478"/>
          <ac:picMkLst>
            <pc:docMk/>
            <pc:sldMk cId="1540251865" sldId="299"/>
            <ac:picMk id="6" creationId="{38EFFD5F-9D81-4A1B-BF3D-5A1D21B73379}"/>
          </ac:picMkLst>
        </pc:picChg>
        <pc:picChg chg="add mod">
          <ac:chgData name="Anna Upena" userId="098f5814-1fb6-40e3-9709-84f966fac977" providerId="ADAL" clId="{945E70FC-5A7C-4DD3-923E-2260A49CCF6C}" dt="2018-08-22T14:22:06.799" v="5900" actId="1076"/>
          <ac:picMkLst>
            <pc:docMk/>
            <pc:sldMk cId="1540251865" sldId="299"/>
            <ac:picMk id="7" creationId="{EB2B0EBF-8A3D-45B9-B695-1CC297BBB488}"/>
          </ac:picMkLst>
        </pc:picChg>
        <pc:picChg chg="add mod">
          <ac:chgData name="Anna Upena" userId="098f5814-1fb6-40e3-9709-84f966fac977" providerId="ADAL" clId="{945E70FC-5A7C-4DD3-923E-2260A49CCF6C}" dt="2018-08-22T14:23:33.718" v="5921" actId="1076"/>
          <ac:picMkLst>
            <pc:docMk/>
            <pc:sldMk cId="1540251865" sldId="299"/>
            <ac:picMk id="8" creationId="{E9F840CE-E5A5-4053-803B-B251A8C46644}"/>
          </ac:picMkLst>
        </pc:picChg>
        <pc:picChg chg="add mod">
          <ac:chgData name="Anna Upena" userId="098f5814-1fb6-40e3-9709-84f966fac977" providerId="ADAL" clId="{945E70FC-5A7C-4DD3-923E-2260A49CCF6C}" dt="2018-08-22T14:23:17.721" v="5917" actId="1076"/>
          <ac:picMkLst>
            <pc:docMk/>
            <pc:sldMk cId="1540251865" sldId="299"/>
            <ac:picMk id="12" creationId="{CA3F3F20-30B1-47B4-953B-B2A6F53DC771}"/>
          </ac:picMkLst>
        </pc:picChg>
        <pc:picChg chg="add mod">
          <ac:chgData name="Anna Upena" userId="098f5814-1fb6-40e3-9709-84f966fac977" providerId="ADAL" clId="{945E70FC-5A7C-4DD3-923E-2260A49CCF6C}" dt="2018-08-22T14:22:04.358" v="5899" actId="1076"/>
          <ac:picMkLst>
            <pc:docMk/>
            <pc:sldMk cId="1540251865" sldId="299"/>
            <ac:picMk id="14" creationId="{6D9D300A-3A0E-459B-A224-F61423F1408D}"/>
          </ac:picMkLst>
        </pc:picChg>
        <pc:picChg chg="add mod">
          <ac:chgData name="Anna Upena" userId="098f5814-1fb6-40e3-9709-84f966fac977" providerId="ADAL" clId="{945E70FC-5A7C-4DD3-923E-2260A49CCF6C}" dt="2018-08-22T14:22:11.980" v="5902" actId="1076"/>
          <ac:picMkLst>
            <pc:docMk/>
            <pc:sldMk cId="1540251865" sldId="299"/>
            <ac:picMk id="15" creationId="{0EE9180E-83F0-4EC1-988E-518AE061A6C7}"/>
          </ac:picMkLst>
        </pc:picChg>
        <pc:picChg chg="add mod">
          <ac:chgData name="Anna Upena" userId="098f5814-1fb6-40e3-9709-84f966fac977" providerId="ADAL" clId="{945E70FC-5A7C-4DD3-923E-2260A49CCF6C}" dt="2018-08-22T14:23:13.565" v="5916" actId="1076"/>
          <ac:picMkLst>
            <pc:docMk/>
            <pc:sldMk cId="1540251865" sldId="299"/>
            <ac:picMk id="16" creationId="{B192AFBA-7BD4-4867-AE87-C8D3CDC21532}"/>
          </ac:picMkLst>
        </pc:picChg>
        <pc:picChg chg="add mod">
          <ac:chgData name="Anna Upena" userId="098f5814-1fb6-40e3-9709-84f966fac977" providerId="ADAL" clId="{945E70FC-5A7C-4DD3-923E-2260A49CCF6C}" dt="2018-08-22T14:23:30.936" v="5920" actId="1076"/>
          <ac:picMkLst>
            <pc:docMk/>
            <pc:sldMk cId="1540251865" sldId="299"/>
            <ac:picMk id="17" creationId="{E02A35C2-F643-4A0A-A303-425F69C797B8}"/>
          </ac:picMkLst>
        </pc:picChg>
        <pc:picChg chg="add mod">
          <ac:chgData name="Anna Upena" userId="098f5814-1fb6-40e3-9709-84f966fac977" providerId="ADAL" clId="{945E70FC-5A7C-4DD3-923E-2260A49CCF6C}" dt="2018-08-22T14:22:09.120" v="5901" actId="1076"/>
          <ac:picMkLst>
            <pc:docMk/>
            <pc:sldMk cId="1540251865" sldId="299"/>
            <ac:picMk id="18" creationId="{84489095-1A23-45A1-8BF5-A8E30FFB925B}"/>
          </ac:picMkLst>
        </pc:picChg>
        <pc:picChg chg="add del mod">
          <ac:chgData name="Anna Upena" userId="098f5814-1fb6-40e3-9709-84f966fac977" providerId="ADAL" clId="{945E70FC-5A7C-4DD3-923E-2260A49CCF6C}" dt="2018-08-22T15:28:52.267" v="6028" actId="478"/>
          <ac:picMkLst>
            <pc:docMk/>
            <pc:sldMk cId="1540251865" sldId="299"/>
            <ac:picMk id="19" creationId="{268D0819-7689-42FF-8CE4-5C23B30E01C8}"/>
          </ac:picMkLst>
        </pc:picChg>
      </pc:sldChg>
      <pc:sldChg chg="add del">
        <pc:chgData name="Anna Upena" userId="098f5814-1fb6-40e3-9709-84f966fac977" providerId="ADAL" clId="{945E70FC-5A7C-4DD3-923E-2260A49CCF6C}" dt="2018-08-22T09:43:41.472" v="198" actId="2696"/>
        <pc:sldMkLst>
          <pc:docMk/>
          <pc:sldMk cId="3670966326" sldId="300"/>
        </pc:sldMkLst>
      </pc:sldChg>
      <pc:sldChg chg="modSp del ord">
        <pc:chgData name="Anna Upena" userId="098f5814-1fb6-40e3-9709-84f966fac977" providerId="ADAL" clId="{945E70FC-5A7C-4DD3-923E-2260A49CCF6C}" dt="2018-08-22T10:22:25.086" v="682" actId="2696"/>
        <pc:sldMkLst>
          <pc:docMk/>
          <pc:sldMk cId="2369290350" sldId="301"/>
        </pc:sldMkLst>
        <pc:spChg chg="mod">
          <ac:chgData name="Anna Upena" userId="098f5814-1fb6-40e3-9709-84f966fac977" providerId="ADAL" clId="{945E70FC-5A7C-4DD3-923E-2260A49CCF6C}" dt="2018-08-22T10:22:11.027" v="680" actId="20577"/>
          <ac:spMkLst>
            <pc:docMk/>
            <pc:sldMk cId="2369290350" sldId="301"/>
            <ac:spMk id="4" creationId="{C89EC434-26F2-4513-AB8A-7DF51FB3F1C9}"/>
          </ac:spMkLst>
        </pc:spChg>
        <pc:spChg chg="mod">
          <ac:chgData name="Anna Upena" userId="098f5814-1fb6-40e3-9709-84f966fac977" providerId="ADAL" clId="{945E70FC-5A7C-4DD3-923E-2260A49CCF6C}" dt="2018-08-22T10:22:14.654" v="681" actId="14100"/>
          <ac:spMkLst>
            <pc:docMk/>
            <pc:sldMk cId="2369290350" sldId="301"/>
            <ac:spMk id="5" creationId="{AE0D5507-AD9D-4339-9717-7A89009285FE}"/>
          </ac:spMkLst>
        </pc:spChg>
      </pc:sldChg>
      <pc:sldChg chg="addSp delSp modSp delDesignElem">
        <pc:chgData name="Anna Upena" userId="098f5814-1fb6-40e3-9709-84f966fac977" providerId="ADAL" clId="{945E70FC-5A7C-4DD3-923E-2260A49CCF6C}" dt="2018-08-23T07:36:42.874" v="7203" actId="20577"/>
        <pc:sldMkLst>
          <pc:docMk/>
          <pc:sldMk cId="470886827" sldId="302"/>
        </pc:sldMkLst>
        <pc:spChg chg="add del mod">
          <ac:chgData name="Anna Upena" userId="098f5814-1fb6-40e3-9709-84f966fac977" providerId="ADAL" clId="{945E70FC-5A7C-4DD3-923E-2260A49CCF6C}" dt="2018-08-22T14:02:06.542" v="5542"/>
          <ac:spMkLst>
            <pc:docMk/>
            <pc:sldMk cId="470886827" sldId="302"/>
            <ac:spMk id="2" creationId="{704CC2D4-AE1F-404A-AA0E-8D13F38D4183}"/>
          </ac:spMkLst>
        </pc:spChg>
        <pc:spChg chg="mod">
          <ac:chgData name="Anna Upena" userId="098f5814-1fb6-40e3-9709-84f966fac977" providerId="ADAL" clId="{945E70FC-5A7C-4DD3-923E-2260A49CCF6C}" dt="2018-08-22T16:58:12.526" v="7078" actId="255"/>
          <ac:spMkLst>
            <pc:docMk/>
            <pc:sldMk cId="470886827" sldId="302"/>
            <ac:spMk id="4" creationId="{C89EC434-26F2-4513-AB8A-7DF51FB3F1C9}"/>
          </ac:spMkLst>
        </pc:spChg>
        <pc:spChg chg="mod">
          <ac:chgData name="Anna Upena" userId="098f5814-1fb6-40e3-9709-84f966fac977" providerId="ADAL" clId="{945E70FC-5A7C-4DD3-923E-2260A49CCF6C}" dt="2018-08-22T14:17:37.181" v="5840" actId="1076"/>
          <ac:spMkLst>
            <pc:docMk/>
            <pc:sldMk cId="470886827" sldId="302"/>
            <ac:spMk id="5" creationId="{AE0D5507-AD9D-4339-9717-7A89009285FE}"/>
          </ac:spMkLst>
        </pc:spChg>
        <pc:spChg chg="add del mod">
          <ac:chgData name="Anna Upena" userId="098f5814-1fb6-40e3-9709-84f966fac977" providerId="ADAL" clId="{945E70FC-5A7C-4DD3-923E-2260A49CCF6C}" dt="2018-08-22T14:10:49.883" v="5683" actId="14100"/>
          <ac:spMkLst>
            <pc:docMk/>
            <pc:sldMk cId="470886827" sldId="302"/>
            <ac:spMk id="8" creationId="{F33422D8-972F-450C-8689-8C7C48EE4833}"/>
          </ac:spMkLst>
        </pc:spChg>
        <pc:spChg chg="mod">
          <ac:chgData name="Anna Upena" userId="098f5814-1fb6-40e3-9709-84f966fac977" providerId="ADAL" clId="{945E70FC-5A7C-4DD3-923E-2260A49CCF6C}" dt="2018-08-22T16:58:23.949" v="7081" actId="404"/>
          <ac:spMkLst>
            <pc:docMk/>
            <pc:sldMk cId="470886827" sldId="302"/>
            <ac:spMk id="9" creationId="{E840FF7D-8BBC-4042-B610-47D7C9D88188}"/>
          </ac:spMkLst>
        </pc:spChg>
        <pc:spChg chg="mod">
          <ac:chgData name="Anna Upena" userId="098f5814-1fb6-40e3-9709-84f966fac977" providerId="ADAL" clId="{945E70FC-5A7C-4DD3-923E-2260A49CCF6C}" dt="2018-08-22T14:10:33.577" v="5678" actId="14100"/>
          <ac:spMkLst>
            <pc:docMk/>
            <pc:sldMk cId="470886827" sldId="302"/>
            <ac:spMk id="10" creationId="{E1822666-BBF6-4D23-8BCD-4BFED45E0CBF}"/>
          </ac:spMkLst>
        </pc:spChg>
        <pc:spChg chg="add del">
          <ac:chgData name="Anna Upena" userId="098f5814-1fb6-40e3-9709-84f966fac977" providerId="ADAL" clId="{945E70FC-5A7C-4DD3-923E-2260A49CCF6C}" dt="2018-08-22T13:40:01.218" v="5332"/>
          <ac:spMkLst>
            <pc:docMk/>
            <pc:sldMk cId="470886827" sldId="302"/>
            <ac:spMk id="11" creationId="{59A309A7-1751-4ABE-A3C1-EEC40366AD89}"/>
          </ac:spMkLst>
        </pc:spChg>
        <pc:spChg chg="del mod">
          <ac:chgData name="Anna Upena" userId="098f5814-1fb6-40e3-9709-84f966fac977" providerId="ADAL" clId="{945E70FC-5A7C-4DD3-923E-2260A49CCF6C}" dt="2018-08-22T14:07:22.428" v="5666" actId="478"/>
          <ac:spMkLst>
            <pc:docMk/>
            <pc:sldMk cId="470886827" sldId="302"/>
            <ac:spMk id="12" creationId="{29792A4F-78CC-49A7-BA81-8E680C6520F0}"/>
          </ac:spMkLst>
        </pc:spChg>
        <pc:spChg chg="add del">
          <ac:chgData name="Anna Upena" userId="098f5814-1fb6-40e3-9709-84f966fac977" providerId="ADAL" clId="{945E70FC-5A7C-4DD3-923E-2260A49CCF6C}" dt="2018-08-22T13:40:01.218" v="5332"/>
          <ac:spMkLst>
            <pc:docMk/>
            <pc:sldMk cId="470886827" sldId="302"/>
            <ac:spMk id="13" creationId="{967D8EB6-EAE1-4F9C-B398-83321E287204}"/>
          </ac:spMkLst>
        </pc:spChg>
        <pc:spChg chg="mod">
          <ac:chgData name="Anna Upena" userId="098f5814-1fb6-40e3-9709-84f966fac977" providerId="ADAL" clId="{945E70FC-5A7C-4DD3-923E-2260A49CCF6C}" dt="2018-08-22T14:07:54.472" v="5672" actId="1076"/>
          <ac:spMkLst>
            <pc:docMk/>
            <pc:sldMk cId="470886827" sldId="302"/>
            <ac:spMk id="15" creationId="{68CBD189-6B24-4264-8661-87D48E897E1A}"/>
          </ac:spMkLst>
        </pc:spChg>
        <pc:spChg chg="mod">
          <ac:chgData name="Anna Upena" userId="098f5814-1fb6-40e3-9709-84f966fac977" providerId="ADAL" clId="{945E70FC-5A7C-4DD3-923E-2260A49CCF6C}" dt="2018-08-22T14:07:36.346" v="5669" actId="1076"/>
          <ac:spMkLst>
            <pc:docMk/>
            <pc:sldMk cId="470886827" sldId="302"/>
            <ac:spMk id="16" creationId="{00249334-40C2-457F-A304-341E6E4413D1}"/>
          </ac:spMkLst>
        </pc:spChg>
        <pc:spChg chg="mod">
          <ac:chgData name="Anna Upena" userId="098f5814-1fb6-40e3-9709-84f966fac977" providerId="ADAL" clId="{945E70FC-5A7C-4DD3-923E-2260A49CCF6C}" dt="2018-08-22T14:07:41.612" v="5670" actId="1076"/>
          <ac:spMkLst>
            <pc:docMk/>
            <pc:sldMk cId="470886827" sldId="302"/>
            <ac:spMk id="17" creationId="{3314DBD7-186A-46D2-984E-8C6DC18CD599}"/>
          </ac:spMkLst>
        </pc:spChg>
        <pc:spChg chg="del">
          <ac:chgData name="Anna Upena" userId="098f5814-1fb6-40e3-9709-84f966fac977" providerId="ADAL" clId="{945E70FC-5A7C-4DD3-923E-2260A49CCF6C}" dt="2018-08-22T14:07:27.441" v="5667" actId="478"/>
          <ac:spMkLst>
            <pc:docMk/>
            <pc:sldMk cId="470886827" sldId="302"/>
            <ac:spMk id="18" creationId="{0CE1E4A0-CA0B-45AD-AE4F-A52CBB1407F2}"/>
          </ac:spMkLst>
        </pc:spChg>
        <pc:spChg chg="del mod topLvl">
          <ac:chgData name="Anna Upena" userId="098f5814-1fb6-40e3-9709-84f966fac977" providerId="ADAL" clId="{945E70FC-5A7C-4DD3-923E-2260A49CCF6C}" dt="2018-08-22T14:13:02.802" v="5720" actId="478"/>
          <ac:spMkLst>
            <pc:docMk/>
            <pc:sldMk cId="470886827" sldId="302"/>
            <ac:spMk id="20" creationId="{A0801425-E694-4D20-B33A-AB7F56FCA7EA}"/>
          </ac:spMkLst>
        </pc:spChg>
        <pc:spChg chg="add del mod">
          <ac:chgData name="Anna Upena" userId="098f5814-1fb6-40e3-9709-84f966fac977" providerId="ADAL" clId="{945E70FC-5A7C-4DD3-923E-2260A49CCF6C}" dt="2018-08-22T14:06:00.911" v="5638" actId="478"/>
          <ac:spMkLst>
            <pc:docMk/>
            <pc:sldMk cId="470886827" sldId="302"/>
            <ac:spMk id="21" creationId="{1F7A7ED2-5EB8-4C53-AA8A-68A98268EABA}"/>
          </ac:spMkLst>
        </pc:spChg>
        <pc:spChg chg="add del mod">
          <ac:chgData name="Anna Upena" userId="098f5814-1fb6-40e3-9709-84f966fac977" providerId="ADAL" clId="{945E70FC-5A7C-4DD3-923E-2260A49CCF6C}" dt="2018-08-22T14:06:01.458" v="5641" actId="478"/>
          <ac:spMkLst>
            <pc:docMk/>
            <pc:sldMk cId="470886827" sldId="302"/>
            <ac:spMk id="22" creationId="{8A1952CF-82EC-4C2D-BB18-68C42E9896BA}"/>
          </ac:spMkLst>
        </pc:spChg>
        <pc:spChg chg="add del mod topLvl">
          <ac:chgData name="Anna Upena" userId="098f5814-1fb6-40e3-9709-84f966fac977" providerId="ADAL" clId="{945E70FC-5A7C-4DD3-923E-2260A49CCF6C}" dt="2018-08-22T14:06:01.659" v="5642" actId="478"/>
          <ac:spMkLst>
            <pc:docMk/>
            <pc:sldMk cId="470886827" sldId="302"/>
            <ac:spMk id="23" creationId="{FC3FDD3B-77A4-4650-B71E-D20BAB74C880}"/>
          </ac:spMkLst>
        </pc:spChg>
        <pc:spChg chg="add del mod">
          <ac:chgData name="Anna Upena" userId="098f5814-1fb6-40e3-9709-84f966fac977" providerId="ADAL" clId="{945E70FC-5A7C-4DD3-923E-2260A49CCF6C}" dt="2018-08-22T14:04:03.382" v="5600" actId="767"/>
          <ac:spMkLst>
            <pc:docMk/>
            <pc:sldMk cId="470886827" sldId="302"/>
            <ac:spMk id="24" creationId="{B20B6C29-7588-4490-9B32-EA122BAD640C}"/>
          </ac:spMkLst>
        </pc:spChg>
        <pc:spChg chg="add del mod">
          <ac:chgData name="Anna Upena" userId="098f5814-1fb6-40e3-9709-84f966fac977" providerId="ADAL" clId="{945E70FC-5A7C-4DD3-923E-2260A49CCF6C}" dt="2018-08-22T14:04:02.316" v="5599" actId="767"/>
          <ac:spMkLst>
            <pc:docMk/>
            <pc:sldMk cId="470886827" sldId="302"/>
            <ac:spMk id="25" creationId="{ADBA76AD-036B-4226-890B-F50883591620}"/>
          </ac:spMkLst>
        </pc:spChg>
        <pc:spChg chg="add del mod">
          <ac:chgData name="Anna Upena" userId="098f5814-1fb6-40e3-9709-84f966fac977" providerId="ADAL" clId="{945E70FC-5A7C-4DD3-923E-2260A49CCF6C}" dt="2018-08-22T14:13:08.112" v="5723" actId="478"/>
          <ac:spMkLst>
            <pc:docMk/>
            <pc:sldMk cId="470886827" sldId="302"/>
            <ac:spMk id="26" creationId="{3EB604C3-91C8-441F-8581-29C7B91000C6}"/>
          </ac:spMkLst>
        </pc:spChg>
        <pc:spChg chg="mod">
          <ac:chgData name="Anna Upena" userId="098f5814-1fb6-40e3-9709-84f966fac977" providerId="ADAL" clId="{945E70FC-5A7C-4DD3-923E-2260A49CCF6C}" dt="2018-08-22T16:58:45.697" v="7084" actId="403"/>
          <ac:spMkLst>
            <pc:docMk/>
            <pc:sldMk cId="470886827" sldId="302"/>
            <ac:spMk id="33" creationId="{E1ECDEF8-85DA-4ABD-9F23-D320B9E67585}"/>
          </ac:spMkLst>
        </pc:spChg>
        <pc:spChg chg="mod">
          <ac:chgData name="Anna Upena" userId="098f5814-1fb6-40e3-9709-84f966fac977" providerId="ADAL" clId="{945E70FC-5A7C-4DD3-923E-2260A49CCF6C}" dt="2018-08-22T14:17:36.410" v="5839" actId="14100"/>
          <ac:spMkLst>
            <pc:docMk/>
            <pc:sldMk cId="470886827" sldId="302"/>
            <ac:spMk id="36" creationId="{753D4B16-ED1F-41B7-B6B2-C506B06F331E}"/>
          </ac:spMkLst>
        </pc:spChg>
        <pc:spChg chg="mod">
          <ac:chgData name="Anna Upena" userId="098f5814-1fb6-40e3-9709-84f966fac977" providerId="ADAL" clId="{945E70FC-5A7C-4DD3-923E-2260A49CCF6C}" dt="2018-08-22T16:58:47.899" v="7085" actId="403"/>
          <ac:spMkLst>
            <pc:docMk/>
            <pc:sldMk cId="470886827" sldId="302"/>
            <ac:spMk id="37" creationId="{71601E9B-3A31-4D40-B77E-1C8D1D215A1B}"/>
          </ac:spMkLst>
        </pc:spChg>
        <pc:spChg chg="mod">
          <ac:chgData name="Anna Upena" userId="098f5814-1fb6-40e3-9709-84f966fac977" providerId="ADAL" clId="{945E70FC-5A7C-4DD3-923E-2260A49CCF6C}" dt="2018-08-23T07:36:42.874" v="7203" actId="20577"/>
          <ac:spMkLst>
            <pc:docMk/>
            <pc:sldMk cId="470886827" sldId="302"/>
            <ac:spMk id="41" creationId="{FDB0A025-C722-4AE7-82BC-06F355D71AD2}"/>
          </ac:spMkLst>
        </pc:spChg>
        <pc:spChg chg="add mod">
          <ac:chgData name="Anna Upena" userId="098f5814-1fb6-40e3-9709-84f966fac977" providerId="ADAL" clId="{945E70FC-5A7C-4DD3-923E-2260A49CCF6C}" dt="2018-08-22T16:52:38.590" v="6836" actId="1076"/>
          <ac:spMkLst>
            <pc:docMk/>
            <pc:sldMk cId="470886827" sldId="302"/>
            <ac:spMk id="44" creationId="{5C2A43A9-0D98-4AB4-AFFB-3CDF08A98737}"/>
          </ac:spMkLst>
        </pc:spChg>
        <pc:spChg chg="add mod">
          <ac:chgData name="Anna Upena" userId="098f5814-1fb6-40e3-9709-84f966fac977" providerId="ADAL" clId="{945E70FC-5A7C-4DD3-923E-2260A49CCF6C}" dt="2018-08-22T16:52:53.167" v="6839" actId="1076"/>
          <ac:spMkLst>
            <pc:docMk/>
            <pc:sldMk cId="470886827" sldId="302"/>
            <ac:spMk id="45" creationId="{E738E850-880D-4822-9CDD-8BAD4B0C83E0}"/>
          </ac:spMkLst>
        </pc:spChg>
        <pc:spChg chg="add mod">
          <ac:chgData name="Anna Upena" userId="098f5814-1fb6-40e3-9709-84f966fac977" providerId="ADAL" clId="{945E70FC-5A7C-4DD3-923E-2260A49CCF6C}" dt="2018-08-22T16:53:07.383" v="6842" actId="1076"/>
          <ac:spMkLst>
            <pc:docMk/>
            <pc:sldMk cId="470886827" sldId="302"/>
            <ac:spMk id="46" creationId="{57EF9410-944F-47F6-993B-C5FA4324EB5D}"/>
          </ac:spMkLst>
        </pc:spChg>
        <pc:grpChg chg="add mod">
          <ac:chgData name="Anna Upena" userId="098f5814-1fb6-40e3-9709-84f966fac977" providerId="ADAL" clId="{945E70FC-5A7C-4DD3-923E-2260A49CCF6C}" dt="2018-08-22T14:19:55.235" v="5857" actId="1076"/>
          <ac:grpSpMkLst>
            <pc:docMk/>
            <pc:sldMk cId="470886827" sldId="302"/>
            <ac:grpSpMk id="7" creationId="{11B1AD66-9D40-4284-BB5D-9D195CBDADD2}"/>
          </ac:grpSpMkLst>
        </pc:grpChg>
        <pc:grpChg chg="add del mod">
          <ac:chgData name="Anna Upena" userId="098f5814-1fb6-40e3-9709-84f966fac977" providerId="ADAL" clId="{945E70FC-5A7C-4DD3-923E-2260A49CCF6C}" dt="2018-08-22T14:13:00.979" v="5719" actId="478"/>
          <ac:grpSpMkLst>
            <pc:docMk/>
            <pc:sldMk cId="470886827" sldId="302"/>
            <ac:grpSpMk id="14" creationId="{B67A6355-D18A-4ACD-8599-88AF5F7E60BF}"/>
          </ac:grpSpMkLst>
        </pc:grpChg>
        <pc:grpChg chg="add del mod">
          <ac:chgData name="Anna Upena" userId="098f5814-1fb6-40e3-9709-84f966fac977" providerId="ADAL" clId="{945E70FC-5A7C-4DD3-923E-2260A49CCF6C}" dt="2018-08-22T14:06:01.659" v="5642" actId="478"/>
          <ac:grpSpMkLst>
            <pc:docMk/>
            <pc:sldMk cId="470886827" sldId="302"/>
            <ac:grpSpMk id="19" creationId="{C03497D5-5187-4FD9-BAB0-598B06A71AE5}"/>
          </ac:grpSpMkLst>
        </pc:grpChg>
        <pc:grpChg chg="add del mod">
          <ac:chgData name="Anna Upena" userId="098f5814-1fb6-40e3-9709-84f966fac977" providerId="ADAL" clId="{945E70FC-5A7C-4DD3-923E-2260A49CCF6C}" dt="2018-08-22T14:13:38.027" v="5731" actId="478"/>
          <ac:grpSpMkLst>
            <pc:docMk/>
            <pc:sldMk cId="470886827" sldId="302"/>
            <ac:grpSpMk id="27" creationId="{094D2D9C-DCE9-42FC-AF86-AF0D967FF5E3}"/>
          </ac:grpSpMkLst>
        </pc:grpChg>
        <pc:grpChg chg="add mod">
          <ac:chgData name="Anna Upena" userId="098f5814-1fb6-40e3-9709-84f966fac977" providerId="ADAL" clId="{945E70FC-5A7C-4DD3-923E-2260A49CCF6C}" dt="2018-08-22T16:51:44.604" v="6829" actId="14100"/>
          <ac:grpSpMkLst>
            <pc:docMk/>
            <pc:sldMk cId="470886827" sldId="302"/>
            <ac:grpSpMk id="31" creationId="{24289104-EB6D-4262-B006-849A3FC4BB9E}"/>
          </ac:grpSpMkLst>
        </pc:grpChg>
        <pc:grpChg chg="add mod">
          <ac:chgData name="Anna Upena" userId="098f5814-1fb6-40e3-9709-84f966fac977" providerId="ADAL" clId="{945E70FC-5A7C-4DD3-923E-2260A49CCF6C}" dt="2018-08-22T16:58:33.251" v="7083" actId="1076"/>
          <ac:grpSpMkLst>
            <pc:docMk/>
            <pc:sldMk cId="470886827" sldId="302"/>
            <ac:grpSpMk id="35" creationId="{CAD8BB41-14F3-4495-93B4-2A1A356EE3C0}"/>
          </ac:grpSpMkLst>
        </pc:grpChg>
        <pc:grpChg chg="add mod">
          <ac:chgData name="Anna Upena" userId="098f5814-1fb6-40e3-9709-84f966fac977" providerId="ADAL" clId="{945E70FC-5A7C-4DD3-923E-2260A49CCF6C}" dt="2018-08-23T07:36:30.864" v="7202" actId="14100"/>
          <ac:grpSpMkLst>
            <pc:docMk/>
            <pc:sldMk cId="470886827" sldId="302"/>
            <ac:grpSpMk id="39" creationId="{3E23B444-A403-4ED9-AFC6-327A640A285E}"/>
          </ac:grpSpMkLst>
        </pc:grpChg>
        <pc:picChg chg="add del mod">
          <ac:chgData name="Anna Upena" userId="098f5814-1fb6-40e3-9709-84f966fac977" providerId="ADAL" clId="{945E70FC-5A7C-4DD3-923E-2260A49CCF6C}" dt="2018-08-22T14:01:25.015" v="5527"/>
          <ac:picMkLst>
            <pc:docMk/>
            <pc:sldMk cId="470886827" sldId="302"/>
            <ac:picMk id="3" creationId="{B3A5E325-753A-4D5D-9BE4-6283B14DF69C}"/>
          </ac:picMkLst>
        </pc:picChg>
        <pc:picChg chg="del">
          <ac:chgData name="Anna Upena" userId="098f5814-1fb6-40e3-9709-84f966fac977" providerId="ADAL" clId="{945E70FC-5A7C-4DD3-923E-2260A49CCF6C}" dt="2018-08-22T13:55:29.906" v="5417" actId="478"/>
          <ac:picMkLst>
            <pc:docMk/>
            <pc:sldMk cId="470886827" sldId="302"/>
            <ac:picMk id="6" creationId="{2F54BC60-ECDC-40DB-AD2D-072A029E29E8}"/>
          </ac:picMkLst>
        </pc:picChg>
        <pc:picChg chg="add mod">
          <ac:chgData name="Anna Upena" userId="098f5814-1fb6-40e3-9709-84f966fac977" providerId="ADAL" clId="{945E70FC-5A7C-4DD3-923E-2260A49CCF6C}" dt="2018-08-22T16:50:09.268" v="6794" actId="1076"/>
          <ac:picMkLst>
            <pc:docMk/>
            <pc:sldMk cId="470886827" sldId="302"/>
            <ac:picMk id="43" creationId="{E0C4C45A-9D3D-48DF-93FA-56054A0DD91B}"/>
          </ac:picMkLst>
        </pc:picChg>
      </pc:sldChg>
      <pc:sldChg chg="addSp delSp modSp ord delDesignElem">
        <pc:chgData name="Anna Upena" userId="098f5814-1fb6-40e3-9709-84f966fac977" providerId="ADAL" clId="{945E70FC-5A7C-4DD3-923E-2260A49CCF6C}" dt="2018-08-23T07:42:31.486" v="7289" actId="20577"/>
        <pc:sldMkLst>
          <pc:docMk/>
          <pc:sldMk cId="1310563500" sldId="303"/>
        </pc:sldMkLst>
        <pc:spChg chg="add mod">
          <ac:chgData name="Anna Upena" userId="098f5814-1fb6-40e3-9709-84f966fac977" providerId="ADAL" clId="{945E70FC-5A7C-4DD3-923E-2260A49CCF6C}" dt="2018-08-23T07:42:31.486" v="7289" actId="20577"/>
          <ac:spMkLst>
            <pc:docMk/>
            <pc:sldMk cId="1310563500" sldId="303"/>
            <ac:spMk id="2" creationId="{27701E8F-004E-48F1-A6F3-E0DD9814C823}"/>
          </ac:spMkLst>
        </pc:spChg>
        <pc:spChg chg="mod">
          <ac:chgData name="Anna Upena" userId="098f5814-1fb6-40e3-9709-84f966fac977" providerId="ADAL" clId="{945E70FC-5A7C-4DD3-923E-2260A49CCF6C}" dt="2018-08-22T17:01:45.337" v="7118" actId="255"/>
          <ac:spMkLst>
            <pc:docMk/>
            <pc:sldMk cId="1310563500" sldId="303"/>
            <ac:spMk id="4" creationId="{C89EC434-26F2-4513-AB8A-7DF51FB3F1C9}"/>
          </ac:spMkLst>
        </pc:spChg>
        <pc:spChg chg="mod">
          <ac:chgData name="Anna Upena" userId="098f5814-1fb6-40e3-9709-84f966fac977" providerId="ADAL" clId="{945E70FC-5A7C-4DD3-923E-2260A49CCF6C}" dt="2018-08-22T11:28:53.083" v="2191" actId="20577"/>
          <ac:spMkLst>
            <pc:docMk/>
            <pc:sldMk cId="1310563500" sldId="303"/>
            <ac:spMk id="5" creationId="{AE0D5507-AD9D-4339-9717-7A89009285FE}"/>
          </ac:spMkLst>
        </pc:spChg>
        <pc:spChg chg="add del">
          <ac:chgData name="Anna Upena" userId="098f5814-1fb6-40e3-9709-84f966fac977" providerId="ADAL" clId="{945E70FC-5A7C-4DD3-923E-2260A49CCF6C}" dt="2018-08-22T13:40:01.218" v="5332"/>
          <ac:spMkLst>
            <pc:docMk/>
            <pc:sldMk cId="1310563500" sldId="303"/>
            <ac:spMk id="11" creationId="{59A309A7-1751-4ABE-A3C1-EEC40366AD89}"/>
          </ac:spMkLst>
        </pc:spChg>
        <pc:spChg chg="add del">
          <ac:chgData name="Anna Upena" userId="098f5814-1fb6-40e3-9709-84f966fac977" providerId="ADAL" clId="{945E70FC-5A7C-4DD3-923E-2260A49CCF6C}" dt="2018-08-22T13:40:01.218" v="5332"/>
          <ac:spMkLst>
            <pc:docMk/>
            <pc:sldMk cId="1310563500" sldId="303"/>
            <ac:spMk id="13" creationId="{967D8EB6-EAE1-4F9C-B398-83321E287204}"/>
          </ac:spMkLst>
        </pc:spChg>
        <pc:picChg chg="del">
          <ac:chgData name="Anna Upena" userId="098f5814-1fb6-40e3-9709-84f966fac977" providerId="ADAL" clId="{945E70FC-5A7C-4DD3-923E-2260A49CCF6C}" dt="2018-08-22T14:24:24.922" v="5922" actId="478"/>
          <ac:picMkLst>
            <pc:docMk/>
            <pc:sldMk cId="1310563500" sldId="303"/>
            <ac:picMk id="6" creationId="{613E7E8D-9400-4AC9-9621-5DA5ADA8F5E2}"/>
          </ac:picMkLst>
        </pc:picChg>
      </pc:sldChg>
      <pc:sldChg chg="modSp">
        <pc:chgData name="Anna Upena" userId="098f5814-1fb6-40e3-9709-84f966fac977" providerId="ADAL" clId="{945E70FC-5A7C-4DD3-923E-2260A49CCF6C}" dt="2018-08-22T12:39:17.528" v="4478"/>
        <pc:sldMkLst>
          <pc:docMk/>
          <pc:sldMk cId="1417953415" sldId="304"/>
        </pc:sldMkLst>
        <pc:spChg chg="mod">
          <ac:chgData name="Anna Upena" userId="098f5814-1fb6-40e3-9709-84f966fac977" providerId="ADAL" clId="{945E70FC-5A7C-4DD3-923E-2260A49CCF6C}" dt="2018-08-22T12:39:17.528" v="4478"/>
          <ac:spMkLst>
            <pc:docMk/>
            <pc:sldMk cId="1417953415" sldId="304"/>
            <ac:spMk id="9" creationId="{2F28E20F-BEB7-4BAA-B46F-6221E32A2FD7}"/>
          </ac:spMkLst>
        </pc:spChg>
      </pc:sldChg>
      <pc:sldChg chg="del ord">
        <pc:chgData name="Anna Upena" userId="098f5814-1fb6-40e3-9709-84f966fac977" providerId="ADAL" clId="{945E70FC-5A7C-4DD3-923E-2260A49CCF6C}" dt="2018-08-22T12:31:43.201" v="3718" actId="2696"/>
        <pc:sldMkLst>
          <pc:docMk/>
          <pc:sldMk cId="960499001" sldId="305"/>
        </pc:sldMkLst>
      </pc:sldChg>
      <pc:sldChg chg="add setBg">
        <pc:chgData name="Anna Upena" userId="098f5814-1fb6-40e3-9709-84f966fac977" providerId="ADAL" clId="{945E70FC-5A7C-4DD3-923E-2260A49CCF6C}" dt="2018-08-22T16:57:52.091" v="7075"/>
        <pc:sldMkLst>
          <pc:docMk/>
          <pc:sldMk cId="126830112" sldId="306"/>
        </pc:sldMkLst>
      </pc:sldChg>
      <pc:sldChg chg="addSp delSp modSp del ord setBg delDesignElem">
        <pc:chgData name="Anna Upena" userId="098f5814-1fb6-40e3-9709-84f966fac977" providerId="ADAL" clId="{945E70FC-5A7C-4DD3-923E-2260A49CCF6C}" dt="2018-08-22T16:57:31.512" v="7074" actId="2696"/>
        <pc:sldMkLst>
          <pc:docMk/>
          <pc:sldMk cId="332665405" sldId="306"/>
        </pc:sldMkLst>
        <pc:spChg chg="add del mod">
          <ac:chgData name="Anna Upena" userId="098f5814-1fb6-40e3-9709-84f966fac977" providerId="ADAL" clId="{945E70FC-5A7C-4DD3-923E-2260A49CCF6C}" dt="2018-08-22T11:43:52.108" v="2780" actId="478"/>
          <ac:spMkLst>
            <pc:docMk/>
            <pc:sldMk cId="332665405" sldId="306"/>
            <ac:spMk id="2" creationId="{F9BD4CC0-AF30-4D8A-8463-27767612EC49}"/>
          </ac:spMkLst>
        </pc:spChg>
        <pc:spChg chg="mod">
          <ac:chgData name="Anna Upena" userId="098f5814-1fb6-40e3-9709-84f966fac977" providerId="ADAL" clId="{945E70FC-5A7C-4DD3-923E-2260A49CCF6C}" dt="2018-08-22T13:40:35.562" v="5340" actId="403"/>
          <ac:spMkLst>
            <pc:docMk/>
            <pc:sldMk cId="332665405" sldId="306"/>
            <ac:spMk id="4" creationId="{C89EC434-26F2-4513-AB8A-7DF51FB3F1C9}"/>
          </ac:spMkLst>
        </pc:spChg>
        <pc:spChg chg="mod">
          <ac:chgData name="Anna Upena" userId="098f5814-1fb6-40e3-9709-84f966fac977" providerId="ADAL" clId="{945E70FC-5A7C-4DD3-923E-2260A49CCF6C}" dt="2018-08-22T13:41:11.846" v="5345" actId="123"/>
          <ac:spMkLst>
            <pc:docMk/>
            <pc:sldMk cId="332665405" sldId="306"/>
            <ac:spMk id="5" creationId="{AE0D5507-AD9D-4339-9717-7A89009285FE}"/>
          </ac:spMkLst>
        </pc:spChg>
        <pc:spChg chg="add del">
          <ac:chgData name="Anna Upena" userId="098f5814-1fb6-40e3-9709-84f966fac977" providerId="ADAL" clId="{945E70FC-5A7C-4DD3-923E-2260A49CCF6C}" dt="2018-08-22T13:40:01.218" v="5332"/>
          <ac:spMkLst>
            <pc:docMk/>
            <pc:sldMk cId="332665405" sldId="306"/>
            <ac:spMk id="11" creationId="{59A309A7-1751-4ABE-A3C1-EEC40366AD89}"/>
          </ac:spMkLst>
        </pc:spChg>
        <pc:spChg chg="add del">
          <ac:chgData name="Anna Upena" userId="098f5814-1fb6-40e3-9709-84f966fac977" providerId="ADAL" clId="{945E70FC-5A7C-4DD3-923E-2260A49CCF6C}" dt="2018-08-22T13:40:01.218" v="5332"/>
          <ac:spMkLst>
            <pc:docMk/>
            <pc:sldMk cId="332665405" sldId="306"/>
            <ac:spMk id="13" creationId="{967D8EB6-EAE1-4F9C-B398-83321E287204}"/>
          </ac:spMkLst>
        </pc:spChg>
        <pc:picChg chg="add del mod">
          <ac:chgData name="Anna Upena" userId="098f5814-1fb6-40e3-9709-84f966fac977" providerId="ADAL" clId="{945E70FC-5A7C-4DD3-923E-2260A49CCF6C}" dt="2018-08-22T11:43:53.045" v="2781" actId="478"/>
          <ac:picMkLst>
            <pc:docMk/>
            <pc:sldMk cId="332665405" sldId="306"/>
            <ac:picMk id="3" creationId="{E9E4512E-89AB-45DF-9131-0B08EDED0189}"/>
          </ac:picMkLst>
        </pc:picChg>
        <pc:picChg chg="mod">
          <ac:chgData name="Anna Upena" userId="098f5814-1fb6-40e3-9709-84f966fac977" providerId="ADAL" clId="{945E70FC-5A7C-4DD3-923E-2260A49CCF6C}" dt="2018-08-22T13:41:19.908" v="5347" actId="1076"/>
          <ac:picMkLst>
            <pc:docMk/>
            <pc:sldMk cId="332665405" sldId="306"/>
            <ac:picMk id="6" creationId="{321CC5DD-DC02-48BC-A8F6-4A3691D98EA3}"/>
          </ac:picMkLst>
        </pc:picChg>
        <pc:picChg chg="add mod">
          <ac:chgData name="Anna Upena" userId="098f5814-1fb6-40e3-9709-84f966fac977" providerId="ADAL" clId="{945E70FC-5A7C-4DD3-923E-2260A49CCF6C}" dt="2018-08-22T13:41:17.674" v="5346" actId="1076"/>
          <ac:picMkLst>
            <pc:docMk/>
            <pc:sldMk cId="332665405" sldId="306"/>
            <ac:picMk id="7" creationId="{0944D220-903B-45EA-B599-B6ED67A8B861}"/>
          </ac:picMkLst>
        </pc:picChg>
      </pc:sldChg>
      <pc:sldChg chg="addSp delSp modSp ord delDesignElem">
        <pc:chgData name="Anna Upena" userId="098f5814-1fb6-40e3-9709-84f966fac977" providerId="ADAL" clId="{945E70FC-5A7C-4DD3-923E-2260A49CCF6C}" dt="2018-08-22T16:48:24.956" v="6778" actId="478"/>
        <pc:sldMkLst>
          <pc:docMk/>
          <pc:sldMk cId="1083732734" sldId="307"/>
        </pc:sldMkLst>
        <pc:spChg chg="mod">
          <ac:chgData name="Anna Upena" userId="098f5814-1fb6-40e3-9709-84f966fac977" providerId="ADAL" clId="{945E70FC-5A7C-4DD3-923E-2260A49CCF6C}" dt="2018-08-22T16:48:13.156" v="6777" actId="20577"/>
          <ac:spMkLst>
            <pc:docMk/>
            <pc:sldMk cId="1083732734" sldId="307"/>
            <ac:spMk id="4" creationId="{C89EC434-26F2-4513-AB8A-7DF51FB3F1C9}"/>
          </ac:spMkLst>
        </pc:spChg>
        <pc:spChg chg="mod">
          <ac:chgData name="Anna Upena" userId="098f5814-1fb6-40e3-9709-84f966fac977" providerId="ADAL" clId="{945E70FC-5A7C-4DD3-923E-2260A49CCF6C}" dt="2018-08-22T16:26:41.473" v="6613" actId="27636"/>
          <ac:spMkLst>
            <pc:docMk/>
            <pc:sldMk cId="1083732734" sldId="307"/>
            <ac:spMk id="5" creationId="{AE0D5507-AD9D-4339-9717-7A89009285FE}"/>
          </ac:spMkLst>
        </pc:spChg>
        <pc:spChg chg="add del">
          <ac:chgData name="Anna Upena" userId="098f5814-1fb6-40e3-9709-84f966fac977" providerId="ADAL" clId="{945E70FC-5A7C-4DD3-923E-2260A49CCF6C}" dt="2018-08-22T13:40:01.218" v="5332"/>
          <ac:spMkLst>
            <pc:docMk/>
            <pc:sldMk cId="1083732734" sldId="307"/>
            <ac:spMk id="11" creationId="{59A309A7-1751-4ABE-A3C1-EEC40366AD89}"/>
          </ac:spMkLst>
        </pc:spChg>
        <pc:spChg chg="add del">
          <ac:chgData name="Anna Upena" userId="098f5814-1fb6-40e3-9709-84f966fac977" providerId="ADAL" clId="{945E70FC-5A7C-4DD3-923E-2260A49CCF6C}" dt="2018-08-22T13:40:01.218" v="5332"/>
          <ac:spMkLst>
            <pc:docMk/>
            <pc:sldMk cId="1083732734" sldId="307"/>
            <ac:spMk id="13" creationId="{967D8EB6-EAE1-4F9C-B398-83321E287204}"/>
          </ac:spMkLst>
        </pc:spChg>
        <pc:picChg chg="del">
          <ac:chgData name="Anna Upena" userId="098f5814-1fb6-40e3-9709-84f966fac977" providerId="ADAL" clId="{945E70FC-5A7C-4DD3-923E-2260A49CCF6C}" dt="2018-08-22T16:48:24.956" v="6778" actId="478"/>
          <ac:picMkLst>
            <pc:docMk/>
            <pc:sldMk cId="1083732734" sldId="307"/>
            <ac:picMk id="6" creationId="{97B0A79A-D8DA-46EC-BC3C-92935A192716}"/>
          </ac:picMkLst>
        </pc:picChg>
      </pc:sldChg>
      <pc:sldChg chg="del">
        <pc:chgData name="Anna Upena" userId="098f5814-1fb6-40e3-9709-84f966fac977" providerId="ADAL" clId="{945E70FC-5A7C-4DD3-923E-2260A49CCF6C}" dt="2018-08-22T12:38:45.700" v="4473" actId="2696"/>
        <pc:sldMkLst>
          <pc:docMk/>
          <pc:sldMk cId="215313453" sldId="308"/>
        </pc:sldMkLst>
      </pc:sldChg>
      <pc:sldChg chg="modSp add">
        <pc:chgData name="Anna Upena" userId="098f5814-1fb6-40e3-9709-84f966fac977" providerId="ADAL" clId="{945E70FC-5A7C-4DD3-923E-2260A49CCF6C}" dt="2018-08-23T07:33:40.740" v="7201" actId="20577"/>
        <pc:sldMkLst>
          <pc:docMk/>
          <pc:sldMk cId="3584765806" sldId="309"/>
        </pc:sldMkLst>
        <pc:spChg chg="mod">
          <ac:chgData name="Anna Upena" userId="098f5814-1fb6-40e3-9709-84f966fac977" providerId="ADAL" clId="{945E70FC-5A7C-4DD3-923E-2260A49CCF6C}" dt="2018-08-23T07:33:23.901" v="7199" actId="20577"/>
          <ac:spMkLst>
            <pc:docMk/>
            <pc:sldMk cId="3584765806" sldId="309"/>
            <ac:spMk id="7" creationId="{241C67BA-997E-4479-93A4-D68DB83CB0CE}"/>
          </ac:spMkLst>
        </pc:spChg>
        <pc:spChg chg="mod">
          <ac:chgData name="Anna Upena" userId="098f5814-1fb6-40e3-9709-84f966fac977" providerId="ADAL" clId="{945E70FC-5A7C-4DD3-923E-2260A49CCF6C}" dt="2018-08-22T10:24:44.812" v="767"/>
          <ac:spMkLst>
            <pc:docMk/>
            <pc:sldMk cId="3584765806" sldId="309"/>
            <ac:spMk id="10" creationId="{84D21E61-90B3-44E0-A19C-3C26FBEB8177}"/>
          </ac:spMkLst>
        </pc:spChg>
        <pc:spChg chg="mod">
          <ac:chgData name="Anna Upena" userId="098f5814-1fb6-40e3-9709-84f966fac977" providerId="ADAL" clId="{945E70FC-5A7C-4DD3-923E-2260A49CCF6C}" dt="2018-08-23T07:33:40.740" v="7201" actId="20577"/>
          <ac:spMkLst>
            <pc:docMk/>
            <pc:sldMk cId="3584765806" sldId="309"/>
            <ac:spMk id="11" creationId="{F01F46F2-4C34-4329-9A54-36251C3C2CB5}"/>
          </ac:spMkLst>
        </pc:spChg>
      </pc:sldChg>
      <pc:sldChg chg="addSp delSp modSp add del ord">
        <pc:chgData name="Anna Upena" userId="098f5814-1fb6-40e3-9709-84f966fac977" providerId="ADAL" clId="{945E70FC-5A7C-4DD3-923E-2260A49CCF6C}" dt="2018-08-23T07:43:26.533" v="7290" actId="20577"/>
        <pc:sldMkLst>
          <pc:docMk/>
          <pc:sldMk cId="762450643" sldId="321"/>
        </pc:sldMkLst>
        <pc:spChg chg="del mod">
          <ac:chgData name="Anna Upena" userId="098f5814-1fb6-40e3-9709-84f966fac977" providerId="ADAL" clId="{945E70FC-5A7C-4DD3-923E-2260A49CCF6C}" dt="2018-08-22T12:35:46.906" v="4186"/>
          <ac:spMkLst>
            <pc:docMk/>
            <pc:sldMk cId="762450643" sldId="321"/>
            <ac:spMk id="2" creationId="{5B72CB1A-C37F-4F1D-8619-203F33D967DF}"/>
          </ac:spMkLst>
        </pc:spChg>
        <pc:spChg chg="add mod">
          <ac:chgData name="Anna Upena" userId="098f5814-1fb6-40e3-9709-84f966fac977" providerId="ADAL" clId="{945E70FC-5A7C-4DD3-923E-2260A49CCF6C}" dt="2018-08-22T11:28:13.249" v="2171" actId="1076"/>
          <ac:spMkLst>
            <pc:docMk/>
            <pc:sldMk cId="762450643" sldId="321"/>
            <ac:spMk id="3" creationId="{709FEA45-E5D6-4015-9E23-154414DAE5D0}"/>
          </ac:spMkLst>
        </pc:spChg>
        <pc:spChg chg="mod">
          <ac:chgData name="Anna Upena" userId="098f5814-1fb6-40e3-9709-84f966fac977" providerId="ADAL" clId="{945E70FC-5A7C-4DD3-923E-2260A49CCF6C}" dt="2018-08-22T17:05:20.680" v="7192" actId="255"/>
          <ac:spMkLst>
            <pc:docMk/>
            <pc:sldMk cId="762450643" sldId="321"/>
            <ac:spMk id="10" creationId="{E436D4DD-8E80-4214-B0F9-10765802CD0F}"/>
          </ac:spMkLst>
        </pc:spChg>
        <pc:spChg chg="mod">
          <ac:chgData name="Anna Upena" userId="098f5814-1fb6-40e3-9709-84f966fac977" providerId="ADAL" clId="{945E70FC-5A7C-4DD3-923E-2260A49CCF6C}" dt="2018-08-22T17:04:59.690" v="7189" actId="1076"/>
          <ac:spMkLst>
            <pc:docMk/>
            <pc:sldMk cId="762450643" sldId="321"/>
            <ac:spMk id="12" creationId="{A9C778F8-CA96-486D-8DA4-B82E0A18DB28}"/>
          </ac:spMkLst>
        </pc:spChg>
        <pc:spChg chg="mod">
          <ac:chgData name="Anna Upena" userId="098f5814-1fb6-40e3-9709-84f966fac977" providerId="ADAL" clId="{945E70FC-5A7C-4DD3-923E-2260A49CCF6C}" dt="2018-08-22T17:04:56.747" v="7188" actId="1076"/>
          <ac:spMkLst>
            <pc:docMk/>
            <pc:sldMk cId="762450643" sldId="321"/>
            <ac:spMk id="35" creationId="{B1E851BF-C91D-4BD1-9EAB-00D76F1A94BA}"/>
          </ac:spMkLst>
        </pc:spChg>
        <pc:spChg chg="mod">
          <ac:chgData name="Anna Upena" userId="098f5814-1fb6-40e3-9709-84f966fac977" providerId="ADAL" clId="{945E70FC-5A7C-4DD3-923E-2260A49CCF6C}" dt="2018-08-22T16:48:59.851" v="6788" actId="255"/>
          <ac:spMkLst>
            <pc:docMk/>
            <pc:sldMk cId="762450643" sldId="321"/>
            <ac:spMk id="42" creationId="{76508411-BFED-40ED-9EB4-97754F857EC6}"/>
          </ac:spMkLst>
        </pc:spChg>
        <pc:spChg chg="mod">
          <ac:chgData name="Anna Upena" userId="098f5814-1fb6-40e3-9709-84f966fac977" providerId="ADAL" clId="{945E70FC-5A7C-4DD3-923E-2260A49CCF6C}" dt="2018-08-23T07:43:26.533" v="7290" actId="20577"/>
          <ac:spMkLst>
            <pc:docMk/>
            <pc:sldMk cId="762450643" sldId="321"/>
            <ac:spMk id="53" creationId="{E76B717C-AED2-4575-94A4-2A759C0E89CA}"/>
          </ac:spMkLst>
        </pc:spChg>
        <pc:spChg chg="mod">
          <ac:chgData name="Anna Upena" userId="098f5814-1fb6-40e3-9709-84f966fac977" providerId="ADAL" clId="{945E70FC-5A7C-4DD3-923E-2260A49CCF6C}" dt="2018-08-22T17:05:04.683" v="7190" actId="1076"/>
          <ac:spMkLst>
            <pc:docMk/>
            <pc:sldMk cId="762450643" sldId="321"/>
            <ac:spMk id="58" creationId="{10CC98F1-30A9-4B53-920D-854951386356}"/>
          </ac:spMkLst>
        </pc:spChg>
        <pc:spChg chg="mod">
          <ac:chgData name="Anna Upena" userId="098f5814-1fb6-40e3-9709-84f966fac977" providerId="ADAL" clId="{945E70FC-5A7C-4DD3-923E-2260A49CCF6C}" dt="2018-08-22T17:03:51.143" v="7177" actId="1076"/>
          <ac:spMkLst>
            <pc:docMk/>
            <pc:sldMk cId="762450643" sldId="321"/>
            <ac:spMk id="60" creationId="{BE1D281E-9EE3-44D7-83BD-296C5F44E152}"/>
          </ac:spMkLst>
        </pc:spChg>
        <pc:grpChg chg="del mod">
          <ac:chgData name="Anna Upena" userId="098f5814-1fb6-40e3-9709-84f966fac977" providerId="ADAL" clId="{945E70FC-5A7C-4DD3-923E-2260A49CCF6C}" dt="2018-08-22T17:04:38.219" v="7186" actId="1076"/>
          <ac:grpSpMkLst>
            <pc:docMk/>
            <pc:sldMk cId="762450643" sldId="321"/>
            <ac:grpSpMk id="24" creationId="{6F6D9495-2DFF-4793-8DC1-42439A63E6DC}"/>
          </ac:grpSpMkLst>
        </pc:grpChg>
        <pc:grpChg chg="del mod">
          <ac:chgData name="Anna Upena" userId="098f5814-1fb6-40e3-9709-84f966fac977" providerId="ADAL" clId="{945E70FC-5A7C-4DD3-923E-2260A49CCF6C}" dt="2018-08-22T17:04:19.965" v="7183" actId="14100"/>
          <ac:grpSpMkLst>
            <pc:docMk/>
            <pc:sldMk cId="762450643" sldId="321"/>
            <ac:grpSpMk id="28" creationId="{DE4BC387-7A5B-44F6-B341-4CF551536866}"/>
          </ac:grpSpMkLst>
        </pc:grpChg>
        <pc:grpChg chg="del mod">
          <ac:chgData name="Anna Upena" userId="098f5814-1fb6-40e3-9709-84f966fac977" providerId="ADAL" clId="{945E70FC-5A7C-4DD3-923E-2260A49CCF6C}" dt="2018-08-22T17:04:03.053" v="7180" actId="14100"/>
          <ac:grpSpMkLst>
            <pc:docMk/>
            <pc:sldMk cId="762450643" sldId="321"/>
            <ac:grpSpMk id="46" creationId="{2D38EB54-A0A0-415F-853D-DB163CFDB8A2}"/>
          </ac:grpSpMkLst>
        </pc:grpChg>
        <pc:grpChg chg="del mod">
          <ac:chgData name="Anna Upena" userId="098f5814-1fb6-40e3-9709-84f966fac977" providerId="ADAL" clId="{945E70FC-5A7C-4DD3-923E-2260A49CCF6C}" dt="2018-08-22T17:04:41.989" v="7187" actId="1076"/>
          <ac:grpSpMkLst>
            <pc:docMk/>
            <pc:sldMk cId="762450643" sldId="321"/>
            <ac:grpSpMk id="56" creationId="{9DEB0DEA-28AA-4204-BA86-272EE1454166}"/>
          </ac:grpSpMkLst>
        </pc:grpChg>
      </pc:sldChg>
      <pc:sldChg chg="modSp add">
        <pc:chgData name="Anna Upena" userId="098f5814-1fb6-40e3-9709-84f966fac977" providerId="ADAL" clId="{945E70FC-5A7C-4DD3-923E-2260A49CCF6C}" dt="2018-08-22T11:29:25.499" v="2207" actId="20577"/>
        <pc:sldMkLst>
          <pc:docMk/>
          <pc:sldMk cId="1670237945" sldId="322"/>
        </pc:sldMkLst>
        <pc:spChg chg="mod">
          <ac:chgData name="Anna Upena" userId="098f5814-1fb6-40e3-9709-84f966fac977" providerId="ADAL" clId="{945E70FC-5A7C-4DD3-923E-2260A49CCF6C}" dt="2018-08-22T11:29:25.499" v="2207" actId="20577"/>
          <ac:spMkLst>
            <pc:docMk/>
            <pc:sldMk cId="1670237945" sldId="322"/>
            <ac:spMk id="4" creationId="{2FB26464-EDFC-4E58-BD6C-EE8185C56485}"/>
          </ac:spMkLst>
        </pc:spChg>
        <pc:spChg chg="mod">
          <ac:chgData name="Anna Upena" userId="098f5814-1fb6-40e3-9709-84f966fac977" providerId="ADAL" clId="{945E70FC-5A7C-4DD3-923E-2260A49CCF6C}" dt="2018-08-22T11:21:22.410" v="1924" actId="20577"/>
          <ac:spMkLst>
            <pc:docMk/>
            <pc:sldMk cId="1670237945" sldId="322"/>
            <ac:spMk id="5" creationId="{8033730A-250C-4E26-A6F7-C8EA93B3555D}"/>
          </ac:spMkLst>
        </pc:spChg>
      </pc:sldChg>
      <pc:sldChg chg="modSp add">
        <pc:chgData name="Anna Upena" userId="098f5814-1fb6-40e3-9709-84f966fac977" providerId="ADAL" clId="{945E70FC-5A7C-4DD3-923E-2260A49CCF6C}" dt="2018-08-22T16:47:56.978" v="6768" actId="20577"/>
        <pc:sldMkLst>
          <pc:docMk/>
          <pc:sldMk cId="2791241365" sldId="323"/>
        </pc:sldMkLst>
        <pc:spChg chg="mod">
          <ac:chgData name="Anna Upena" userId="098f5814-1fb6-40e3-9709-84f966fac977" providerId="ADAL" clId="{945E70FC-5A7C-4DD3-923E-2260A49CCF6C}" dt="2018-08-22T16:47:56.978" v="6768" actId="20577"/>
          <ac:spMkLst>
            <pc:docMk/>
            <pc:sldMk cId="2791241365" sldId="323"/>
            <ac:spMk id="4" creationId="{2FB26464-EDFC-4E58-BD6C-EE8185C56485}"/>
          </ac:spMkLst>
        </pc:spChg>
        <pc:spChg chg="mod">
          <ac:chgData name="Anna Upena" userId="098f5814-1fb6-40e3-9709-84f966fac977" providerId="ADAL" clId="{945E70FC-5A7C-4DD3-923E-2260A49CCF6C}" dt="2018-08-22T12:31:10.919" v="3692" actId="20577"/>
          <ac:spMkLst>
            <pc:docMk/>
            <pc:sldMk cId="2791241365" sldId="323"/>
            <ac:spMk id="5" creationId="{8033730A-250C-4E26-A6F7-C8EA93B3555D}"/>
          </ac:spMkLst>
        </pc:spChg>
      </pc:sldChg>
      <pc:sldChg chg="addSp delSp modSp add">
        <pc:chgData name="Anna Upena" userId="098f5814-1fb6-40e3-9709-84f966fac977" providerId="ADAL" clId="{945E70FC-5A7C-4DD3-923E-2260A49CCF6C}" dt="2018-08-22T17:07:00.170" v="7197" actId="6549"/>
        <pc:sldMkLst>
          <pc:docMk/>
          <pc:sldMk cId="3462446948" sldId="324"/>
        </pc:sldMkLst>
        <pc:spChg chg="del mod">
          <ac:chgData name="Anna Upena" userId="098f5814-1fb6-40e3-9709-84f966fac977" providerId="ADAL" clId="{945E70FC-5A7C-4DD3-923E-2260A49CCF6C}" dt="2018-08-22T15:26:27.572" v="5996" actId="478"/>
          <ac:spMkLst>
            <pc:docMk/>
            <pc:sldMk cId="3462446948" sldId="324"/>
            <ac:spMk id="2" creationId="{13594FC2-4656-4093-9682-1CAB3D70579E}"/>
          </ac:spMkLst>
        </pc:spChg>
        <pc:spChg chg="add del mod">
          <ac:chgData name="Anna Upena" userId="098f5814-1fb6-40e3-9709-84f966fac977" providerId="ADAL" clId="{945E70FC-5A7C-4DD3-923E-2260A49CCF6C}" dt="2018-08-22T15:21:03.199" v="5943" actId="478"/>
          <ac:spMkLst>
            <pc:docMk/>
            <pc:sldMk cId="3462446948" sldId="324"/>
            <ac:spMk id="3" creationId="{9F86076B-1D4F-4D07-A5D8-29504882C408}"/>
          </ac:spMkLst>
        </pc:spChg>
        <pc:spChg chg="add del mod">
          <ac:chgData name="Anna Upena" userId="098f5814-1fb6-40e3-9709-84f966fac977" providerId="ADAL" clId="{945E70FC-5A7C-4DD3-923E-2260A49CCF6C}" dt="2018-08-22T15:21:55.204" v="5971" actId="478"/>
          <ac:spMkLst>
            <pc:docMk/>
            <pc:sldMk cId="3462446948" sldId="324"/>
            <ac:spMk id="5" creationId="{3AFEAE7F-2581-4B85-9310-6EBCD1648F84}"/>
          </ac:spMkLst>
        </pc:spChg>
        <pc:spChg chg="add del mod">
          <ac:chgData name="Anna Upena" userId="098f5814-1fb6-40e3-9709-84f966fac977" providerId="ADAL" clId="{945E70FC-5A7C-4DD3-923E-2260A49CCF6C}" dt="2018-08-22T17:07:00.170" v="7197" actId="6549"/>
          <ac:spMkLst>
            <pc:docMk/>
            <pc:sldMk cId="3462446948" sldId="324"/>
            <ac:spMk id="6" creationId="{DA0D60AA-73EC-480C-B927-99C750CFC65C}"/>
          </ac:spMkLst>
        </pc:spChg>
        <pc:spChg chg="add del mod">
          <ac:chgData name="Anna Upena" userId="098f5814-1fb6-40e3-9709-84f966fac977" providerId="ADAL" clId="{945E70FC-5A7C-4DD3-923E-2260A49CCF6C}" dt="2018-08-22T15:26:30.224" v="5997" actId="478"/>
          <ac:spMkLst>
            <pc:docMk/>
            <pc:sldMk cId="3462446948" sldId="324"/>
            <ac:spMk id="10" creationId="{148573FB-4183-4EC3-804C-646C87F129E2}"/>
          </ac:spMkLst>
        </pc:spChg>
        <pc:spChg chg="add del mod">
          <ac:chgData name="Anna Upena" userId="098f5814-1fb6-40e3-9709-84f966fac977" providerId="ADAL" clId="{945E70FC-5A7C-4DD3-923E-2260A49CCF6C}" dt="2018-08-22T16:28:34.518" v="6621" actId="14100"/>
          <ac:spMkLst>
            <pc:docMk/>
            <pc:sldMk cId="3462446948" sldId="324"/>
            <ac:spMk id="11" creationId="{9CAE33A5-605C-48D3-A24B-0808DFD72C27}"/>
          </ac:spMkLst>
        </pc:spChg>
        <pc:spChg chg="add del mod">
          <ac:chgData name="Anna Upena" userId="098f5814-1fb6-40e3-9709-84f966fac977" providerId="ADAL" clId="{945E70FC-5A7C-4DD3-923E-2260A49CCF6C}" dt="2018-08-22T15:36:03.117" v="6099" actId="478"/>
          <ac:spMkLst>
            <pc:docMk/>
            <pc:sldMk cId="3462446948" sldId="324"/>
            <ac:spMk id="12" creationId="{480C0C2A-5D7A-4F38-83BB-2C5CA5D1ECC8}"/>
          </ac:spMkLst>
        </pc:spChg>
        <pc:spChg chg="add del mod">
          <ac:chgData name="Anna Upena" userId="098f5814-1fb6-40e3-9709-84f966fac977" providerId="ADAL" clId="{945E70FC-5A7C-4DD3-923E-2260A49CCF6C}" dt="2018-08-22T16:22:16.975" v="6527" actId="1076"/>
          <ac:spMkLst>
            <pc:docMk/>
            <pc:sldMk cId="3462446948" sldId="324"/>
            <ac:spMk id="14" creationId="{D872F502-EB89-4E06-8C57-8CAF98EF7268}"/>
          </ac:spMkLst>
        </pc:spChg>
        <pc:spChg chg="add del mod">
          <ac:chgData name="Anna Upena" userId="098f5814-1fb6-40e3-9709-84f966fac977" providerId="ADAL" clId="{945E70FC-5A7C-4DD3-923E-2260A49CCF6C}" dt="2018-08-22T15:38:28.166" v="6109" actId="478"/>
          <ac:spMkLst>
            <pc:docMk/>
            <pc:sldMk cId="3462446948" sldId="324"/>
            <ac:spMk id="16" creationId="{6FE8A8E3-42E3-4C96-B582-C68AA2B9CEC4}"/>
          </ac:spMkLst>
        </pc:spChg>
        <pc:spChg chg="add del mod">
          <ac:chgData name="Anna Upena" userId="098f5814-1fb6-40e3-9709-84f966fac977" providerId="ADAL" clId="{945E70FC-5A7C-4DD3-923E-2260A49CCF6C}" dt="2018-08-22T15:33:29.447" v="6062"/>
          <ac:spMkLst>
            <pc:docMk/>
            <pc:sldMk cId="3462446948" sldId="324"/>
            <ac:spMk id="17" creationId="{07F45B65-3347-4FF8-AA4D-83454DE726F3}"/>
          </ac:spMkLst>
        </pc:spChg>
        <pc:spChg chg="add del mod">
          <ac:chgData name="Anna Upena" userId="098f5814-1fb6-40e3-9709-84f966fac977" providerId="ADAL" clId="{945E70FC-5A7C-4DD3-923E-2260A49CCF6C}" dt="2018-08-22T15:47:48.947" v="6205" actId="478"/>
          <ac:spMkLst>
            <pc:docMk/>
            <pc:sldMk cId="3462446948" sldId="324"/>
            <ac:spMk id="18" creationId="{B49800CB-0155-43C6-9002-1369553907C1}"/>
          </ac:spMkLst>
        </pc:spChg>
        <pc:spChg chg="add del mod">
          <ac:chgData name="Anna Upena" userId="098f5814-1fb6-40e3-9709-84f966fac977" providerId="ADAL" clId="{945E70FC-5A7C-4DD3-923E-2260A49CCF6C}" dt="2018-08-22T16:28:00.761" v="6617" actId="20577"/>
          <ac:spMkLst>
            <pc:docMk/>
            <pc:sldMk cId="3462446948" sldId="324"/>
            <ac:spMk id="20" creationId="{B50A4D54-779F-42B2-84E6-802B2EE74D14}"/>
          </ac:spMkLst>
        </pc:spChg>
        <pc:spChg chg="add del mod">
          <ac:chgData name="Anna Upena" userId="098f5814-1fb6-40e3-9709-84f966fac977" providerId="ADAL" clId="{945E70FC-5A7C-4DD3-923E-2260A49CCF6C}" dt="2018-08-22T15:39:23.722" v="6121" actId="478"/>
          <ac:spMkLst>
            <pc:docMk/>
            <pc:sldMk cId="3462446948" sldId="324"/>
            <ac:spMk id="21" creationId="{11BEC170-3559-4DAF-B0A0-75B08CC8059B}"/>
          </ac:spMkLst>
        </pc:spChg>
        <pc:spChg chg="add mod">
          <ac:chgData name="Anna Upena" userId="098f5814-1fb6-40e3-9709-84f966fac977" providerId="ADAL" clId="{945E70FC-5A7C-4DD3-923E-2260A49CCF6C}" dt="2018-08-22T16:22:22.043" v="6528" actId="1076"/>
          <ac:spMkLst>
            <pc:docMk/>
            <pc:sldMk cId="3462446948" sldId="324"/>
            <ac:spMk id="22" creationId="{3F246954-74EE-4A47-960F-BA0DD5E7A139}"/>
          </ac:spMkLst>
        </pc:spChg>
        <pc:spChg chg="add del mod">
          <ac:chgData name="Anna Upena" userId="098f5814-1fb6-40e3-9709-84f966fac977" providerId="ADAL" clId="{945E70FC-5A7C-4DD3-923E-2260A49CCF6C}" dt="2018-08-22T15:45:10.553" v="6174" actId="478"/>
          <ac:spMkLst>
            <pc:docMk/>
            <pc:sldMk cId="3462446948" sldId="324"/>
            <ac:spMk id="23" creationId="{3EF42575-5E2A-490F-947C-BE0649E3EE6C}"/>
          </ac:spMkLst>
        </pc:spChg>
        <pc:spChg chg="add mod">
          <ac:chgData name="Anna Upena" userId="098f5814-1fb6-40e3-9709-84f966fac977" providerId="ADAL" clId="{945E70FC-5A7C-4DD3-923E-2260A49CCF6C}" dt="2018-08-22T15:40:38.993" v="6139" actId="571"/>
          <ac:spMkLst>
            <pc:docMk/>
            <pc:sldMk cId="3462446948" sldId="324"/>
            <ac:spMk id="24" creationId="{68B35B1E-91DC-4AE5-9463-3015D5B15647}"/>
          </ac:spMkLst>
        </pc:spChg>
        <pc:spChg chg="add del mod">
          <ac:chgData name="Anna Upena" userId="098f5814-1fb6-40e3-9709-84f966fac977" providerId="ADAL" clId="{945E70FC-5A7C-4DD3-923E-2260A49CCF6C}" dt="2018-08-22T16:09:15.489" v="6355" actId="478"/>
          <ac:spMkLst>
            <pc:docMk/>
            <pc:sldMk cId="3462446948" sldId="324"/>
            <ac:spMk id="26" creationId="{A57589B2-FC0E-4B45-9DE0-2A2D6FF64EDA}"/>
          </ac:spMkLst>
        </pc:spChg>
        <pc:spChg chg="add del mod">
          <ac:chgData name="Anna Upena" userId="098f5814-1fb6-40e3-9709-84f966fac977" providerId="ADAL" clId="{945E70FC-5A7C-4DD3-923E-2260A49CCF6C}" dt="2018-08-22T16:19:40.857" v="6498" actId="1076"/>
          <ac:spMkLst>
            <pc:docMk/>
            <pc:sldMk cId="3462446948" sldId="324"/>
            <ac:spMk id="27" creationId="{37CAE57D-9AE4-42C0-83D8-CF0F5A8E1EF8}"/>
          </ac:spMkLst>
        </pc:spChg>
        <pc:spChg chg="add del mod">
          <ac:chgData name="Anna Upena" userId="098f5814-1fb6-40e3-9709-84f966fac977" providerId="ADAL" clId="{945E70FC-5A7C-4DD3-923E-2260A49CCF6C}" dt="2018-08-22T16:08:05.099" v="6345" actId="478"/>
          <ac:spMkLst>
            <pc:docMk/>
            <pc:sldMk cId="3462446948" sldId="324"/>
            <ac:spMk id="28" creationId="{5C8C2DB5-9A6F-40E6-949F-4B2016C72C5F}"/>
          </ac:spMkLst>
        </pc:spChg>
        <pc:spChg chg="add del mod">
          <ac:chgData name="Anna Upena" userId="098f5814-1fb6-40e3-9709-84f966fac977" providerId="ADAL" clId="{945E70FC-5A7C-4DD3-923E-2260A49CCF6C}" dt="2018-08-22T16:43:08.605" v="6701" actId="14100"/>
          <ac:spMkLst>
            <pc:docMk/>
            <pc:sldMk cId="3462446948" sldId="324"/>
            <ac:spMk id="29" creationId="{81271864-DDD6-41BC-8251-07404A46D121}"/>
          </ac:spMkLst>
        </pc:spChg>
        <pc:spChg chg="add del mod">
          <ac:chgData name="Anna Upena" userId="098f5814-1fb6-40e3-9709-84f966fac977" providerId="ADAL" clId="{945E70FC-5A7C-4DD3-923E-2260A49CCF6C}" dt="2018-08-22T15:52:46.310" v="6246" actId="478"/>
          <ac:spMkLst>
            <pc:docMk/>
            <pc:sldMk cId="3462446948" sldId="324"/>
            <ac:spMk id="30" creationId="{2DBA2D59-3801-4D95-B1FF-EC6CC8586816}"/>
          </ac:spMkLst>
        </pc:spChg>
        <pc:spChg chg="add del mod">
          <ac:chgData name="Anna Upena" userId="098f5814-1fb6-40e3-9709-84f966fac977" providerId="ADAL" clId="{945E70FC-5A7C-4DD3-923E-2260A49CCF6C}" dt="2018-08-22T16:08:18.517" v="6347" actId="478"/>
          <ac:spMkLst>
            <pc:docMk/>
            <pc:sldMk cId="3462446948" sldId="324"/>
            <ac:spMk id="1029" creationId="{0956F579-1DCC-4DA1-923E-DD303B3A6539}"/>
          </ac:spMkLst>
        </pc:spChg>
        <pc:spChg chg="add mod">
          <ac:chgData name="Anna Upena" userId="098f5814-1fb6-40e3-9709-84f966fac977" providerId="ADAL" clId="{945E70FC-5A7C-4DD3-923E-2260A49CCF6C}" dt="2018-08-22T16:23:47.462" v="6544" actId="14100"/>
          <ac:spMkLst>
            <pc:docMk/>
            <pc:sldMk cId="3462446948" sldId="324"/>
            <ac:spMk id="1030" creationId="{E031D165-198F-4119-800F-418C8C099420}"/>
          </ac:spMkLst>
        </pc:spChg>
        <pc:spChg chg="add del mod">
          <ac:chgData name="Anna Upena" userId="098f5814-1fb6-40e3-9709-84f966fac977" providerId="ADAL" clId="{945E70FC-5A7C-4DD3-923E-2260A49CCF6C}" dt="2018-08-22T16:09:44.577" v="6402"/>
          <ac:spMkLst>
            <pc:docMk/>
            <pc:sldMk cId="3462446948" sldId="324"/>
            <ac:spMk id="1040" creationId="{37D68660-2167-4CD7-B338-CEDC9E84F060}"/>
          </ac:spMkLst>
        </pc:spChg>
        <pc:spChg chg="add mod">
          <ac:chgData name="Anna Upena" userId="098f5814-1fb6-40e3-9709-84f966fac977" providerId="ADAL" clId="{945E70FC-5A7C-4DD3-923E-2260A49CCF6C}" dt="2018-08-22T16:44:11.772" v="6703" actId="14100"/>
          <ac:spMkLst>
            <pc:docMk/>
            <pc:sldMk cId="3462446948" sldId="324"/>
            <ac:spMk id="1041" creationId="{1626D9B6-D112-474C-AA56-978CF09BB79E}"/>
          </ac:spMkLst>
        </pc:spChg>
        <pc:spChg chg="add mod">
          <ac:chgData name="Anna Upena" userId="098f5814-1fb6-40e3-9709-84f966fac977" providerId="ADAL" clId="{945E70FC-5A7C-4DD3-923E-2260A49CCF6C}" dt="2018-08-22T16:24:47.952" v="6575" actId="1076"/>
          <ac:spMkLst>
            <pc:docMk/>
            <pc:sldMk cId="3462446948" sldId="324"/>
            <ac:spMk id="1047" creationId="{4302D75C-FCC7-4200-A496-ACE1C5567B09}"/>
          </ac:spMkLst>
        </pc:spChg>
        <pc:spChg chg="add mod">
          <ac:chgData name="Anna Upena" userId="098f5814-1fb6-40e3-9709-84f966fac977" providerId="ADAL" clId="{945E70FC-5A7C-4DD3-923E-2260A49CCF6C}" dt="2018-08-22T16:25:47.100" v="6580" actId="14100"/>
          <ac:spMkLst>
            <pc:docMk/>
            <pc:sldMk cId="3462446948" sldId="324"/>
            <ac:spMk id="1056" creationId="{30860B72-B2DB-4D44-BF71-18D1F69D093D}"/>
          </ac:spMkLst>
        </pc:spChg>
        <pc:spChg chg="add mod">
          <ac:chgData name="Anna Upena" userId="098f5814-1fb6-40e3-9709-84f966fac977" providerId="ADAL" clId="{945E70FC-5A7C-4DD3-923E-2260A49CCF6C}" dt="2018-08-22T16:21:16.773" v="6516" actId="14100"/>
          <ac:spMkLst>
            <pc:docMk/>
            <pc:sldMk cId="3462446948" sldId="324"/>
            <ac:spMk id="1057" creationId="{E7C468A5-D65B-410B-B1D7-C920B4896BD5}"/>
          </ac:spMkLst>
        </pc:spChg>
        <pc:spChg chg="add mod">
          <ac:chgData name="Anna Upena" userId="098f5814-1fb6-40e3-9709-84f966fac977" providerId="ADAL" clId="{945E70FC-5A7C-4DD3-923E-2260A49CCF6C}" dt="2018-08-22T16:24:21.582" v="6572" actId="1076"/>
          <ac:spMkLst>
            <pc:docMk/>
            <pc:sldMk cId="3462446948" sldId="324"/>
            <ac:spMk id="1058" creationId="{11A1FBB1-6753-4DBA-811C-B5AA59B73174}"/>
          </ac:spMkLst>
        </pc:spChg>
        <pc:spChg chg="add mod">
          <ac:chgData name="Anna Upena" userId="098f5814-1fb6-40e3-9709-84f966fac977" providerId="ADAL" clId="{945E70FC-5A7C-4DD3-923E-2260A49CCF6C}" dt="2018-08-22T16:24:13.175" v="6571" actId="20577"/>
          <ac:spMkLst>
            <pc:docMk/>
            <pc:sldMk cId="3462446948" sldId="324"/>
            <ac:spMk id="1059" creationId="{1B1DB8E2-AD6E-41EA-B94A-560150653DE8}"/>
          </ac:spMkLst>
        </pc:spChg>
        <pc:spChg chg="add mod">
          <ac:chgData name="Anna Upena" userId="098f5814-1fb6-40e3-9709-84f966fac977" providerId="ADAL" clId="{945E70FC-5A7C-4DD3-923E-2260A49CCF6C}" dt="2018-08-22T16:43:02.605" v="6699" actId="1076"/>
          <ac:spMkLst>
            <pc:docMk/>
            <pc:sldMk cId="3462446948" sldId="324"/>
            <ac:spMk id="1062" creationId="{F0E9DB07-67CA-4B6A-BCD5-3C01362CE04C}"/>
          </ac:spMkLst>
        </pc:spChg>
        <pc:spChg chg="add del mod">
          <ac:chgData name="Anna Upena" userId="098f5814-1fb6-40e3-9709-84f966fac977" providerId="ADAL" clId="{945E70FC-5A7C-4DD3-923E-2260A49CCF6C}" dt="2018-08-22T16:30:48.421" v="6625" actId="478"/>
          <ac:spMkLst>
            <pc:docMk/>
            <pc:sldMk cId="3462446948" sldId="324"/>
            <ac:spMk id="1063" creationId="{037091A0-0528-45C1-90A8-C2812C5D154C}"/>
          </ac:spMkLst>
        </pc:spChg>
        <pc:spChg chg="add del mod">
          <ac:chgData name="Anna Upena" userId="098f5814-1fb6-40e3-9709-84f966fac977" providerId="ADAL" clId="{945E70FC-5A7C-4DD3-923E-2260A49CCF6C}" dt="2018-08-22T16:40:26.704" v="6664" actId="478"/>
          <ac:spMkLst>
            <pc:docMk/>
            <pc:sldMk cId="3462446948" sldId="324"/>
            <ac:spMk id="1071" creationId="{C99188FA-2038-4B26-8DD3-1644A53934BB}"/>
          </ac:spMkLst>
        </pc:spChg>
        <pc:spChg chg="add del mod">
          <ac:chgData name="Anna Upena" userId="098f5814-1fb6-40e3-9709-84f966fac977" providerId="ADAL" clId="{945E70FC-5A7C-4DD3-923E-2260A49CCF6C}" dt="2018-08-22T16:40:28.562" v="6665" actId="478"/>
          <ac:spMkLst>
            <pc:docMk/>
            <pc:sldMk cId="3462446948" sldId="324"/>
            <ac:spMk id="1072" creationId="{2CFC36DA-2942-4285-968B-EB6BA418552D}"/>
          </ac:spMkLst>
        </pc:spChg>
        <pc:spChg chg="add del mod">
          <ac:chgData name="Anna Upena" userId="098f5814-1fb6-40e3-9709-84f966fac977" providerId="ADAL" clId="{945E70FC-5A7C-4DD3-923E-2260A49CCF6C}" dt="2018-08-22T16:42:58.432" v="6698" actId="478"/>
          <ac:spMkLst>
            <pc:docMk/>
            <pc:sldMk cId="3462446948" sldId="324"/>
            <ac:spMk id="1073" creationId="{50678173-3991-4035-A34C-25966D32A070}"/>
          </ac:spMkLst>
        </pc:spChg>
        <pc:spChg chg="add del mod">
          <ac:chgData name="Anna Upena" userId="098f5814-1fb6-40e3-9709-84f966fac977" providerId="ADAL" clId="{945E70FC-5A7C-4DD3-923E-2260A49CCF6C}" dt="2018-08-22T16:44:45.752" v="6704" actId="478"/>
          <ac:spMkLst>
            <pc:docMk/>
            <pc:sldMk cId="3462446948" sldId="324"/>
            <ac:spMk id="1074" creationId="{3925BEC0-994B-4DC6-9F1D-27FBCE479525}"/>
          </ac:spMkLst>
        </pc:spChg>
        <pc:spChg chg="add mod">
          <ac:chgData name="Anna Upena" userId="098f5814-1fb6-40e3-9709-84f966fac977" providerId="ADAL" clId="{945E70FC-5A7C-4DD3-923E-2260A49CCF6C}" dt="2018-08-22T16:45:27.057" v="6717" actId="207"/>
          <ac:spMkLst>
            <pc:docMk/>
            <pc:sldMk cId="3462446948" sldId="324"/>
            <ac:spMk id="1077" creationId="{2AC936EA-8170-4EFE-A510-F7B717C036DB}"/>
          </ac:spMkLst>
        </pc:spChg>
        <pc:spChg chg="add del mod">
          <ac:chgData name="Anna Upena" userId="098f5814-1fb6-40e3-9709-84f966fac977" providerId="ADAL" clId="{945E70FC-5A7C-4DD3-923E-2260A49CCF6C}" dt="2018-08-22T17:00:20.680" v="7097"/>
          <ac:spMkLst>
            <pc:docMk/>
            <pc:sldMk cId="3462446948" sldId="324"/>
            <ac:spMk id="1078" creationId="{A01B1A91-AA17-4ACD-A71C-D9D2CA1194A6}"/>
          </ac:spMkLst>
        </pc:spChg>
        <pc:spChg chg="add mod">
          <ac:chgData name="Anna Upena" userId="098f5814-1fb6-40e3-9709-84f966fac977" providerId="ADAL" clId="{945E70FC-5A7C-4DD3-923E-2260A49CCF6C}" dt="2018-08-22T17:00:35.015" v="7099" actId="1076"/>
          <ac:spMkLst>
            <pc:docMk/>
            <pc:sldMk cId="3462446948" sldId="324"/>
            <ac:spMk id="1079" creationId="{6BD0454B-BA5A-4BA4-B95C-A8691C0DC0AB}"/>
          </ac:spMkLst>
        </pc:spChg>
        <pc:graphicFrameChg chg="add del mod">
          <ac:chgData name="Anna Upena" userId="098f5814-1fb6-40e3-9709-84f966fac977" providerId="ADAL" clId="{945E70FC-5A7C-4DD3-923E-2260A49CCF6C}" dt="2018-08-22T15:56:32.015" v="6283" actId="1032"/>
          <ac:graphicFrameMkLst>
            <pc:docMk/>
            <pc:sldMk cId="3462446948" sldId="324"/>
            <ac:graphicFrameMk id="31" creationId="{22AAC4CB-B67F-46C3-AA65-535B01B80E9A}"/>
          </ac:graphicFrameMkLst>
        </pc:graphicFrameChg>
        <pc:graphicFrameChg chg="add del mod">
          <ac:chgData name="Anna Upena" userId="098f5814-1fb6-40e3-9709-84f966fac977" providerId="ADAL" clId="{945E70FC-5A7C-4DD3-923E-2260A49CCF6C}" dt="2018-08-22T15:57:57.987" v="6289" actId="1032"/>
          <ac:graphicFrameMkLst>
            <pc:docMk/>
            <pc:sldMk cId="3462446948" sldId="324"/>
            <ac:graphicFrameMk id="1024" creationId="{1B5DE964-17D5-4322-A85C-F3B8B4E42F44}"/>
          </ac:graphicFrameMkLst>
        </pc:graphicFrameChg>
        <pc:graphicFrameChg chg="add del mod">
          <ac:chgData name="Anna Upena" userId="098f5814-1fb6-40e3-9709-84f966fac977" providerId="ADAL" clId="{945E70FC-5A7C-4DD3-923E-2260A49CCF6C}" dt="2018-08-22T16:00:44.643" v="6293" actId="1032"/>
          <ac:graphicFrameMkLst>
            <pc:docMk/>
            <pc:sldMk cId="3462446948" sldId="324"/>
            <ac:graphicFrameMk id="1025" creationId="{1FB86829-39CD-4C25-AE0D-F0EF471B6008}"/>
          </ac:graphicFrameMkLst>
        </pc:graphicFrameChg>
        <pc:graphicFrameChg chg="add del mod">
          <ac:chgData name="Anna Upena" userId="098f5814-1fb6-40e3-9709-84f966fac977" providerId="ADAL" clId="{945E70FC-5A7C-4DD3-923E-2260A49CCF6C}" dt="2018-08-22T16:02:32.643" v="6297" actId="1032"/>
          <ac:graphicFrameMkLst>
            <pc:docMk/>
            <pc:sldMk cId="3462446948" sldId="324"/>
            <ac:graphicFrameMk id="1027" creationId="{2152272D-062B-4A41-BDFE-30FDB3210091}"/>
          </ac:graphicFrameMkLst>
        </pc:graphicFrameChg>
        <pc:graphicFrameChg chg="add del mod">
          <ac:chgData name="Anna Upena" userId="098f5814-1fb6-40e3-9709-84f966fac977" providerId="ADAL" clId="{945E70FC-5A7C-4DD3-923E-2260A49CCF6C}" dt="2018-08-22T16:05:56.513" v="6299" actId="1032"/>
          <ac:graphicFrameMkLst>
            <pc:docMk/>
            <pc:sldMk cId="3462446948" sldId="324"/>
            <ac:graphicFrameMk id="1028" creationId="{45DB895F-67EA-49EC-9D35-53DE53F53973}"/>
          </ac:graphicFrameMkLst>
        </pc:graphicFrameChg>
        <pc:picChg chg="add del mod">
          <ac:chgData name="Anna Upena" userId="098f5814-1fb6-40e3-9709-84f966fac977" providerId="ADAL" clId="{945E70FC-5A7C-4DD3-923E-2260A49CCF6C}" dt="2018-08-22T15:18:42.223" v="5934" actId="478"/>
          <ac:picMkLst>
            <pc:docMk/>
            <pc:sldMk cId="3462446948" sldId="324"/>
            <ac:picMk id="4" creationId="{F4803DDE-8467-4589-A02D-8A91A4D62317}"/>
          </ac:picMkLst>
        </pc:picChg>
        <pc:picChg chg="add del mod">
          <ac:chgData name="Anna Upena" userId="098f5814-1fb6-40e3-9709-84f966fac977" providerId="ADAL" clId="{945E70FC-5A7C-4DD3-923E-2260A49CCF6C}" dt="2018-08-22T15:26:31.660" v="5998" actId="478"/>
          <ac:picMkLst>
            <pc:docMk/>
            <pc:sldMk cId="3462446948" sldId="324"/>
            <ac:picMk id="7" creationId="{7AD6FC9F-C9CC-4213-95AC-76F5DB09FF2E}"/>
          </ac:picMkLst>
        </pc:picChg>
        <pc:picChg chg="add del mod">
          <ac:chgData name="Anna Upena" userId="098f5814-1fb6-40e3-9709-84f966fac977" providerId="ADAL" clId="{945E70FC-5A7C-4DD3-923E-2260A49CCF6C}" dt="2018-08-22T15:26:21.833" v="5995" actId="478"/>
          <ac:picMkLst>
            <pc:docMk/>
            <pc:sldMk cId="3462446948" sldId="324"/>
            <ac:picMk id="8" creationId="{592BC24B-76C8-4F5B-BCA5-65528D452853}"/>
          </ac:picMkLst>
        </pc:picChg>
        <pc:picChg chg="add del mod">
          <ac:chgData name="Anna Upena" userId="098f5814-1fb6-40e3-9709-84f966fac977" providerId="ADAL" clId="{945E70FC-5A7C-4DD3-923E-2260A49CCF6C}" dt="2018-08-22T15:32:09.332" v="6054" actId="478"/>
          <ac:picMkLst>
            <pc:docMk/>
            <pc:sldMk cId="3462446948" sldId="324"/>
            <ac:picMk id="13" creationId="{6A967D07-8630-42D3-B34B-3DE6C17ACDC8}"/>
          </ac:picMkLst>
        </pc:picChg>
        <pc:picChg chg="add del mod ord">
          <ac:chgData name="Anna Upena" userId="098f5814-1fb6-40e3-9709-84f966fac977" providerId="ADAL" clId="{945E70FC-5A7C-4DD3-923E-2260A49CCF6C}" dt="2018-08-22T16:17:46.513" v="6482" actId="1076"/>
          <ac:picMkLst>
            <pc:docMk/>
            <pc:sldMk cId="3462446948" sldId="324"/>
            <ac:picMk id="15" creationId="{D0A881AA-0F06-474D-92EF-9E5F1BCBC4CD}"/>
          </ac:picMkLst>
        </pc:picChg>
        <pc:picChg chg="add del mod">
          <ac:chgData name="Anna Upena" userId="098f5814-1fb6-40e3-9709-84f966fac977" providerId="ADAL" clId="{945E70FC-5A7C-4DD3-923E-2260A49CCF6C}" dt="2018-08-22T16:17:55.706" v="6487" actId="1076"/>
          <ac:picMkLst>
            <pc:docMk/>
            <pc:sldMk cId="3462446948" sldId="324"/>
            <ac:picMk id="19" creationId="{520CEB46-DBC9-4A49-900E-932CD5E1C203}"/>
          </ac:picMkLst>
        </pc:picChg>
        <pc:picChg chg="add del mod">
          <ac:chgData name="Anna Upena" userId="098f5814-1fb6-40e3-9709-84f966fac977" providerId="ADAL" clId="{945E70FC-5A7C-4DD3-923E-2260A49CCF6C}" dt="2018-08-22T16:17:23.207" v="6477" actId="1076"/>
          <ac:picMkLst>
            <pc:docMk/>
            <pc:sldMk cId="3462446948" sldId="324"/>
            <ac:picMk id="25" creationId="{BBBC3818-A74B-46C9-B482-B84D718B22F0}"/>
          </ac:picMkLst>
        </pc:picChg>
        <pc:picChg chg="add del mod">
          <ac:chgData name="Anna Upena" userId="098f5814-1fb6-40e3-9709-84f966fac977" providerId="ADAL" clId="{945E70FC-5A7C-4DD3-923E-2260A49CCF6C}" dt="2018-08-22T16:33:02.596" v="6630" actId="478"/>
          <ac:picMkLst>
            <pc:docMk/>
            <pc:sldMk cId="3462446948" sldId="324"/>
            <ac:picMk id="1026" creationId="{E403EAC1-5F36-435F-B12E-5AE144245A71}"/>
          </ac:picMkLst>
        </pc:picChg>
        <pc:picChg chg="add del mod">
          <ac:chgData name="Anna Upena" userId="098f5814-1fb6-40e3-9709-84f966fac977" providerId="ADAL" clId="{945E70FC-5A7C-4DD3-923E-2260A49CCF6C}" dt="2018-08-22T16:31:10.170" v="6629" actId="478"/>
          <ac:picMkLst>
            <pc:docMk/>
            <pc:sldMk cId="3462446948" sldId="324"/>
            <ac:picMk id="1064" creationId="{2B794535-5B43-4657-85B1-E9D6FE38E68A}"/>
          </ac:picMkLst>
        </pc:picChg>
        <pc:picChg chg="add del mod">
          <ac:chgData name="Anna Upena" userId="098f5814-1fb6-40e3-9709-84f966fac977" providerId="ADAL" clId="{945E70FC-5A7C-4DD3-923E-2260A49CCF6C}" dt="2018-08-22T16:34:17.198" v="6637" actId="478"/>
          <ac:picMkLst>
            <pc:docMk/>
            <pc:sldMk cId="3462446948" sldId="324"/>
            <ac:picMk id="1065" creationId="{FBE6E601-1D98-46CD-9FAD-96DE8E6A7886}"/>
          </ac:picMkLst>
        </pc:picChg>
        <pc:picChg chg="add del mod">
          <ac:chgData name="Anna Upena" userId="098f5814-1fb6-40e3-9709-84f966fac977" providerId="ADAL" clId="{945E70FC-5A7C-4DD3-923E-2260A49CCF6C}" dt="2018-08-22T16:38:55.154" v="6650" actId="478"/>
          <ac:picMkLst>
            <pc:docMk/>
            <pc:sldMk cId="3462446948" sldId="324"/>
            <ac:picMk id="1066" creationId="{54A4A99E-C087-4672-99F8-C9D1E1B14455}"/>
          </ac:picMkLst>
        </pc:picChg>
        <pc:picChg chg="add del mod">
          <ac:chgData name="Anna Upena" userId="098f5814-1fb6-40e3-9709-84f966fac977" providerId="ADAL" clId="{945E70FC-5A7C-4DD3-923E-2260A49CCF6C}" dt="2018-08-22T16:36:09.846" v="6648" actId="478"/>
          <ac:picMkLst>
            <pc:docMk/>
            <pc:sldMk cId="3462446948" sldId="324"/>
            <ac:picMk id="1067" creationId="{0C36D0B4-63B2-4F82-A2BA-1B10A367B05F}"/>
          </ac:picMkLst>
        </pc:picChg>
        <pc:picChg chg="add mod ord">
          <ac:chgData name="Anna Upena" userId="098f5814-1fb6-40e3-9709-84f966fac977" providerId="ADAL" clId="{945E70FC-5A7C-4DD3-923E-2260A49CCF6C}" dt="2018-08-22T16:43:04.363" v="6700" actId="1076"/>
          <ac:picMkLst>
            <pc:docMk/>
            <pc:sldMk cId="3462446948" sldId="324"/>
            <ac:picMk id="1070" creationId="{47405B7C-B4FB-4216-9D9B-278D10176624}"/>
          </ac:picMkLst>
        </pc:picChg>
        <pc:cxnChg chg="add mod">
          <ac:chgData name="Anna Upena" userId="098f5814-1fb6-40e3-9709-84f966fac977" providerId="ADAL" clId="{945E70FC-5A7C-4DD3-923E-2260A49CCF6C}" dt="2018-08-22T16:19:21.729" v="6497" actId="14100"/>
          <ac:cxnSpMkLst>
            <pc:docMk/>
            <pc:sldMk cId="3462446948" sldId="324"/>
            <ac:cxnSpMk id="1032" creationId="{F1DF9D7D-83DE-4915-9F25-CD186C2105D8}"/>
          </ac:cxnSpMkLst>
        </pc:cxnChg>
        <pc:cxnChg chg="add del mod">
          <ac:chgData name="Anna Upena" userId="098f5814-1fb6-40e3-9709-84f966fac977" providerId="ADAL" clId="{945E70FC-5A7C-4DD3-923E-2260A49CCF6C}" dt="2018-08-22T16:19:47.642" v="6499" actId="478"/>
          <ac:cxnSpMkLst>
            <pc:docMk/>
            <pc:sldMk cId="3462446948" sldId="324"/>
            <ac:cxnSpMk id="1034" creationId="{920C7088-9087-42BB-89C8-09AFBBC25231}"/>
          </ac:cxnSpMkLst>
        </pc:cxnChg>
        <pc:cxnChg chg="add mod">
          <ac:chgData name="Anna Upena" userId="098f5814-1fb6-40e3-9709-84f966fac977" providerId="ADAL" clId="{945E70FC-5A7C-4DD3-923E-2260A49CCF6C}" dt="2018-08-22T16:19:19.006" v="6496" actId="14100"/>
          <ac:cxnSpMkLst>
            <pc:docMk/>
            <pc:sldMk cId="3462446948" sldId="324"/>
            <ac:cxnSpMk id="1036" creationId="{D9735ADD-09F3-4BD8-BB65-C829EBFD7648}"/>
          </ac:cxnSpMkLst>
        </pc:cxnChg>
        <pc:cxnChg chg="add del mod">
          <ac:chgData name="Anna Upena" userId="098f5814-1fb6-40e3-9709-84f966fac977" providerId="ADAL" clId="{945E70FC-5A7C-4DD3-923E-2260A49CCF6C}" dt="2018-08-22T16:20:13.863" v="6506" actId="478"/>
          <ac:cxnSpMkLst>
            <pc:docMk/>
            <pc:sldMk cId="3462446948" sldId="324"/>
            <ac:cxnSpMk id="1039" creationId="{D4D5DA60-9637-4988-96EB-A27232A24FEF}"/>
          </ac:cxnSpMkLst>
        </pc:cxnChg>
        <pc:cxnChg chg="add mod">
          <ac:chgData name="Anna Upena" userId="098f5814-1fb6-40e3-9709-84f966fac977" providerId="ADAL" clId="{945E70FC-5A7C-4DD3-923E-2260A49CCF6C}" dt="2018-08-22T16:25:33.352" v="6578" actId="14100"/>
          <ac:cxnSpMkLst>
            <pc:docMk/>
            <pc:sldMk cId="3462446948" sldId="324"/>
            <ac:cxnSpMk id="1043" creationId="{492F80C3-E364-4394-8203-77A22BAC3EAE}"/>
          </ac:cxnSpMkLst>
        </pc:cxnChg>
        <pc:cxnChg chg="add mod">
          <ac:chgData name="Anna Upena" userId="098f5814-1fb6-40e3-9709-84f966fac977" providerId="ADAL" clId="{945E70FC-5A7C-4DD3-923E-2260A49CCF6C}" dt="2018-08-22T16:25:36.513" v="6579" actId="14100"/>
          <ac:cxnSpMkLst>
            <pc:docMk/>
            <pc:sldMk cId="3462446948" sldId="324"/>
            <ac:cxnSpMk id="1046" creationId="{3197D1EB-3D73-411B-872B-D0FB7A0A075B}"/>
          </ac:cxnSpMkLst>
        </pc:cxnChg>
        <pc:cxnChg chg="add del mod">
          <ac:chgData name="Anna Upena" userId="098f5814-1fb6-40e3-9709-84f966fac977" providerId="ADAL" clId="{945E70FC-5A7C-4DD3-923E-2260A49CCF6C}" dt="2018-08-22T16:22:40.003" v="6533" actId="478"/>
          <ac:cxnSpMkLst>
            <pc:docMk/>
            <pc:sldMk cId="3462446948" sldId="324"/>
            <ac:cxnSpMk id="1051" creationId="{D96C64BB-C28A-45F9-BF29-4AED3ACA68D2}"/>
          </ac:cxnSpMkLst>
        </pc:cxnChg>
        <pc:cxnChg chg="add del mod">
          <ac:chgData name="Anna Upena" userId="098f5814-1fb6-40e3-9709-84f966fac977" providerId="ADAL" clId="{945E70FC-5A7C-4DD3-923E-2260A49CCF6C}" dt="2018-08-22T16:19:09.067" v="6495" actId="478"/>
          <ac:cxnSpMkLst>
            <pc:docMk/>
            <pc:sldMk cId="3462446948" sldId="324"/>
            <ac:cxnSpMk id="1053" creationId="{7881E561-8268-4CC1-82F5-C62ECB77DCA2}"/>
          </ac:cxnSpMkLst>
        </pc:cxnChg>
        <pc:cxnChg chg="add mod">
          <ac:chgData name="Anna Upena" userId="098f5814-1fb6-40e3-9709-84f966fac977" providerId="ADAL" clId="{945E70FC-5A7C-4DD3-923E-2260A49CCF6C}" dt="2018-08-22T16:45:34.993" v="6718" actId="208"/>
          <ac:cxnSpMkLst>
            <pc:docMk/>
            <pc:sldMk cId="3462446948" sldId="324"/>
            <ac:cxnSpMk id="1076" creationId="{6C2177CE-694B-4B74-9308-D32B8AEC1557}"/>
          </ac:cxnSpMkLst>
        </pc:cxnChg>
      </pc:sldChg>
      <pc:sldMasterChg chg="delSldLayout">
        <pc:chgData name="Anna Upena" userId="098f5814-1fb6-40e3-9709-84f966fac977" providerId="ADAL" clId="{945E70FC-5A7C-4DD3-923E-2260A49CCF6C}" dt="2018-08-22T12:02:17.671" v="3686" actId="2696"/>
        <pc:sldMasterMkLst>
          <pc:docMk/>
          <pc:sldMasterMk cId="544671219" sldId="2147483675"/>
        </pc:sldMasterMkLst>
        <pc:sldLayoutChg chg="del">
          <pc:chgData name="Anna Upena" userId="098f5814-1fb6-40e3-9709-84f966fac977" providerId="ADAL" clId="{945E70FC-5A7C-4DD3-923E-2260A49CCF6C}" dt="2018-08-22T09:30:12.235" v="47" actId="2696"/>
          <pc:sldLayoutMkLst>
            <pc:docMk/>
            <pc:sldMasterMk cId="544671219" sldId="2147483675"/>
            <pc:sldLayoutMk cId="2161706297" sldId="2147483692"/>
          </pc:sldLayoutMkLst>
        </pc:sldLayoutChg>
        <pc:sldLayoutChg chg="del">
          <pc:chgData name="Anna Upena" userId="098f5814-1fb6-40e3-9709-84f966fac977" providerId="ADAL" clId="{945E70FC-5A7C-4DD3-923E-2260A49CCF6C}" dt="2018-08-22T12:02:17.671" v="3686" actId="2696"/>
          <pc:sldLayoutMkLst>
            <pc:docMk/>
            <pc:sldMasterMk cId="544671219" sldId="2147483675"/>
            <pc:sldLayoutMk cId="1953142450" sldId="2147483704"/>
          </pc:sldLayoutMkLst>
        </pc:sldLayoutChg>
      </pc:sldMasterChg>
      <pc:sldMasterChg chg="modSldLayout">
        <pc:chgData name="Anna Upena" userId="098f5814-1fb6-40e3-9709-84f966fac977" providerId="ADAL" clId="{945E70FC-5A7C-4DD3-923E-2260A49CCF6C}" dt="2018-08-22T13:26:09.470" v="5193"/>
        <pc:sldMasterMkLst>
          <pc:docMk/>
          <pc:sldMasterMk cId="399681553" sldId="2147483705"/>
        </pc:sldMasterMkLst>
        <pc:sldLayoutChg chg="addSp">
          <pc:chgData name="Anna Upena" userId="098f5814-1fb6-40e3-9709-84f966fac977" providerId="ADAL" clId="{945E70FC-5A7C-4DD3-923E-2260A49CCF6C}" dt="2018-08-22T13:26:09.470" v="5193"/>
          <pc:sldLayoutMkLst>
            <pc:docMk/>
            <pc:sldMasterMk cId="399681553" sldId="2147483705"/>
            <pc:sldLayoutMk cId="1494696996" sldId="2147483707"/>
          </pc:sldLayoutMkLst>
          <pc:spChg chg="add">
            <ac:chgData name="Anna Upena" userId="098f5814-1fb6-40e3-9709-84f966fac977" providerId="ADAL" clId="{945E70FC-5A7C-4DD3-923E-2260A49CCF6C}" dt="2018-08-22T13:26:09.470" v="5193"/>
            <ac:spMkLst>
              <pc:docMk/>
              <pc:sldMasterMk cId="399681553" sldId="2147483705"/>
              <pc:sldLayoutMk cId="1494696996" sldId="2147483707"/>
              <ac:spMk id="8" creationId="{8D03EAE0-6DC0-4BEE-AE8F-9B65C7E9198C}"/>
            </ac:spMkLst>
          </pc:spChg>
          <pc:picChg chg="add">
            <ac:chgData name="Anna Upena" userId="098f5814-1fb6-40e3-9709-84f966fac977" providerId="ADAL" clId="{945E70FC-5A7C-4DD3-923E-2260A49CCF6C}" dt="2018-08-22T13:26:09.470" v="5193"/>
            <ac:picMkLst>
              <pc:docMk/>
              <pc:sldMasterMk cId="399681553" sldId="2147483705"/>
              <pc:sldLayoutMk cId="1494696996" sldId="2147483707"/>
              <ac:picMk id="9" creationId="{2813830A-F39A-40D7-8FE7-29F3DC27F25A}"/>
            </ac:picMkLst>
          </pc:picChg>
        </pc:sldLayoutChg>
      </pc:sldMasterChg>
      <pc:sldMasterChg chg="modSldLayout">
        <pc:chgData name="Anna Upena" userId="098f5814-1fb6-40e3-9709-84f966fac977" providerId="ADAL" clId="{945E70FC-5A7C-4DD3-923E-2260A49CCF6C}" dt="2018-08-22T13:36:47.024" v="5299"/>
        <pc:sldMasterMkLst>
          <pc:docMk/>
          <pc:sldMasterMk cId="1787746668" sldId="2147483705"/>
        </pc:sldMasterMkLst>
        <pc:sldLayoutChg chg="addSp">
          <pc:chgData name="Anna Upena" userId="098f5814-1fb6-40e3-9709-84f966fac977" providerId="ADAL" clId="{945E70FC-5A7C-4DD3-923E-2260A49CCF6C}" dt="2018-08-22T13:36:47.024" v="5299"/>
          <pc:sldLayoutMkLst>
            <pc:docMk/>
            <pc:sldMasterMk cId="1787746668" sldId="2147483705"/>
            <pc:sldLayoutMk cId="3835419803" sldId="2147483707"/>
          </pc:sldLayoutMkLst>
          <pc:spChg chg="add">
            <ac:chgData name="Anna Upena" userId="098f5814-1fb6-40e3-9709-84f966fac977" providerId="ADAL" clId="{945E70FC-5A7C-4DD3-923E-2260A49CCF6C}" dt="2018-08-22T13:36:47.024" v="5299"/>
            <ac:spMkLst>
              <pc:docMk/>
              <pc:sldMasterMk cId="1787746668" sldId="2147483705"/>
              <pc:sldLayoutMk cId="3835419803" sldId="2147483707"/>
              <ac:spMk id="7" creationId="{C0644182-DA8E-4E97-9161-5D52D4F566AB}"/>
            </ac:spMkLst>
          </pc:spChg>
          <pc:picChg chg="add">
            <ac:chgData name="Anna Upena" userId="098f5814-1fb6-40e3-9709-84f966fac977" providerId="ADAL" clId="{945E70FC-5A7C-4DD3-923E-2260A49CCF6C}" dt="2018-08-22T13:36:47.024" v="5299"/>
            <ac:picMkLst>
              <pc:docMk/>
              <pc:sldMasterMk cId="1787746668" sldId="2147483705"/>
              <pc:sldLayoutMk cId="3835419803" sldId="2147483707"/>
              <ac:picMk id="8" creationId="{89E90D25-CE07-4EF0-9842-80052C659BCC}"/>
            </ac:picMkLst>
          </pc:picChg>
        </pc:sldLayoutChg>
      </pc:sldMasterChg>
    </pc:docChg>
  </pc:docChgLst>
  <pc:docChgLst>
    <pc:chgData name="Anna Upena" userId="098f5814-1fb6-40e3-9709-84f966fac977" providerId="ADAL" clId="{27FCDDA1-3444-49D4-A805-58C12A6450BB}"/>
    <pc:docChg chg="undo custSel modSld">
      <pc:chgData name="Anna Upena" userId="098f5814-1fb6-40e3-9709-84f966fac977" providerId="ADAL" clId="{27FCDDA1-3444-49D4-A805-58C12A6450BB}" dt="2018-08-22T08:31:08.351" v="155" actId="122"/>
      <pc:docMkLst>
        <pc:docMk/>
      </pc:docMkLst>
      <pc:sldChg chg="modSp">
        <pc:chgData name="Anna Upena" userId="098f5814-1fb6-40e3-9709-84f966fac977" providerId="ADAL" clId="{27FCDDA1-3444-49D4-A805-58C12A6450BB}" dt="2018-08-22T07:32:50.106" v="72" actId="20577"/>
        <pc:sldMkLst>
          <pc:docMk/>
          <pc:sldMk cId="1940701110" sldId="266"/>
        </pc:sldMkLst>
        <pc:spChg chg="mod">
          <ac:chgData name="Anna Upena" userId="098f5814-1fb6-40e3-9709-84f966fac977" providerId="ADAL" clId="{27FCDDA1-3444-49D4-A805-58C12A6450BB}" dt="2018-08-22T07:32:50.106" v="72" actId="20577"/>
          <ac:spMkLst>
            <pc:docMk/>
            <pc:sldMk cId="1940701110" sldId="266"/>
            <ac:spMk id="9" creationId="{2F28E20F-BEB7-4BAA-B46F-6221E32A2FD7}"/>
          </ac:spMkLst>
        </pc:spChg>
      </pc:sldChg>
      <pc:sldChg chg="modSp">
        <pc:chgData name="Anna Upena" userId="098f5814-1fb6-40e3-9709-84f966fac977" providerId="ADAL" clId="{27FCDDA1-3444-49D4-A805-58C12A6450BB}" dt="2018-08-22T08:31:08.351" v="155" actId="122"/>
        <pc:sldMkLst>
          <pc:docMk/>
          <pc:sldMk cId="491877907" sldId="271"/>
        </pc:sldMkLst>
        <pc:spChg chg="mod">
          <ac:chgData name="Anna Upena" userId="098f5814-1fb6-40e3-9709-84f966fac977" providerId="ADAL" clId="{27FCDDA1-3444-49D4-A805-58C12A6450BB}" dt="2018-08-22T08:30:39.340" v="154"/>
          <ac:spMkLst>
            <pc:docMk/>
            <pc:sldMk cId="491877907" sldId="271"/>
            <ac:spMk id="2" creationId="{95FF84CE-783E-4F1B-9428-A8AB1D965EEB}"/>
          </ac:spMkLst>
        </pc:spChg>
        <pc:spChg chg="mod">
          <ac:chgData name="Anna Upena" userId="098f5814-1fb6-40e3-9709-84f966fac977" providerId="ADAL" clId="{27FCDDA1-3444-49D4-A805-58C12A6450BB}" dt="2018-08-22T08:31:08.351" v="155" actId="122"/>
          <ac:spMkLst>
            <pc:docMk/>
            <pc:sldMk cId="491877907" sldId="271"/>
            <ac:spMk id="4" creationId="{CD66DDF2-CD1C-48D6-877D-AEE41E305B39}"/>
          </ac:spMkLst>
        </pc:spChg>
      </pc:sldChg>
      <pc:sldChg chg="modSp">
        <pc:chgData name="Anna Upena" userId="098f5814-1fb6-40e3-9709-84f966fac977" providerId="ADAL" clId="{27FCDDA1-3444-49D4-A805-58C12A6450BB}" dt="2018-08-22T07:35:42.317" v="92" actId="1076"/>
        <pc:sldMkLst>
          <pc:docMk/>
          <pc:sldMk cId="1565058126" sldId="297"/>
        </pc:sldMkLst>
        <pc:spChg chg="mod">
          <ac:chgData name="Anna Upena" userId="098f5814-1fb6-40e3-9709-84f966fac977" providerId="ADAL" clId="{27FCDDA1-3444-49D4-A805-58C12A6450BB}" dt="2018-08-22T07:35:42.317" v="92" actId="1076"/>
          <ac:spMkLst>
            <pc:docMk/>
            <pc:sldMk cId="1565058126" sldId="297"/>
            <ac:spMk id="4" creationId="{C89EC434-26F2-4513-AB8A-7DF51FB3F1C9}"/>
          </ac:spMkLst>
        </pc:spChg>
      </pc:sldChg>
      <pc:sldChg chg="modSp">
        <pc:chgData name="Anna Upena" userId="098f5814-1fb6-40e3-9709-84f966fac977" providerId="ADAL" clId="{27FCDDA1-3444-49D4-A805-58C12A6450BB}" dt="2018-08-22T07:33:29.189" v="91" actId="20577"/>
        <pc:sldMkLst>
          <pc:docMk/>
          <pc:sldMk cId="3670966326" sldId="300"/>
        </pc:sldMkLst>
        <pc:spChg chg="mod">
          <ac:chgData name="Anna Upena" userId="098f5814-1fb6-40e3-9709-84f966fac977" providerId="ADAL" clId="{27FCDDA1-3444-49D4-A805-58C12A6450BB}" dt="2018-08-22T07:33:29.189" v="91" actId="20577"/>
          <ac:spMkLst>
            <pc:docMk/>
            <pc:sldMk cId="3670966326" sldId="300"/>
            <ac:spMk id="9" creationId="{2F28E20F-BEB7-4BAA-B46F-6221E32A2FD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10A09DE-E8FB-4AF9-A2B9-E591502A11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967F962-2AE8-4E5A-8B64-B3DCC533065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B473CA-45EA-461D-A870-2591655BD307}" type="datetimeFigureOut">
              <a:rPr lang="lv-LV" smtClean="0"/>
              <a:t>2018.08.22.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E93A05-E7F7-4C59-A3B6-C9D02372C84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8F1906-C4A5-48F1-8C39-BFFBD5953C8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ECB601-F1EE-42DE-AF62-2367D74A6E31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27117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F8BB53-5DA8-6D44-B0E9-C71E3B560133}" type="datetimeFigureOut">
              <a:rPr lang="en-US" smtClean="0"/>
              <a:t>8/22/2018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01FDC6-FAE9-314F-81DE-E828FEA1E4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4385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FDC6-FAE9-314F-81DE-E828FEA1E45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891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FDC6-FAE9-314F-81DE-E828FEA1E45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9119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FDC6-FAE9-314F-81DE-E828FEA1E45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6854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FDC6-FAE9-314F-81DE-E828FEA1E45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4122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FDC6-FAE9-314F-81DE-E828FEA1E45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39384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FDC6-FAE9-314F-81DE-E828FEA1E45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7481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FDC6-FAE9-314F-81DE-E828FEA1E45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696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FDC6-FAE9-314F-81DE-E828FEA1E45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025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FDC6-FAE9-314F-81DE-E828FEA1E45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1239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FDC6-FAE9-314F-81DE-E828FEA1E45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1863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FDC6-FAE9-314F-81DE-E828FEA1E45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42024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FDC6-FAE9-314F-81DE-E828FEA1E45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0241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FDC6-FAE9-314F-81DE-E828FEA1E45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07090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FDC6-FAE9-314F-81DE-E828FEA1E45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7641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FDC6-FAE9-314F-81DE-E828FEA1E45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4562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01FDC6-FAE9-314F-81DE-E828FEA1E45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8585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akuma slaids">
    <p:bg>
      <p:bgPr>
        <a:solidFill>
          <a:srgbClr val="00B0B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A4E44-7B93-438C-BDBE-4F1D786129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1000" y="1752600"/>
            <a:ext cx="10515600" cy="2232965"/>
          </a:xfr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lang="lv-LV" sz="5000" b="0">
                <a:solidFill>
                  <a:schemeClr val="bg1"/>
                </a:solidFill>
                <a:latin typeface="Gotham Bold" pitchFamily="50" charset="0"/>
              </a:defRPr>
            </a:lvl1pPr>
          </a:lstStyle>
          <a:p>
            <a:pPr marL="0" lvl="0">
              <a:lnSpc>
                <a:spcPct val="100000"/>
              </a:lnSpc>
            </a:pPr>
            <a:r>
              <a:rPr lang="lv-LV" dirty="0"/>
              <a:t>Nosaukums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C64FC841-881D-4AAF-A9AF-F82ED7DD9E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29CB657B-E458-4D1B-93D0-4CA5D8D31CC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77256" y="469321"/>
            <a:ext cx="3076575" cy="733425"/>
          </a:xfrm>
          <a:prstGeom prst="rect">
            <a:avLst/>
          </a:prstGeom>
        </p:spPr>
      </p:pic>
      <p:sp>
        <p:nvSpPr>
          <p:cNvPr id="10" name="TextBox 9" hidden="1">
            <a:extLst>
              <a:ext uri="{FF2B5EF4-FFF2-40B4-BE49-F238E27FC236}">
                <a16:creationId xmlns:a16="http://schemas.microsoft.com/office/drawing/2014/main" id="{FFE5860C-CF01-40A1-811A-2C492A944F1D}"/>
              </a:ext>
            </a:extLst>
          </p:cNvPr>
          <p:cNvSpPr txBox="1"/>
          <p:nvPr userDrawn="1"/>
        </p:nvSpPr>
        <p:spPr>
          <a:xfrm>
            <a:off x="1576142" y="4275427"/>
            <a:ext cx="1528011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700" dirty="0">
                <a:solidFill>
                  <a:srgbClr val="B2E7EA"/>
                </a:solidFill>
                <a:latin typeface="Gotham Bold" pitchFamily="50" charset="0"/>
              </a:rPr>
              <a:t>BAIBA</a:t>
            </a:r>
          </a:p>
          <a:p>
            <a:r>
              <a:rPr lang="lv-LV" sz="1700" dirty="0">
                <a:solidFill>
                  <a:srgbClr val="B2E7EA"/>
                </a:solidFill>
                <a:latin typeface="Gotham Bold" pitchFamily="50" charset="0"/>
              </a:rPr>
              <a:t>FROMANE</a:t>
            </a:r>
          </a:p>
        </p:txBody>
      </p:sp>
      <p:sp>
        <p:nvSpPr>
          <p:cNvPr id="19" name="Portrets">
            <a:extLst>
              <a:ext uri="{FF2B5EF4-FFF2-40B4-BE49-F238E27FC236}">
                <a16:creationId xmlns:a16="http://schemas.microsoft.com/office/drawing/2014/main" id="{561C4F72-FA50-49EA-804B-4A8BF861F6E7}"/>
              </a:ext>
            </a:extLst>
          </p:cNvPr>
          <p:cNvSpPr>
            <a:spLocks noGrp="1" noChangeAspect="1"/>
          </p:cNvSpPr>
          <p:nvPr>
            <p:ph type="pic" sz="quarter" idx="13" hasCustomPrompt="1"/>
          </p:nvPr>
        </p:nvSpPr>
        <p:spPr>
          <a:xfrm>
            <a:off x="465224" y="4073215"/>
            <a:ext cx="1050839" cy="1050757"/>
          </a:xfrm>
          <a:prstGeom prst="ellipse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</a:lstStyle>
          <a:p>
            <a:r>
              <a:rPr lang="lv-LV" dirty="0"/>
              <a:t>Portrets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3A0CB106-FBCE-4A07-A51F-8148842149A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92263" y="4279900"/>
            <a:ext cx="1595437" cy="327782"/>
          </a:xfrm>
          <a:noFill/>
        </p:spPr>
        <p:txBody>
          <a:bodyPr wrap="square" rtlCol="0">
            <a:spAutoFit/>
          </a:bodyPr>
          <a:lstStyle>
            <a:lvl1pPr marL="0" indent="0">
              <a:spcBef>
                <a:spcPts val="0"/>
              </a:spcBef>
              <a:buNone/>
              <a:defRPr lang="en-US" sz="1700" smtClean="0">
                <a:solidFill>
                  <a:srgbClr val="B2E7EA"/>
                </a:solidFill>
                <a:latin typeface="Gotham Bold" pitchFamily="50" charset="0"/>
              </a:defRPr>
            </a:lvl1pPr>
            <a:lvl2pPr>
              <a:defRPr lang="en-US" sz="1800" smtClean="0">
                <a:latin typeface="+mn-lt"/>
              </a:defRPr>
            </a:lvl2pPr>
            <a:lvl3pPr>
              <a:defRPr lang="en-US" sz="1800" smtClean="0">
                <a:latin typeface="+mn-lt"/>
              </a:defRPr>
            </a:lvl3pPr>
            <a:lvl4pPr>
              <a:defRPr lang="en-US" smtClean="0">
                <a:latin typeface="+mn-lt"/>
              </a:defRPr>
            </a:lvl4pPr>
            <a:lvl5pPr>
              <a:defRPr lang="lv-LV">
                <a:latin typeface="+mn-lt"/>
              </a:defRPr>
            </a:lvl5pPr>
          </a:lstStyle>
          <a:p>
            <a:pPr marL="0" lvl="0"/>
            <a:r>
              <a:rPr lang="lv-LV" dirty="0"/>
              <a:t>Autors</a:t>
            </a:r>
          </a:p>
        </p:txBody>
      </p:sp>
    </p:spTree>
    <p:extLst>
      <p:ext uri="{BB962C8B-B14F-4D97-AF65-F5344CB8AC3E}">
        <p14:creationId xmlns:p14="http://schemas.microsoft.com/office/powerpoint/2010/main" val="24421900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alts starp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96B3591F-EEDA-470F-89C0-50ED514FF2D9}" type="datetimeFigureOut">
              <a:rPr lang="lv-LV" smtClean="0"/>
              <a:pPr/>
              <a:t>2018.08.22.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7921D16B-E1CB-4D91-8C89-6296DAF468FD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4095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as kolonn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96B3591F-EEDA-470F-89C0-50ED514FF2D9}" type="datetimeFigureOut">
              <a:rPr lang="hr-HR" smtClean="0"/>
              <a:pPr/>
              <a:t>22.8.2018.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7921D16B-E1CB-4D91-8C89-6296DAF468F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631870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idzina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96B3591F-EEDA-470F-89C0-50ED514FF2D9}" type="datetimeFigureOut">
              <a:rPr lang="hr-HR" smtClean="0"/>
              <a:pPr/>
              <a:t>22.8.2018.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7921D16B-E1CB-4D91-8C89-6296DAF468F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896572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96B3591F-EEDA-470F-89C0-50ED514FF2D9}" type="datetimeFigureOut">
              <a:rPr lang="hr-HR" smtClean="0"/>
              <a:pPr/>
              <a:t>22.8.2018.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lang="lv-LV" sz="1400" b="0" i="0" smtClean="0">
                <a:latin typeface="Gotham Light" charset="0"/>
                <a:ea typeface="Gotham Light" charset="0"/>
                <a:cs typeface="Gotham Light" charset="0"/>
              </a:defRPr>
            </a:lvl1pPr>
          </a:lstStyle>
          <a:p>
            <a:fld id="{7921D16B-E1CB-4D91-8C89-6296DAF468FD}" type="slidenum">
              <a:rPr lang="uk-UA" smtClean="0"/>
              <a:pPr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33108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0"/>
          </p:nvPr>
        </p:nvSpPr>
        <p:spPr>
          <a:xfrm>
            <a:off x="838200" y="1825625"/>
            <a:ext cx="10515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58197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la linija">
            <a:extLst>
              <a:ext uri="{FF2B5EF4-FFF2-40B4-BE49-F238E27FC236}">
                <a16:creationId xmlns:a16="http://schemas.microsoft.com/office/drawing/2014/main" id="{E322F7C0-9820-4416-922A-F4D7E3FECF08}"/>
              </a:ext>
            </a:extLst>
          </p:cNvPr>
          <p:cNvSpPr/>
          <p:nvPr userDrawn="1"/>
        </p:nvSpPr>
        <p:spPr>
          <a:xfrm>
            <a:off x="0" y="-14124"/>
            <a:ext cx="12192000" cy="1379343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itle 1"/>
          <p:cNvSpPr>
            <a:spLocks noGrp="1"/>
          </p:cNvSpPr>
          <p:nvPr>
            <p:ph type="title"/>
          </p:nvPr>
        </p:nvSpPr>
        <p:spPr>
          <a:xfrm>
            <a:off x="1163054" y="25913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Gotham Book" panose="02000604040000020004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3591F-EEDA-470F-89C0-50ED514FF2D9}" type="datetimeFigureOut">
              <a:rPr lang="lv-LV" smtClean="0"/>
              <a:t>2018.08.22.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1D16B-E1CB-4D91-8C89-6296DAF468FD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B4C39840-838D-4EC8-912C-1F6C53DEAC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2456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tarpslaids">
    <p:bg>
      <p:bgPr>
        <a:solidFill>
          <a:srgbClr val="00B0B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C67FF6-55C1-418C-BEBA-A8CF2C3A8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3591F-EEDA-470F-89C0-50ED514FF2D9}" type="datetimeFigureOut">
              <a:rPr lang="lv-LV" smtClean="0"/>
              <a:t>2018.08.22.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664C67-B048-4105-B45E-22B96B989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665C8B-4DBD-4818-8E8E-408F6B521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921D16B-E1CB-4D91-8C89-6296DAF468FD}" type="slidenum">
              <a:rPr lang="lv-LV" smtClean="0"/>
              <a:pPr/>
              <a:t>‹#›</a:t>
            </a:fld>
            <a:endParaRPr lang="lv-LV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22D6A76F-1BCD-459B-9BFE-F5448A91E5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7649E1B-6AF1-4CD5-99B8-7C870D5749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55178" y="1992449"/>
            <a:ext cx="10515600" cy="1325563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defRPr lang="lv-LV" sz="5400">
                <a:solidFill>
                  <a:schemeClr val="bg1"/>
                </a:solidFill>
                <a:latin typeface="Gotham Black" panose="02000604040000020004" pitchFamily="50" charset="0"/>
              </a:defRPr>
            </a:lvl1pPr>
          </a:lstStyle>
          <a:p>
            <a:pPr marL="0" lvl="0"/>
            <a:r>
              <a:rPr lang="lv-LV" dirty="0"/>
              <a:t>Virsraksts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49F37D5-2649-42FF-9F7B-925DEDF7CF9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63705" y="1069043"/>
            <a:ext cx="4143570" cy="840230"/>
          </a:xfrm>
          <a:noFill/>
        </p:spPr>
        <p:txBody>
          <a:bodyPr wrap="none" rtlCol="0">
            <a:spAutoFit/>
          </a:bodyPr>
          <a:lstStyle>
            <a:lvl1pPr marL="0" indent="0">
              <a:buNone/>
              <a:defRPr lang="lv-LV" sz="5400" dirty="0">
                <a:solidFill>
                  <a:schemeClr val="bg1"/>
                </a:solidFill>
                <a:latin typeface="Gotham Light" pitchFamily="50" charset="0"/>
              </a:defRPr>
            </a:lvl1pPr>
          </a:lstStyle>
          <a:p>
            <a:pPr marL="0" lvl="0"/>
            <a:r>
              <a:rPr lang="lv-LV" dirty="0"/>
              <a:t>Skaitlis, ja ir</a:t>
            </a:r>
          </a:p>
        </p:txBody>
      </p:sp>
    </p:spTree>
    <p:extLst>
      <p:ext uri="{BB962C8B-B14F-4D97-AF65-F5344CB8AC3E}">
        <p14:creationId xmlns:p14="http://schemas.microsoft.com/office/powerpoint/2010/main" val="4851262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ubult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240ED2AC-71D5-495C-B3B2-1F7408FE5F31}"/>
              </a:ext>
            </a:extLst>
          </p:cNvPr>
          <p:cNvSpPr/>
          <p:nvPr userDrawn="1"/>
        </p:nvSpPr>
        <p:spPr>
          <a:xfrm>
            <a:off x="0" y="2486025"/>
            <a:ext cx="12188301" cy="4371975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03B44F-7DDF-4F24-A108-4BD4E3FAC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052" y="144380"/>
            <a:ext cx="9705473" cy="1010651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100000"/>
              </a:lnSpc>
              <a:defRPr lang="lv-LV" sz="3200">
                <a:solidFill>
                  <a:srgbClr val="00B0BA"/>
                </a:solidFill>
                <a:latin typeface="Gotham Light" pitchFamily="50" charset="0"/>
              </a:defRPr>
            </a:lvl1pPr>
          </a:lstStyle>
          <a:p>
            <a:pPr marL="0" lvl="0"/>
            <a:endParaRPr lang="lv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4962E-3D32-419F-AFC9-168A23F66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3591F-EEDA-470F-89C0-50ED514FF2D9}" type="datetimeFigureOut">
              <a:rPr lang="lv-LV" smtClean="0"/>
              <a:t>2018.08.22.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8080A-355E-40D7-903B-96AF2B1E2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FA0E7-26B2-42B7-B095-FDF3B9A7D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1D16B-E1CB-4D91-8C89-6296DAF468FD}" type="slidenum">
              <a:rPr lang="lv-LV" smtClean="0"/>
              <a:t>‹#›</a:t>
            </a:fld>
            <a:endParaRPr lang="lv-LV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4CFB96F-8570-4CC3-A9A1-94414147F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09E05030-D8C3-46BA-8ABB-8297D9F5513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1638" y="1155700"/>
            <a:ext cx="9704387" cy="1330325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lang="lv-LV" sz="1800" dirty="0">
                <a:solidFill>
                  <a:srgbClr val="838386"/>
                </a:solidFill>
              </a:defRPr>
            </a:lvl1pPr>
          </a:lstStyle>
          <a:p>
            <a:pPr lvl="0"/>
            <a:r>
              <a:rPr lang="en-US" dirty="0"/>
              <a:t>Edit Master text</a:t>
            </a:r>
            <a:endParaRPr lang="lv-LV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B87828E6-92D3-46C9-8283-858E6B83962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377576" y="4901532"/>
            <a:ext cx="9704387" cy="1330325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lang="lv-LV" sz="1800" dirty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</a:t>
            </a:r>
            <a:endParaRPr lang="lv-LV" dirty="0"/>
          </a:p>
        </p:txBody>
      </p:sp>
      <p:sp>
        <p:nvSpPr>
          <p:cNvPr id="15" name="Text Placeholder 12">
            <a:extLst>
              <a:ext uri="{FF2B5EF4-FFF2-40B4-BE49-F238E27FC236}">
                <a16:creationId xmlns:a16="http://schemas.microsoft.com/office/drawing/2014/main" id="{631D9F9E-AE38-44AE-8268-8176F80B1B1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9556" y="2904289"/>
            <a:ext cx="9704387" cy="1330325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defRPr lang="lv-LV" sz="3200" dirty="0" smtClean="0">
                <a:solidFill>
                  <a:schemeClr val="bg1"/>
                </a:solidFill>
                <a:latin typeface="Gotham Light" pitchFamily="50" charset="0"/>
                <a:ea typeface="+mj-ea"/>
                <a:cs typeface="+mj-cs"/>
              </a:defRPr>
            </a:lvl1pPr>
          </a:lstStyle>
          <a:p>
            <a:pPr marL="0" lvl="0">
              <a:lnSpc>
                <a:spcPct val="100000"/>
              </a:lnSpc>
              <a:spcBef>
                <a:spcPct val="0"/>
              </a:spcBef>
              <a:buNone/>
            </a:pPr>
            <a:endParaRPr lang="lv-LV" dirty="0"/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9B79B181-D55F-49F4-9883-C29CEF72DC5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369556" y="4332038"/>
            <a:ext cx="9704387" cy="445001"/>
          </a:xfrm>
        </p:spPr>
        <p:txBody>
          <a:bodyPr>
            <a:normAutofit/>
          </a:bodyPr>
          <a:lstStyle>
            <a:lvl1pPr marL="0" indent="0">
              <a:lnSpc>
                <a:spcPct val="95000"/>
              </a:lnSpc>
              <a:buNone/>
              <a:defRPr lang="lv-LV" sz="1800" dirty="0">
                <a:solidFill>
                  <a:schemeClr val="bg1"/>
                </a:solidFill>
                <a:latin typeface="Gotham Bold" pitchFamily="50" charset="0"/>
              </a:defRPr>
            </a:lvl1pPr>
          </a:lstStyle>
          <a:p>
            <a:pPr lvl="0"/>
            <a:r>
              <a:rPr lang="en-US" dirty="0"/>
              <a:t>Edit Master text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758226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abu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3B44F-7DDF-4F24-A108-4BD4E3FAC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052" y="336884"/>
            <a:ext cx="9705473" cy="1106905"/>
          </a:xfr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100000"/>
              </a:lnSpc>
              <a:defRPr lang="lv-LV" sz="3200">
                <a:solidFill>
                  <a:srgbClr val="00B0BA"/>
                </a:solidFill>
                <a:latin typeface="Gotham Light" pitchFamily="50" charset="0"/>
              </a:defRPr>
            </a:lvl1pPr>
          </a:lstStyle>
          <a:p>
            <a:pPr marL="0" lvl="0"/>
            <a:endParaRPr lang="lv-LV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D4962E-3D32-419F-AFC9-168A23F667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3591F-EEDA-470F-89C0-50ED514FF2D9}" type="datetimeFigureOut">
              <a:rPr lang="lv-LV" smtClean="0"/>
              <a:t>2018.08.22.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B8080A-355E-40D7-903B-96AF2B1E2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DFA0E7-26B2-42B7-B095-FDF3B9A7D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1D16B-E1CB-4D91-8C89-6296DAF468FD}" type="slidenum">
              <a:rPr lang="lv-LV" smtClean="0"/>
              <a:t>‹#›</a:t>
            </a:fld>
            <a:endParaRPr lang="lv-LV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4CFB96F-8570-4CC3-A9A1-94414147F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  <p:sp>
        <p:nvSpPr>
          <p:cNvPr id="11" name="Table Placeholder 10">
            <a:extLst>
              <a:ext uri="{FF2B5EF4-FFF2-40B4-BE49-F238E27FC236}">
                <a16:creationId xmlns:a16="http://schemas.microsoft.com/office/drawing/2014/main" id="{EAFD97D4-0AE7-4509-911A-D25512DBD153}"/>
              </a:ext>
            </a:extLst>
          </p:cNvPr>
          <p:cNvSpPr>
            <a:spLocks noGrp="1"/>
          </p:cNvSpPr>
          <p:nvPr>
            <p:ph type="tbl" sz="quarter" idx="13"/>
          </p:nvPr>
        </p:nvSpPr>
        <p:spPr>
          <a:xfrm>
            <a:off x="401638" y="1571625"/>
            <a:ext cx="11323637" cy="4032250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838386"/>
                </a:solidFill>
              </a:defRPr>
            </a:lvl1pPr>
          </a:lstStyle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510740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saukum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la linija">
            <a:extLst>
              <a:ext uri="{FF2B5EF4-FFF2-40B4-BE49-F238E27FC236}">
                <a16:creationId xmlns:a16="http://schemas.microsoft.com/office/drawing/2014/main" id="{E322F7C0-9820-4416-922A-F4D7E3FECF08}"/>
              </a:ext>
            </a:extLst>
          </p:cNvPr>
          <p:cNvSpPr/>
          <p:nvPr userDrawn="1"/>
        </p:nvSpPr>
        <p:spPr>
          <a:xfrm>
            <a:off x="0" y="-14124"/>
            <a:ext cx="12192000" cy="1379343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itle 1"/>
          <p:cNvSpPr>
            <a:spLocks noGrp="1"/>
          </p:cNvSpPr>
          <p:nvPr>
            <p:ph type="title"/>
          </p:nvPr>
        </p:nvSpPr>
        <p:spPr>
          <a:xfrm>
            <a:off x="1163054" y="25913"/>
            <a:ext cx="10515600" cy="1325563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Gotham Book" panose="02000604040000020004" pitchFamily="50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2430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B4C39840-838D-4EC8-912C-1F6C53DEAC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857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kai virsraksts gai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3B44F-7DDF-4F24-A108-4BD4E3FAC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052" y="336884"/>
            <a:ext cx="9705473" cy="1106905"/>
          </a:xfrm>
        </p:spPr>
        <p:txBody>
          <a:bodyPr vert="horz" lIns="91440" tIns="45720" rIns="91440" bIns="45720" rtlCol="0" anchor="t">
            <a:noAutofit/>
          </a:bodyPr>
          <a:lstStyle>
            <a:lvl1pPr>
              <a:lnSpc>
                <a:spcPct val="100000"/>
              </a:lnSpc>
              <a:defRPr lang="lv-LV" sz="3200">
                <a:solidFill>
                  <a:srgbClr val="00B0BA"/>
                </a:solidFill>
                <a:latin typeface="Gotham Light" pitchFamily="50" charset="0"/>
              </a:defRPr>
            </a:lvl1pPr>
          </a:lstStyle>
          <a:p>
            <a:pPr marL="0" lvl="0"/>
            <a:endParaRPr lang="lv-LV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4CFB96F-8570-4CC3-A9A1-94414147F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257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sraksts tika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ala linija">
            <a:extLst>
              <a:ext uri="{FF2B5EF4-FFF2-40B4-BE49-F238E27FC236}">
                <a16:creationId xmlns:a16="http://schemas.microsoft.com/office/drawing/2014/main" id="{9B8218FE-4C6B-4CF9-98F8-4F2DDDB2DE71}"/>
              </a:ext>
            </a:extLst>
          </p:cNvPr>
          <p:cNvSpPr/>
          <p:nvPr userDrawn="1"/>
        </p:nvSpPr>
        <p:spPr>
          <a:xfrm>
            <a:off x="0" y="-14124"/>
            <a:ext cx="12192000" cy="1379343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 dirty="0">
              <a:solidFill>
                <a:schemeClr val="bg1"/>
              </a:solidFill>
              <a:latin typeface="Gotham Bold" pitchFamily="50" charset="0"/>
            </a:endParaRP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01976D5A-D84B-4D83-A68B-24279D76CD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  <p:sp>
        <p:nvSpPr>
          <p:cNvPr id="9" name="itle 8">
            <a:extLst>
              <a:ext uri="{FF2B5EF4-FFF2-40B4-BE49-F238E27FC236}">
                <a16:creationId xmlns:a16="http://schemas.microsoft.com/office/drawing/2014/main" id="{F8378C65-70AD-41A4-9CB6-F2820CD21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1020" y="28237"/>
            <a:ext cx="10515600" cy="1325563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lv-LV" sz="4600" dirty="0">
                <a:solidFill>
                  <a:schemeClr val="bg1"/>
                </a:solidFill>
                <a:latin typeface="Gotham Book" panose="02000604040000020004" pitchFamily="50" charset="0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49228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rsraksts tikai B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la linija">
            <a:extLst>
              <a:ext uri="{FF2B5EF4-FFF2-40B4-BE49-F238E27FC236}">
                <a16:creationId xmlns:a16="http://schemas.microsoft.com/office/drawing/2014/main" id="{8DDEC282-FFD8-4942-916F-8CFDC7C3F046}"/>
              </a:ext>
            </a:extLst>
          </p:cNvPr>
          <p:cNvSpPr/>
          <p:nvPr userDrawn="1"/>
        </p:nvSpPr>
        <p:spPr>
          <a:xfrm>
            <a:off x="0" y="-14124"/>
            <a:ext cx="12192000" cy="1379343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03B44F-7DDF-4F24-A108-4BD4E3FAC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874" y="1"/>
            <a:ext cx="10578402" cy="136521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lv-LV" sz="460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lv-LV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4CFB96F-8570-4CC3-A9A1-94414147F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826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 1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F04ACB3-372E-4169-8ADC-D06C7F27EAC1}"/>
              </a:ext>
            </a:extLst>
          </p:cNvPr>
          <p:cNvSpPr/>
          <p:nvPr userDrawn="1"/>
        </p:nvSpPr>
        <p:spPr>
          <a:xfrm>
            <a:off x="8153400" y="465221"/>
            <a:ext cx="3509212" cy="5133892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B93DD1E-1D82-4FDE-9DDD-44C2ED135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45906" y="857909"/>
            <a:ext cx="3131991" cy="817715"/>
          </a:xfrm>
        </p:spPr>
        <p:txBody>
          <a:bodyPr anchor="b">
            <a:noAutofit/>
          </a:bodyPr>
          <a:lstStyle>
            <a:lvl1pPr>
              <a:defRPr sz="2800">
                <a:solidFill>
                  <a:schemeClr val="bg1"/>
                </a:solidFill>
                <a:latin typeface="Gotham Bold" pitchFamily="50" charset="0"/>
              </a:defRPr>
            </a:lvl1pPr>
          </a:lstStyle>
          <a:p>
            <a:endParaRPr lang="lv-LV" dirty="0"/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E9B7BFA0-EBB7-41CF-9F8C-B3D6DA5EDC7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345488" y="1776550"/>
            <a:ext cx="3132409" cy="382256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chemeClr val="bg1"/>
                </a:solidFill>
                <a:latin typeface="Gotham Book" panose="02000604040000020004" pitchFamily="50" charset="0"/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Edit Master text styles</a:t>
            </a: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7CFB91DA-E4E7-4665-843A-EA82932A65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4E75E97-40BC-44C1-9277-E0DA78208518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412750" y="465138"/>
            <a:ext cx="7748588" cy="51339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356025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umurets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ala linija">
            <a:extLst>
              <a:ext uri="{FF2B5EF4-FFF2-40B4-BE49-F238E27FC236}">
                <a16:creationId xmlns:a16="http://schemas.microsoft.com/office/drawing/2014/main" id="{8DDEC282-FFD8-4942-916F-8CFDC7C3F046}"/>
              </a:ext>
            </a:extLst>
          </p:cNvPr>
          <p:cNvSpPr/>
          <p:nvPr userDrawn="1"/>
        </p:nvSpPr>
        <p:spPr>
          <a:xfrm>
            <a:off x="0" y="-14124"/>
            <a:ext cx="12192000" cy="1379343"/>
          </a:xfrm>
          <a:prstGeom prst="rect">
            <a:avLst/>
          </a:prstGeom>
          <a:solidFill>
            <a:srgbClr val="00B0B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03B44F-7DDF-4F24-A108-4BD4E3FAC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874" y="1"/>
            <a:ext cx="10578402" cy="1365218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lv-LV" sz="4600">
                <a:solidFill>
                  <a:schemeClr val="bg1"/>
                </a:solidFill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D8E5-BAAC-4B8E-8FA0-8C00D9AC4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32854" y="1693090"/>
            <a:ext cx="10392422" cy="4250510"/>
          </a:xfrm>
        </p:spPr>
        <p:txBody>
          <a:bodyPr vert="horz" lIns="91440" tIns="45720" rIns="91440" bIns="45720" rtlCol="0">
            <a:normAutofit/>
          </a:bodyPr>
          <a:lstStyle>
            <a:lvl1pPr>
              <a:spcBef>
                <a:spcPts val="1800"/>
              </a:spcBef>
              <a:defRPr lang="en-US" dirty="0">
                <a:solidFill>
                  <a:srgbClr val="00B0BA"/>
                </a:solidFill>
              </a:defRPr>
            </a:lvl1pPr>
            <a:lvl2pPr>
              <a:defRPr lang="en-US" dirty="0">
                <a:solidFill>
                  <a:srgbClr val="00B0BA"/>
                </a:solidFill>
              </a:defRPr>
            </a:lvl2pPr>
            <a:lvl3pPr>
              <a:defRPr lang="en-US" dirty="0">
                <a:solidFill>
                  <a:srgbClr val="00B0BA"/>
                </a:solidFill>
              </a:defRPr>
            </a:lvl3pPr>
            <a:lvl4pPr>
              <a:defRPr lang="en-US" dirty="0">
                <a:solidFill>
                  <a:srgbClr val="00B0BA"/>
                </a:solidFill>
              </a:defRPr>
            </a:lvl4pPr>
            <a:lvl5pPr>
              <a:defRPr lang="lv-LV" dirty="0">
                <a:solidFill>
                  <a:srgbClr val="00B0BA"/>
                </a:solidFill>
              </a:defRPr>
            </a:lvl5pPr>
          </a:lstStyle>
          <a:p>
            <a:pPr marL="514350" lvl="0" indent="-514350">
              <a:lnSpc>
                <a:spcPct val="100000"/>
              </a:lnSpc>
              <a:spcBef>
                <a:spcPts val="1700"/>
              </a:spcBef>
              <a:buFont typeface="+mj-lt"/>
              <a:buAutoNum type="arabicPeriod"/>
            </a:pPr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4CFB96F-8570-4CC3-A9A1-94414147F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7458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turs gais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3B44F-7DDF-4F24-A108-4BD4E3FAC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6874" y="1"/>
            <a:ext cx="10578402" cy="1365218"/>
          </a:xfr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>
            <a:lvl1pPr>
              <a:defRPr lang="lv-LV" sz="4600">
                <a:solidFill>
                  <a:srgbClr val="00B0BA"/>
                </a:solidFill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  <a:endParaRPr lang="lv-LV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94D8E5-BAAC-4B8E-8FA0-8C00D9AC4F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6874" y="1716536"/>
            <a:ext cx="10578402" cy="4227064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Bef>
                <a:spcPts val="1800"/>
              </a:spcBef>
              <a:buNone/>
              <a:defRPr lang="en-US" dirty="0">
                <a:solidFill>
                  <a:srgbClr val="00B0BA"/>
                </a:solidFill>
              </a:defRPr>
            </a:lvl1pPr>
            <a:lvl2pPr>
              <a:defRPr lang="en-US" dirty="0">
                <a:solidFill>
                  <a:srgbClr val="00B0BA"/>
                </a:solidFill>
              </a:defRPr>
            </a:lvl2pPr>
            <a:lvl3pPr>
              <a:defRPr lang="en-US" dirty="0">
                <a:solidFill>
                  <a:srgbClr val="00B0BA"/>
                </a:solidFill>
              </a:defRPr>
            </a:lvl3pPr>
            <a:lvl4pPr>
              <a:defRPr lang="en-US" dirty="0">
                <a:solidFill>
                  <a:srgbClr val="00B0BA"/>
                </a:solidFill>
              </a:defRPr>
            </a:lvl4pPr>
            <a:lvl5pPr>
              <a:defRPr lang="lv-LV" dirty="0">
                <a:solidFill>
                  <a:srgbClr val="00B0BA"/>
                </a:solidFill>
              </a:defRPr>
            </a:lvl5pPr>
          </a:lstStyle>
          <a:p>
            <a:pPr marL="228600" lvl="0" indent="-228600">
              <a:lnSpc>
                <a:spcPct val="100000"/>
              </a:lnSpc>
              <a:spcBef>
                <a:spcPts val="1700"/>
              </a:spcBef>
            </a:pPr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v-LV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4CFB96F-8570-4CC3-A9A1-94414147F6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153526" y="6068675"/>
            <a:ext cx="2571750" cy="323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93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s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085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4671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77" r:id="rId2"/>
    <p:sldLayoutId id="2147483699" r:id="rId3"/>
    <p:sldLayoutId id="2147483681" r:id="rId4"/>
    <p:sldLayoutId id="2147483666" r:id="rId5"/>
    <p:sldLayoutId id="2147483700" r:id="rId6"/>
    <p:sldLayoutId id="2147483650" r:id="rId7"/>
    <p:sldLayoutId id="2147483667" r:id="rId8"/>
    <p:sldLayoutId id="2147483682" r:id="rId9"/>
    <p:sldLayoutId id="2147483678" r:id="rId10"/>
    <p:sldLayoutId id="2147483679" r:id="rId11"/>
    <p:sldLayoutId id="2147483680" r:id="rId12"/>
    <p:sldLayoutId id="2147483683" r:id="rId13"/>
    <p:sldLayoutId id="2147483685" r:id="rId14"/>
    <p:sldLayoutId id="2147483701" r:id="rId15"/>
    <p:sldLayoutId id="2147483702" r:id="rId16"/>
    <p:sldLayoutId id="2147483703" r:id="rId17"/>
    <p:sldLayoutId id="2147483704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Gotham Bold" pitchFamily="50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28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Gotham Book" panose="02000604040000020004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svg"/><Relationship Id="rId13" Type="http://schemas.openxmlformats.org/officeDocument/2006/relationships/image" Target="../media/image20.png"/><Relationship Id="rId18" Type="http://schemas.openxmlformats.org/officeDocument/2006/relationships/image" Target="../media/image25.sv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svg"/><Relationship Id="rId17" Type="http://schemas.openxmlformats.org/officeDocument/2006/relationships/image" Target="../media/image24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23.sv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3.sv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5" Type="http://schemas.openxmlformats.org/officeDocument/2006/relationships/image" Target="../media/image22.png"/><Relationship Id="rId10" Type="http://schemas.openxmlformats.org/officeDocument/2006/relationships/image" Target="../media/image17.svg"/><Relationship Id="rId4" Type="http://schemas.openxmlformats.org/officeDocument/2006/relationships/image" Target="../media/image11.svg"/><Relationship Id="rId9" Type="http://schemas.openxmlformats.org/officeDocument/2006/relationships/image" Target="../media/image16.png"/><Relationship Id="rId14" Type="http://schemas.openxmlformats.org/officeDocument/2006/relationships/image" Target="../media/image21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1.svg"/><Relationship Id="rId5" Type="http://schemas.openxmlformats.org/officeDocument/2006/relationships/image" Target="../media/image27.png"/><Relationship Id="rId4" Type="http://schemas.openxmlformats.org/officeDocument/2006/relationships/image" Target="../media/image1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F28E20F-BEB7-4BAA-B46F-6221E32A2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408" y="2204864"/>
            <a:ext cx="10515600" cy="2232965"/>
          </a:xfrm>
        </p:spPr>
        <p:txBody>
          <a:bodyPr>
            <a:normAutofit fontScale="90000"/>
          </a:bodyPr>
          <a:lstStyle/>
          <a:p>
            <a:r>
              <a:rPr lang="en-US" sz="5400" dirty="0" err="1"/>
              <a:t>Alternatīvs</a:t>
            </a:r>
            <a:r>
              <a:rPr lang="en-US" sz="5400" dirty="0"/>
              <a:t> </a:t>
            </a:r>
            <a:r>
              <a:rPr lang="en-US" sz="5400" dirty="0" err="1"/>
              <a:t>strīdu</a:t>
            </a:r>
            <a:r>
              <a:rPr lang="en-US" sz="5400" dirty="0"/>
              <a:t> </a:t>
            </a:r>
            <a:r>
              <a:rPr lang="en-US" sz="5400" dirty="0" err="1"/>
              <a:t>risināšanas</a:t>
            </a:r>
            <a:r>
              <a:rPr lang="en-US" sz="5400" dirty="0"/>
              <a:t> </a:t>
            </a:r>
            <a:r>
              <a:rPr lang="en-US" sz="5400" dirty="0" err="1"/>
              <a:t>mehānisms</a:t>
            </a:r>
            <a:r>
              <a:rPr lang="en-US" sz="5400" dirty="0"/>
              <a:t> </a:t>
            </a:r>
            <a:r>
              <a:rPr lang="en-US" sz="5400" dirty="0" err="1"/>
              <a:t>būvniecības</a:t>
            </a:r>
            <a:r>
              <a:rPr lang="en-US" sz="5400" dirty="0"/>
              <a:t> </a:t>
            </a:r>
            <a:r>
              <a:rPr lang="en-US" sz="5400" dirty="0" err="1"/>
              <a:t>jomā</a:t>
            </a:r>
            <a:br>
              <a:rPr lang="en-US" sz="5400" dirty="0"/>
            </a:br>
            <a:r>
              <a:rPr lang="lv-LV" sz="5400" dirty="0"/>
              <a:t> </a:t>
            </a:r>
            <a:br>
              <a:rPr lang="lv-LV" sz="5400" dirty="0"/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9407011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89EC434-26F2-4513-AB8A-7DF51FB3F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4000" b="1" dirty="0" err="1">
                <a:latin typeface="Gotham Book" panose="02000604040000020004" pitchFamily="50" charset="0"/>
              </a:rPr>
              <a:t>Izplatītākie</a:t>
            </a:r>
            <a:r>
              <a:rPr lang="en-US" sz="4000" b="1" dirty="0">
                <a:latin typeface="Gotham Book" panose="02000604040000020004" pitchFamily="50" charset="0"/>
              </a:rPr>
              <a:t> ADR </a:t>
            </a:r>
            <a:r>
              <a:rPr lang="en-US" sz="4000" b="1" dirty="0" err="1">
                <a:latin typeface="Gotham Book" panose="02000604040000020004" pitchFamily="50" charset="0"/>
              </a:rPr>
              <a:t>mehānismi</a:t>
            </a:r>
            <a:br>
              <a:rPr lang="en-US" sz="21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21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21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21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AE0D5507-AD9D-4339-9717-7A89009285FE}"/>
              </a:ext>
            </a:extLst>
          </p:cNvPr>
          <p:cNvSpPr txBox="1">
            <a:spLocks/>
          </p:cNvSpPr>
          <p:nvPr/>
        </p:nvSpPr>
        <p:spPr>
          <a:xfrm>
            <a:off x="767408" y="1772816"/>
            <a:ext cx="8167195" cy="40311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endParaRPr lang="en-US" sz="2400" dirty="0"/>
          </a:p>
          <a:p>
            <a:pPr lvl="0"/>
            <a:endParaRPr lang="en-US" sz="2400" dirty="0"/>
          </a:p>
          <a:p>
            <a:pPr lvl="0"/>
            <a:endParaRPr lang="en-US" sz="2400" dirty="0"/>
          </a:p>
          <a:p>
            <a:pPr lvl="0"/>
            <a:endParaRPr lang="en-US" sz="2400" dirty="0"/>
          </a:p>
          <a:p>
            <a:pPr lvl="0"/>
            <a:endParaRPr lang="en-US" sz="2400" dirty="0"/>
          </a:p>
          <a:p>
            <a:pPr lvl="0"/>
            <a:endParaRPr lang="en-US" sz="2400" dirty="0"/>
          </a:p>
          <a:p>
            <a:pPr lvl="0"/>
            <a:endParaRPr lang="en-US" sz="2400" dirty="0"/>
          </a:p>
          <a:p>
            <a:pPr lvl="0"/>
            <a:endParaRPr lang="en-US" sz="2400" dirty="0"/>
          </a:p>
          <a:p>
            <a:pPr marL="800100" lvl="0" indent="-800100"/>
            <a:endParaRPr lang="lv-LV" sz="2400" dirty="0"/>
          </a:p>
          <a:p>
            <a:pPr lvl="0"/>
            <a:endParaRPr lang="lv-LV" sz="2400" dirty="0"/>
          </a:p>
          <a:p>
            <a:pPr marL="457200" lvl="1" indent="0">
              <a:buNone/>
            </a:pPr>
            <a:endParaRPr lang="en-US" dirty="0"/>
          </a:p>
          <a:p>
            <a:pPr marL="0" lvl="1" indent="179388">
              <a:buFont typeface="Wingdings" panose="05000000000000000000" pitchFamily="2" charset="2"/>
              <a:buChar char="Ø"/>
            </a:pPr>
            <a:endParaRPr lang="en-US" sz="2800" dirty="0"/>
          </a:p>
          <a:p>
            <a:pPr indent="-228600">
              <a:buFont typeface="Arial" panose="020B0604020202020204" pitchFamily="34" charset="0"/>
              <a:buChar char="•"/>
            </a:pPr>
            <a:endParaRPr lang="en-US" sz="1900" dirty="0">
              <a:latin typeface="+mn-lt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1B1AD66-9D40-4284-BB5D-9D195CBDADD2}"/>
              </a:ext>
            </a:extLst>
          </p:cNvPr>
          <p:cNvGrpSpPr/>
          <p:nvPr/>
        </p:nvGrpSpPr>
        <p:grpSpPr>
          <a:xfrm>
            <a:off x="1219074" y="1477405"/>
            <a:ext cx="6029054" cy="785890"/>
            <a:chOff x="830230" y="1647062"/>
            <a:chExt cx="9542972" cy="214563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33422D8-972F-450C-8689-8C7C48EE4833}"/>
                </a:ext>
              </a:extLst>
            </p:cNvPr>
            <p:cNvSpPr/>
            <p:nvPr/>
          </p:nvSpPr>
          <p:spPr>
            <a:xfrm>
              <a:off x="830230" y="1647062"/>
              <a:ext cx="1266068" cy="213380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840FF7D-8BBC-4042-B610-47D7C9D88188}"/>
                </a:ext>
              </a:extLst>
            </p:cNvPr>
            <p:cNvSpPr txBox="1"/>
            <p:nvPr/>
          </p:nvSpPr>
          <p:spPr>
            <a:xfrm>
              <a:off x="2096298" y="1649956"/>
              <a:ext cx="8276904" cy="2142742"/>
            </a:xfrm>
            <a:prstGeom prst="rect">
              <a:avLst/>
            </a:prstGeom>
            <a:noFill/>
            <a:ln>
              <a:solidFill>
                <a:srgbClr val="B9B9BA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700" dirty="0">
                <a:solidFill>
                  <a:srgbClr val="838386"/>
                </a:solidFill>
                <a:latin typeface="Gotham Book" panose="02000604040000020004" pitchFamily="50" charset="0"/>
              </a:endParaRPr>
            </a:p>
            <a:p>
              <a:r>
                <a:rPr lang="lv-LV" sz="2000" dirty="0" err="1">
                  <a:solidFill>
                    <a:srgbClr val="838386"/>
                  </a:solidFill>
                  <a:latin typeface="Gotham Book" panose="02000604040000020004" pitchFamily="50" charset="0"/>
                </a:rPr>
                <a:t>Konsiliācija</a:t>
              </a:r>
              <a:r>
                <a:rPr lang="lv-LV" sz="2000" dirty="0">
                  <a:solidFill>
                    <a:srgbClr val="838386"/>
                  </a:solidFill>
                  <a:latin typeface="Gotham Book" panose="02000604040000020004" pitchFamily="50" charset="0"/>
                </a:rPr>
                <a:t> un </a:t>
              </a:r>
              <a:r>
                <a:rPr lang="lv-LV" sz="2000" dirty="0" err="1">
                  <a:solidFill>
                    <a:srgbClr val="838386"/>
                  </a:solidFill>
                  <a:latin typeface="Gotham Book" panose="02000604040000020004" pitchFamily="50" charset="0"/>
                </a:rPr>
                <a:t>mediācija</a:t>
              </a:r>
              <a:endParaRPr lang="en-US" sz="2000" dirty="0">
                <a:solidFill>
                  <a:srgbClr val="838386"/>
                </a:solidFill>
                <a:latin typeface="Gotham Book" panose="02000604040000020004" pitchFamily="50" charset="0"/>
              </a:endParaRPr>
            </a:p>
            <a:p>
              <a:pPr lvl="0"/>
              <a:r>
                <a:rPr lang="en-US" dirty="0"/>
                <a:t>	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1822666-BBF6-4D23-8BCD-4BFED45E0CBF}"/>
                </a:ext>
              </a:extLst>
            </p:cNvPr>
            <p:cNvSpPr txBox="1"/>
            <p:nvPr/>
          </p:nvSpPr>
          <p:spPr>
            <a:xfrm>
              <a:off x="961252" y="2006836"/>
              <a:ext cx="1266068" cy="17740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000" dirty="0">
                <a:solidFill>
                  <a:schemeClr val="bg1"/>
                </a:solidFill>
                <a:latin typeface="Gotham Book" panose="02000604040000020004" pitchFamily="50" charset="0"/>
              </a:endParaRPr>
            </a:p>
            <a:p>
              <a:pPr algn="ctr"/>
              <a:endParaRPr lang="lv-LV" dirty="0">
                <a:solidFill>
                  <a:schemeClr val="bg1"/>
                </a:solidFill>
                <a:latin typeface="Gotham Light" pitchFamily="50" charset="0"/>
              </a:endParaRPr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24289104-EB6D-4262-B006-849A3FC4BB9E}"/>
              </a:ext>
            </a:extLst>
          </p:cNvPr>
          <p:cNvGrpSpPr/>
          <p:nvPr/>
        </p:nvGrpSpPr>
        <p:grpSpPr>
          <a:xfrm>
            <a:off x="1219074" y="2479189"/>
            <a:ext cx="6029054" cy="800219"/>
            <a:chOff x="830230" y="1613300"/>
            <a:chExt cx="9542972" cy="2184757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D4D118B0-8CEB-4E54-A094-2F69B5E89C0D}"/>
                </a:ext>
              </a:extLst>
            </p:cNvPr>
            <p:cNvSpPr/>
            <p:nvPr/>
          </p:nvSpPr>
          <p:spPr>
            <a:xfrm>
              <a:off x="830230" y="1647062"/>
              <a:ext cx="1266068" cy="213380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E1ECDEF8-85DA-4ABD-9F23-D320B9E67585}"/>
                </a:ext>
              </a:extLst>
            </p:cNvPr>
            <p:cNvSpPr txBox="1"/>
            <p:nvPr/>
          </p:nvSpPr>
          <p:spPr>
            <a:xfrm>
              <a:off x="2096298" y="1613300"/>
              <a:ext cx="8276904" cy="2184757"/>
            </a:xfrm>
            <a:prstGeom prst="rect">
              <a:avLst/>
            </a:prstGeom>
            <a:noFill/>
            <a:ln>
              <a:solidFill>
                <a:srgbClr val="B9B9BA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800" dirty="0">
                <a:solidFill>
                  <a:srgbClr val="838386"/>
                </a:solidFill>
                <a:latin typeface="Gotham Book" panose="02000604040000020004" pitchFamily="50" charset="0"/>
              </a:endParaRPr>
            </a:p>
            <a:p>
              <a:r>
                <a:rPr lang="en-US" sz="2000" dirty="0" err="1">
                  <a:solidFill>
                    <a:srgbClr val="838386"/>
                  </a:solidFill>
                  <a:latin typeface="Gotham Book" panose="02000604040000020004" pitchFamily="50" charset="0"/>
                </a:rPr>
                <a:t>Ombuds</a:t>
              </a:r>
              <a:endParaRPr lang="en-US" dirty="0">
                <a:solidFill>
                  <a:srgbClr val="838386"/>
                </a:solidFill>
                <a:latin typeface="Gotham Book" panose="02000604040000020004" pitchFamily="50" charset="0"/>
              </a:endParaRPr>
            </a:p>
            <a:p>
              <a:r>
                <a:rPr lang="en-US" dirty="0"/>
                <a:t>	</a:t>
              </a:r>
            </a:p>
          </p:txBody>
        </p:sp>
        <p:sp>
          <p:nvSpPr>
            <p:cNvPr id="34" name="TextBox 33">
              <a:extLst>
                <a:ext uri="{FF2B5EF4-FFF2-40B4-BE49-F238E27FC236}">
                  <a16:creationId xmlns:a16="http://schemas.microsoft.com/office/drawing/2014/main" id="{EF67F36C-E056-4C69-9E50-CAD9A041F0EF}"/>
                </a:ext>
              </a:extLst>
            </p:cNvPr>
            <p:cNvSpPr txBox="1"/>
            <p:nvPr/>
          </p:nvSpPr>
          <p:spPr>
            <a:xfrm>
              <a:off x="961252" y="2006836"/>
              <a:ext cx="1266068" cy="17740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000" dirty="0">
                <a:solidFill>
                  <a:schemeClr val="bg1"/>
                </a:solidFill>
                <a:latin typeface="Gotham Book" panose="02000604040000020004" pitchFamily="50" charset="0"/>
              </a:endParaRPr>
            </a:p>
            <a:p>
              <a:pPr algn="ctr"/>
              <a:endParaRPr lang="lv-LV" dirty="0">
                <a:solidFill>
                  <a:schemeClr val="bg1"/>
                </a:solidFill>
                <a:latin typeface="Gotham Light" pitchFamily="50" charset="0"/>
              </a:endParaRPr>
            </a:p>
          </p:txBody>
        </p:sp>
      </p:grpSp>
      <p:grpSp>
        <p:nvGrpSpPr>
          <p:cNvPr id="35" name="Group 34">
            <a:extLst>
              <a:ext uri="{FF2B5EF4-FFF2-40B4-BE49-F238E27FC236}">
                <a16:creationId xmlns:a16="http://schemas.microsoft.com/office/drawing/2014/main" id="{CAD8BB41-14F3-4495-93B4-2A1A356EE3C0}"/>
              </a:ext>
            </a:extLst>
          </p:cNvPr>
          <p:cNvGrpSpPr/>
          <p:nvPr/>
        </p:nvGrpSpPr>
        <p:grpSpPr>
          <a:xfrm>
            <a:off x="1219075" y="3567462"/>
            <a:ext cx="6029053" cy="812334"/>
            <a:chOff x="830231" y="1647062"/>
            <a:chExt cx="8260414" cy="2217833"/>
          </a:xfrm>
        </p:grpSpPr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753D4B16-ED1F-41B7-B6B2-C506B06F331E}"/>
                </a:ext>
              </a:extLst>
            </p:cNvPr>
            <p:cNvSpPr/>
            <p:nvPr/>
          </p:nvSpPr>
          <p:spPr>
            <a:xfrm>
              <a:off x="830231" y="1647062"/>
              <a:ext cx="1095911" cy="213380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71601E9B-3A31-4D40-B77E-1C8D1D215A1B}"/>
                </a:ext>
              </a:extLst>
            </p:cNvPr>
            <p:cNvSpPr txBox="1"/>
            <p:nvPr/>
          </p:nvSpPr>
          <p:spPr>
            <a:xfrm>
              <a:off x="1926141" y="1680138"/>
              <a:ext cx="7164504" cy="2184757"/>
            </a:xfrm>
            <a:prstGeom prst="rect">
              <a:avLst/>
            </a:prstGeom>
            <a:noFill/>
            <a:ln>
              <a:solidFill>
                <a:srgbClr val="B9B9BA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800" dirty="0">
                <a:solidFill>
                  <a:srgbClr val="838386"/>
                </a:solidFill>
                <a:latin typeface="Gotham Book" panose="02000604040000020004" pitchFamily="50" charset="0"/>
              </a:endParaRPr>
            </a:p>
            <a:p>
              <a:r>
                <a:rPr lang="en-US" sz="2000" dirty="0" err="1">
                  <a:solidFill>
                    <a:srgbClr val="838386"/>
                  </a:solidFill>
                  <a:latin typeface="Gotham Book" panose="02000604040000020004" pitchFamily="50" charset="0"/>
                </a:rPr>
                <a:t>Šķīrējtiesas</a:t>
              </a:r>
              <a:endParaRPr lang="en-US" dirty="0">
                <a:solidFill>
                  <a:srgbClr val="838386"/>
                </a:solidFill>
                <a:latin typeface="Gotham Book" panose="02000604040000020004" pitchFamily="50" charset="0"/>
              </a:endParaRPr>
            </a:p>
            <a:p>
              <a:r>
                <a:rPr lang="en-US" dirty="0"/>
                <a:t>        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25FB063B-8687-4584-B5DD-DB3CF1A80F9E}"/>
                </a:ext>
              </a:extLst>
            </p:cNvPr>
            <p:cNvSpPr txBox="1"/>
            <p:nvPr/>
          </p:nvSpPr>
          <p:spPr>
            <a:xfrm>
              <a:off x="961252" y="2006836"/>
              <a:ext cx="1266068" cy="17740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000" dirty="0">
                <a:solidFill>
                  <a:schemeClr val="bg1"/>
                </a:solidFill>
                <a:latin typeface="Gotham Book" panose="02000604040000020004" pitchFamily="50" charset="0"/>
              </a:endParaRPr>
            </a:p>
            <a:p>
              <a:pPr algn="ctr"/>
              <a:endParaRPr lang="lv-LV" dirty="0">
                <a:solidFill>
                  <a:schemeClr val="bg1"/>
                </a:solidFill>
                <a:latin typeface="Gotham Light" pitchFamily="50" charset="0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3E23B444-A403-4ED9-AFC6-327A640A285E}"/>
              </a:ext>
            </a:extLst>
          </p:cNvPr>
          <p:cNvGrpSpPr/>
          <p:nvPr/>
        </p:nvGrpSpPr>
        <p:grpSpPr>
          <a:xfrm>
            <a:off x="2018950" y="4904874"/>
            <a:ext cx="6029054" cy="850996"/>
            <a:chOff x="830230" y="1647062"/>
            <a:chExt cx="9542972" cy="2133803"/>
          </a:xfrm>
        </p:grpSpPr>
        <p:sp>
          <p:nvSpPr>
            <p:cNvPr id="40" name="Rectangle 39">
              <a:extLst>
                <a:ext uri="{FF2B5EF4-FFF2-40B4-BE49-F238E27FC236}">
                  <a16:creationId xmlns:a16="http://schemas.microsoft.com/office/drawing/2014/main" id="{13AC3374-3C58-47DD-B493-9EAAE087E123}"/>
                </a:ext>
              </a:extLst>
            </p:cNvPr>
            <p:cNvSpPr/>
            <p:nvPr/>
          </p:nvSpPr>
          <p:spPr>
            <a:xfrm>
              <a:off x="830230" y="1647062"/>
              <a:ext cx="1266068" cy="213380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FDB0A025-C722-4AE7-82BC-06F355D71AD2}"/>
                </a:ext>
              </a:extLst>
            </p:cNvPr>
            <p:cNvSpPr txBox="1"/>
            <p:nvPr/>
          </p:nvSpPr>
          <p:spPr>
            <a:xfrm>
              <a:off x="2096298" y="1649956"/>
              <a:ext cx="8276904" cy="2006485"/>
            </a:xfrm>
            <a:prstGeom prst="rect">
              <a:avLst/>
            </a:prstGeom>
            <a:noFill/>
            <a:ln>
              <a:solidFill>
                <a:srgbClr val="B9B9BA"/>
              </a:solidFill>
            </a:ln>
          </p:spPr>
          <p:txBody>
            <a:bodyPr wrap="square" rtlCol="0">
              <a:spAutoFit/>
            </a:bodyPr>
            <a:lstStyle/>
            <a:p>
              <a:endParaRPr lang="en-US" sz="800" dirty="0">
                <a:solidFill>
                  <a:srgbClr val="838386"/>
                </a:solidFill>
                <a:latin typeface="Gotham Book" panose="02000604040000020004" pitchFamily="50" charset="0"/>
              </a:endParaRPr>
            </a:p>
            <a:p>
              <a:r>
                <a:rPr lang="en-US" sz="2000" dirty="0" err="1">
                  <a:solidFill>
                    <a:srgbClr val="838386"/>
                  </a:solidFill>
                  <a:latin typeface="Gotham Book" panose="02000604040000020004" pitchFamily="50" charset="0"/>
                </a:rPr>
                <a:t>Obligāts</a:t>
              </a:r>
              <a:r>
                <a:rPr lang="en-US" dirty="0">
                  <a:solidFill>
                    <a:srgbClr val="838386"/>
                  </a:solidFill>
                  <a:latin typeface="Gotham Book" panose="02000604040000020004" pitchFamily="50" charset="0"/>
                </a:rPr>
                <a:t> </a:t>
              </a:r>
              <a:r>
                <a:rPr lang="en-US" sz="2000" dirty="0">
                  <a:solidFill>
                    <a:srgbClr val="838386"/>
                  </a:solidFill>
                  <a:latin typeface="Gotham Book" panose="02000604040000020004" pitchFamily="50" charset="0"/>
                </a:rPr>
                <a:t>ADR</a:t>
              </a:r>
              <a:r>
                <a:rPr lang="en-US" dirty="0">
                  <a:solidFill>
                    <a:srgbClr val="838386"/>
                  </a:solidFill>
                  <a:latin typeface="Gotham Book" panose="02000604040000020004" pitchFamily="50" charset="0"/>
                </a:rPr>
                <a:t> </a:t>
              </a:r>
              <a:r>
                <a:rPr lang="en-US" sz="2000" dirty="0" err="1">
                  <a:solidFill>
                    <a:srgbClr val="838386"/>
                  </a:solidFill>
                  <a:latin typeface="Gotham Book" panose="02000604040000020004" pitchFamily="50" charset="0"/>
                </a:rPr>
                <a:t>institūts</a:t>
              </a:r>
              <a:endParaRPr lang="en-US" dirty="0">
                <a:solidFill>
                  <a:srgbClr val="838386"/>
                </a:solidFill>
                <a:latin typeface="Gotham Book" panose="02000604040000020004" pitchFamily="50" charset="0"/>
              </a:endParaRPr>
            </a:p>
            <a:p>
              <a:pPr lvl="0"/>
              <a:endParaRPr lang="en-US" dirty="0"/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AB3AF80D-D30A-441F-978F-BE47BFF25331}"/>
                </a:ext>
              </a:extLst>
            </p:cNvPr>
            <p:cNvSpPr txBox="1"/>
            <p:nvPr/>
          </p:nvSpPr>
          <p:spPr>
            <a:xfrm>
              <a:off x="961252" y="2006836"/>
              <a:ext cx="1266068" cy="17740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en-US" sz="2000" dirty="0">
                <a:solidFill>
                  <a:schemeClr val="bg1"/>
                </a:solidFill>
                <a:latin typeface="Gotham Book" panose="02000604040000020004" pitchFamily="50" charset="0"/>
              </a:endParaRPr>
            </a:p>
            <a:p>
              <a:pPr algn="ctr"/>
              <a:endParaRPr lang="lv-LV" dirty="0">
                <a:solidFill>
                  <a:schemeClr val="bg1"/>
                </a:solidFill>
                <a:latin typeface="Gotham Light" pitchFamily="50" charset="0"/>
              </a:endParaRPr>
            </a:p>
          </p:txBody>
        </p:sp>
      </p:grpSp>
      <p:pic>
        <p:nvPicPr>
          <p:cNvPr id="43" name="Picture 42">
            <a:extLst>
              <a:ext uri="{FF2B5EF4-FFF2-40B4-BE49-F238E27FC236}">
                <a16:creationId xmlns:a16="http://schemas.microsoft.com/office/drawing/2014/main" id="{E0C4C45A-9D3D-48DF-93FA-56054A0DD91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19074" y="5069597"/>
            <a:ext cx="353599" cy="353599"/>
          </a:xfrm>
          <a:prstGeom prst="rect">
            <a:avLst/>
          </a:prstGeom>
        </p:spPr>
      </p:pic>
      <p:sp>
        <p:nvSpPr>
          <p:cNvPr id="44" name="Rectangle 43">
            <a:extLst>
              <a:ext uri="{FF2B5EF4-FFF2-40B4-BE49-F238E27FC236}">
                <a16:creationId xmlns:a16="http://schemas.microsoft.com/office/drawing/2014/main" id="{5C2A43A9-0D98-4AB4-AFFB-3CDF08A98737}"/>
              </a:ext>
            </a:extLst>
          </p:cNvPr>
          <p:cNvSpPr/>
          <p:nvPr/>
        </p:nvSpPr>
        <p:spPr>
          <a:xfrm>
            <a:off x="7338367" y="1651206"/>
            <a:ext cx="29395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dirty="0"/>
              <a:t>- nav pusēm saistoša lēmuma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E738E850-880D-4822-9CDD-8BAD4B0C83E0}"/>
              </a:ext>
            </a:extLst>
          </p:cNvPr>
          <p:cNvSpPr/>
          <p:nvPr/>
        </p:nvSpPr>
        <p:spPr>
          <a:xfrm>
            <a:off x="7248128" y="2674848"/>
            <a:ext cx="404873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dirty="0"/>
              <a:t>- nav institūcijas ar atbilstošu kompetenci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7EF9410-944F-47F6-993B-C5FA4324EB5D}"/>
              </a:ext>
            </a:extLst>
          </p:cNvPr>
          <p:cNvSpPr/>
          <p:nvPr/>
        </p:nvSpPr>
        <p:spPr>
          <a:xfrm>
            <a:off x="7268042" y="3707950"/>
            <a:ext cx="46764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lv-LV" dirty="0"/>
              <a:t>- valsts/pašvaldības nevar piedalīties šķīrējtiesās</a:t>
            </a:r>
          </a:p>
        </p:txBody>
      </p:sp>
    </p:spTree>
    <p:extLst>
      <p:ext uri="{BB962C8B-B14F-4D97-AF65-F5344CB8AC3E}">
        <p14:creationId xmlns:p14="http://schemas.microsoft.com/office/powerpoint/2010/main" val="470886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70" name="Picture 1069">
            <a:extLst>
              <a:ext uri="{FF2B5EF4-FFF2-40B4-BE49-F238E27FC236}">
                <a16:creationId xmlns:a16="http://schemas.microsoft.com/office/drawing/2014/main" id="{47405B7C-B4FB-4216-9D9B-278D101766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3988" y="5616610"/>
            <a:ext cx="1190112" cy="1190112"/>
          </a:xfrm>
          <a:prstGeom prst="rect">
            <a:avLst/>
          </a:prstGeo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DA0D60AA-73EC-480C-B927-99C750CFC65C}"/>
              </a:ext>
            </a:extLst>
          </p:cNvPr>
          <p:cNvSpPr/>
          <p:nvPr/>
        </p:nvSpPr>
        <p:spPr>
          <a:xfrm>
            <a:off x="1902146" y="1389765"/>
            <a:ext cx="4961662" cy="94923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  <a:p>
            <a:pPr algn="ctr"/>
            <a:r>
              <a:rPr lang="en-US" dirty="0"/>
              <a:t>KOMISIJA</a:t>
            </a:r>
          </a:p>
          <a:p>
            <a:pPr algn="ctr"/>
            <a:endParaRPr lang="lv-LV" dirty="0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CAE33A5-605C-48D3-A24B-0808DFD72C27}"/>
              </a:ext>
            </a:extLst>
          </p:cNvPr>
          <p:cNvSpPr/>
          <p:nvPr/>
        </p:nvSpPr>
        <p:spPr>
          <a:xfrm rot="16200000">
            <a:off x="7368403" y="3027881"/>
            <a:ext cx="3964375" cy="688141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rgbClr val="B9B9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SEKRETARIĀTS</a:t>
            </a:r>
            <a:endParaRPr lang="lv-LV" dirty="0"/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D872F502-EB89-4E06-8C57-8CAF98EF7268}"/>
              </a:ext>
            </a:extLst>
          </p:cNvPr>
          <p:cNvSpPr/>
          <p:nvPr/>
        </p:nvSpPr>
        <p:spPr>
          <a:xfrm>
            <a:off x="4315633" y="801628"/>
            <a:ext cx="360040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20CEB46-DBC9-4A49-900E-932CD5E1C2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4986" y="3281587"/>
            <a:ext cx="462504" cy="431257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B50A4D54-779F-42B2-84E6-802B2EE74D14}"/>
              </a:ext>
            </a:extLst>
          </p:cNvPr>
          <p:cNvSpPr/>
          <p:nvPr/>
        </p:nvSpPr>
        <p:spPr>
          <a:xfrm>
            <a:off x="4483023" y="3145799"/>
            <a:ext cx="20408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err="1"/>
              <a:t>neatkarīgs</a:t>
            </a:r>
            <a:r>
              <a:rPr lang="en-US" dirty="0"/>
              <a:t> </a:t>
            </a:r>
            <a:r>
              <a:rPr lang="en-US" dirty="0" err="1"/>
              <a:t>eksperts</a:t>
            </a:r>
            <a:endParaRPr lang="lv-LV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F246954-74EE-4A47-960F-BA0DD5E7A139}"/>
              </a:ext>
            </a:extLst>
          </p:cNvPr>
          <p:cNvSpPr txBox="1"/>
          <p:nvPr/>
        </p:nvSpPr>
        <p:spPr>
          <a:xfrm>
            <a:off x="3968720" y="51278"/>
            <a:ext cx="153471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4400" dirty="0">
                <a:solidFill>
                  <a:srgbClr val="00B0BA"/>
                </a:solidFill>
                <a:latin typeface="Gotham Book" panose="02000604040000020004" pitchFamily="50" charset="0"/>
              </a:rPr>
              <a:t>?</a:t>
            </a:r>
            <a:r>
              <a:rPr lang="en-US" sz="4400" dirty="0">
                <a:solidFill>
                  <a:srgbClr val="00B0BA"/>
                </a:solidFill>
                <a:latin typeface="Gotham Book" panose="02000604040000020004" pitchFamily="50" charset="0"/>
              </a:rPr>
              <a:t>??</a:t>
            </a:r>
            <a:endParaRPr lang="lv-LV" sz="4400" dirty="0">
              <a:solidFill>
                <a:srgbClr val="00B0BA"/>
              </a:solidFill>
              <a:latin typeface="Gotham Book" panose="02000604040000020004" pitchFamily="50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0A881AA-0F06-474D-92EF-9E5F1BCBC4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09450" y="2538963"/>
            <a:ext cx="606183" cy="554784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BBC3818-A74B-46C9-B482-B84D718B22F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82272" y="2640321"/>
            <a:ext cx="978368" cy="978368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37CAE57D-9AE4-42C0-83D8-CF0F5A8E1EF8}"/>
              </a:ext>
            </a:extLst>
          </p:cNvPr>
          <p:cNvSpPr/>
          <p:nvPr/>
        </p:nvSpPr>
        <p:spPr>
          <a:xfrm>
            <a:off x="4529045" y="2608488"/>
            <a:ext cx="303554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dirty="0" err="1"/>
              <a:t>pu</a:t>
            </a:r>
            <a:r>
              <a:rPr lang="en-US" dirty="0" err="1"/>
              <a:t>šu</a:t>
            </a:r>
            <a:r>
              <a:rPr lang="lv-LV" dirty="0"/>
              <a:t> izvēlēti ekspert</a:t>
            </a:r>
            <a:r>
              <a:rPr lang="en-US" dirty="0" err="1"/>
              <a:t>i</a:t>
            </a:r>
            <a:endParaRPr lang="lv-LV" dirty="0"/>
          </a:p>
        </p:txBody>
      </p:sp>
      <p:sp>
        <p:nvSpPr>
          <p:cNvPr id="29" name="Scroll: Vertical 28">
            <a:extLst>
              <a:ext uri="{FF2B5EF4-FFF2-40B4-BE49-F238E27FC236}">
                <a16:creationId xmlns:a16="http://schemas.microsoft.com/office/drawing/2014/main" id="{81271864-DDD6-41BC-8251-07404A46D121}"/>
              </a:ext>
            </a:extLst>
          </p:cNvPr>
          <p:cNvSpPr/>
          <p:nvPr/>
        </p:nvSpPr>
        <p:spPr>
          <a:xfrm>
            <a:off x="3584856" y="4368144"/>
            <a:ext cx="1918580" cy="855440"/>
          </a:xfrm>
          <a:prstGeom prst="vertic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LĒMUMS</a:t>
            </a:r>
            <a:endParaRPr lang="lv-LV" dirty="0"/>
          </a:p>
        </p:txBody>
      </p:sp>
      <p:sp>
        <p:nvSpPr>
          <p:cNvPr id="1030" name="TextBox 1029">
            <a:extLst>
              <a:ext uri="{FF2B5EF4-FFF2-40B4-BE49-F238E27FC236}">
                <a16:creationId xmlns:a16="http://schemas.microsoft.com/office/drawing/2014/main" id="{E031D165-198F-4119-800F-418C8C099420}"/>
              </a:ext>
            </a:extLst>
          </p:cNvPr>
          <p:cNvSpPr txBox="1"/>
          <p:nvPr/>
        </p:nvSpPr>
        <p:spPr>
          <a:xfrm>
            <a:off x="7466481" y="2644375"/>
            <a:ext cx="10057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err="1"/>
              <a:t>Uztur</a:t>
            </a:r>
            <a:r>
              <a:rPr lang="en-US" dirty="0"/>
              <a:t> </a:t>
            </a:r>
            <a:r>
              <a:rPr lang="en-US" dirty="0" err="1"/>
              <a:t>ekspertu</a:t>
            </a:r>
            <a:r>
              <a:rPr lang="en-US" dirty="0"/>
              <a:t> </a:t>
            </a:r>
            <a:r>
              <a:rPr lang="en-US" dirty="0" err="1"/>
              <a:t>sarakstu</a:t>
            </a:r>
            <a:endParaRPr lang="lv-LV" dirty="0"/>
          </a:p>
        </p:txBody>
      </p:sp>
      <p:cxnSp>
        <p:nvCxnSpPr>
          <p:cNvPr id="1032" name="Straight Arrow Connector 1031">
            <a:extLst>
              <a:ext uri="{FF2B5EF4-FFF2-40B4-BE49-F238E27FC236}">
                <a16:creationId xmlns:a16="http://schemas.microsoft.com/office/drawing/2014/main" id="{F1DF9D7D-83DE-4915-9F25-CD186C2105D8}"/>
              </a:ext>
            </a:extLst>
          </p:cNvPr>
          <p:cNvCxnSpPr>
            <a:cxnSpLocks/>
          </p:cNvCxnSpPr>
          <p:nvPr/>
        </p:nvCxnSpPr>
        <p:spPr>
          <a:xfrm flipH="1">
            <a:off x="4626298" y="3013108"/>
            <a:ext cx="18975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6" name="Straight Arrow Connector 1035">
            <a:extLst>
              <a:ext uri="{FF2B5EF4-FFF2-40B4-BE49-F238E27FC236}">
                <a16:creationId xmlns:a16="http://schemas.microsoft.com/office/drawing/2014/main" id="{D9735ADD-09F3-4BD8-BB65-C829EBFD7648}"/>
              </a:ext>
            </a:extLst>
          </p:cNvPr>
          <p:cNvCxnSpPr>
            <a:cxnSpLocks/>
          </p:cNvCxnSpPr>
          <p:nvPr/>
        </p:nvCxnSpPr>
        <p:spPr>
          <a:xfrm flipH="1">
            <a:off x="4586754" y="3497216"/>
            <a:ext cx="1937094" cy="2754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1" name="TextBox 1040">
            <a:extLst>
              <a:ext uri="{FF2B5EF4-FFF2-40B4-BE49-F238E27FC236}">
                <a16:creationId xmlns:a16="http://schemas.microsoft.com/office/drawing/2014/main" id="{1626D9B6-D112-474C-AA56-978CF09BB79E}"/>
              </a:ext>
            </a:extLst>
          </p:cNvPr>
          <p:cNvSpPr txBox="1"/>
          <p:nvPr/>
        </p:nvSpPr>
        <p:spPr>
          <a:xfrm>
            <a:off x="6979840" y="1714249"/>
            <a:ext cx="1438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/>
              <a:t>Vada un </a:t>
            </a:r>
            <a:r>
              <a:rPr lang="en-US" dirty="0" err="1"/>
              <a:t>administrē</a:t>
            </a:r>
            <a:endParaRPr lang="lv-LV" dirty="0"/>
          </a:p>
        </p:txBody>
      </p:sp>
      <p:cxnSp>
        <p:nvCxnSpPr>
          <p:cNvPr id="1043" name="Connector: Elbow 1042">
            <a:extLst>
              <a:ext uri="{FF2B5EF4-FFF2-40B4-BE49-F238E27FC236}">
                <a16:creationId xmlns:a16="http://schemas.microsoft.com/office/drawing/2014/main" id="{492F80C3-E364-4394-8203-77A22BAC3EAE}"/>
              </a:ext>
            </a:extLst>
          </p:cNvPr>
          <p:cNvCxnSpPr>
            <a:cxnSpLocks/>
            <a:endCxn id="19" idx="1"/>
          </p:cNvCxnSpPr>
          <p:nvPr/>
        </p:nvCxnSpPr>
        <p:spPr>
          <a:xfrm rot="16200000" flipH="1">
            <a:off x="3052060" y="2744290"/>
            <a:ext cx="1136636" cy="369215"/>
          </a:xfrm>
          <a:prstGeom prst="bentConnector2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6" name="Straight Connector 1045">
            <a:extLst>
              <a:ext uri="{FF2B5EF4-FFF2-40B4-BE49-F238E27FC236}">
                <a16:creationId xmlns:a16="http://schemas.microsoft.com/office/drawing/2014/main" id="{3197D1EB-3D73-411B-872B-D0FB7A0A075B}"/>
              </a:ext>
            </a:extLst>
          </p:cNvPr>
          <p:cNvCxnSpPr>
            <a:cxnSpLocks/>
          </p:cNvCxnSpPr>
          <p:nvPr/>
        </p:nvCxnSpPr>
        <p:spPr>
          <a:xfrm>
            <a:off x="3435770" y="2802628"/>
            <a:ext cx="1490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7" name="Arrow: Down 1046">
            <a:extLst>
              <a:ext uri="{FF2B5EF4-FFF2-40B4-BE49-F238E27FC236}">
                <a16:creationId xmlns:a16="http://schemas.microsoft.com/office/drawing/2014/main" id="{4302D75C-FCC7-4200-A496-ACE1C5567B09}"/>
              </a:ext>
            </a:extLst>
          </p:cNvPr>
          <p:cNvSpPr/>
          <p:nvPr/>
        </p:nvSpPr>
        <p:spPr>
          <a:xfrm>
            <a:off x="4349440" y="3849742"/>
            <a:ext cx="359209" cy="43204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56" name="Arrow: Left 1055">
            <a:extLst>
              <a:ext uri="{FF2B5EF4-FFF2-40B4-BE49-F238E27FC236}">
                <a16:creationId xmlns:a16="http://schemas.microsoft.com/office/drawing/2014/main" id="{30860B72-B2DB-4D44-BF71-18D1F69D093D}"/>
              </a:ext>
            </a:extLst>
          </p:cNvPr>
          <p:cNvSpPr/>
          <p:nvPr/>
        </p:nvSpPr>
        <p:spPr>
          <a:xfrm>
            <a:off x="8495872" y="2906186"/>
            <a:ext cx="394615" cy="661519"/>
          </a:xfrm>
          <a:prstGeom prst="leftArrow">
            <a:avLst>
              <a:gd name="adj1" fmla="val 50000"/>
              <a:gd name="adj2" fmla="val 50000"/>
            </a:avLst>
          </a:prstGeom>
          <a:solidFill>
            <a:schemeClr val="bg1">
              <a:lumMod val="75000"/>
            </a:schemeClr>
          </a:solidFill>
          <a:ln>
            <a:solidFill>
              <a:srgbClr val="B9B9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57" name="Arrow: Left 1056">
            <a:extLst>
              <a:ext uri="{FF2B5EF4-FFF2-40B4-BE49-F238E27FC236}">
                <a16:creationId xmlns:a16="http://schemas.microsoft.com/office/drawing/2014/main" id="{E7C468A5-D65B-410B-B1D7-C920B4896BD5}"/>
              </a:ext>
            </a:extLst>
          </p:cNvPr>
          <p:cNvSpPr/>
          <p:nvPr/>
        </p:nvSpPr>
        <p:spPr>
          <a:xfrm>
            <a:off x="8472264" y="1682660"/>
            <a:ext cx="397035" cy="646331"/>
          </a:xfrm>
          <a:prstGeom prst="leftArrow">
            <a:avLst/>
          </a:prstGeom>
          <a:solidFill>
            <a:schemeClr val="bg1">
              <a:lumMod val="75000"/>
            </a:schemeClr>
          </a:solidFill>
          <a:ln>
            <a:solidFill>
              <a:srgbClr val="B9B9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58" name="Arrow: Left 1057">
            <a:extLst>
              <a:ext uri="{FF2B5EF4-FFF2-40B4-BE49-F238E27FC236}">
                <a16:creationId xmlns:a16="http://schemas.microsoft.com/office/drawing/2014/main" id="{11A1FBB1-6753-4DBA-811C-B5AA59B73174}"/>
              </a:ext>
            </a:extLst>
          </p:cNvPr>
          <p:cNvSpPr/>
          <p:nvPr/>
        </p:nvSpPr>
        <p:spPr>
          <a:xfrm>
            <a:off x="8534400" y="4580486"/>
            <a:ext cx="356087" cy="695837"/>
          </a:xfrm>
          <a:prstGeom prst="leftArrow">
            <a:avLst/>
          </a:prstGeom>
          <a:solidFill>
            <a:schemeClr val="bg1">
              <a:lumMod val="75000"/>
            </a:schemeClr>
          </a:solidFill>
          <a:ln>
            <a:solidFill>
              <a:srgbClr val="B9B9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sp>
        <p:nvSpPr>
          <p:cNvPr id="1059" name="TextBox 1058">
            <a:extLst>
              <a:ext uri="{FF2B5EF4-FFF2-40B4-BE49-F238E27FC236}">
                <a16:creationId xmlns:a16="http://schemas.microsoft.com/office/drawing/2014/main" id="{1B1DB8E2-AD6E-41EA-B94A-560150653DE8}"/>
              </a:ext>
            </a:extLst>
          </p:cNvPr>
          <p:cNvSpPr txBox="1"/>
          <p:nvPr/>
        </p:nvSpPr>
        <p:spPr>
          <a:xfrm>
            <a:off x="7248128" y="4479503"/>
            <a:ext cx="117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Sagatavo</a:t>
            </a:r>
            <a:r>
              <a:rPr lang="en-US" dirty="0"/>
              <a:t> </a:t>
            </a:r>
            <a:r>
              <a:rPr lang="en-US" dirty="0" err="1"/>
              <a:t>lēmumu</a:t>
            </a:r>
            <a:r>
              <a:rPr lang="en-US" dirty="0"/>
              <a:t> </a:t>
            </a:r>
            <a:r>
              <a:rPr lang="en-US" dirty="0" err="1"/>
              <a:t>projektus</a:t>
            </a:r>
            <a:endParaRPr lang="lv-LV" dirty="0"/>
          </a:p>
        </p:txBody>
      </p:sp>
      <p:sp>
        <p:nvSpPr>
          <p:cNvPr id="1062" name="Arrow: Down 1061">
            <a:extLst>
              <a:ext uri="{FF2B5EF4-FFF2-40B4-BE49-F238E27FC236}">
                <a16:creationId xmlns:a16="http://schemas.microsoft.com/office/drawing/2014/main" id="{F0E9DB07-67CA-4B6A-BCD5-3C01362CE04C}"/>
              </a:ext>
            </a:extLst>
          </p:cNvPr>
          <p:cNvSpPr/>
          <p:nvPr/>
        </p:nvSpPr>
        <p:spPr>
          <a:xfrm>
            <a:off x="4325947" y="5354139"/>
            <a:ext cx="460849" cy="4383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  <p:cxnSp>
        <p:nvCxnSpPr>
          <p:cNvPr id="1076" name="Connector: Elbow 1075">
            <a:extLst>
              <a:ext uri="{FF2B5EF4-FFF2-40B4-BE49-F238E27FC236}">
                <a16:creationId xmlns:a16="http://schemas.microsoft.com/office/drawing/2014/main" id="{6C2177CE-694B-4B74-9308-D32B8AEC1557}"/>
              </a:ext>
            </a:extLst>
          </p:cNvPr>
          <p:cNvCxnSpPr>
            <a:cxnSpLocks/>
          </p:cNvCxnSpPr>
          <p:nvPr/>
        </p:nvCxnSpPr>
        <p:spPr>
          <a:xfrm>
            <a:off x="5231904" y="5276323"/>
            <a:ext cx="990777" cy="940173"/>
          </a:xfrm>
          <a:prstGeom prst="bentConnector3">
            <a:avLst/>
          </a:prstGeom>
          <a:ln>
            <a:solidFill>
              <a:srgbClr val="B9B9BA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77" name="Rectangle: Rounded Corners 1076">
            <a:extLst>
              <a:ext uri="{FF2B5EF4-FFF2-40B4-BE49-F238E27FC236}">
                <a16:creationId xmlns:a16="http://schemas.microsoft.com/office/drawing/2014/main" id="{2AC936EA-8170-4EFE-A510-F7B717C036DB}"/>
              </a:ext>
            </a:extLst>
          </p:cNvPr>
          <p:cNvSpPr/>
          <p:nvPr/>
        </p:nvSpPr>
        <p:spPr>
          <a:xfrm>
            <a:off x="6338007" y="6011642"/>
            <a:ext cx="1584176" cy="504010"/>
          </a:xfrm>
          <a:prstGeom prst="roundRect">
            <a:avLst/>
          </a:prstGeom>
          <a:solidFill>
            <a:schemeClr val="bg1">
              <a:lumMod val="75000"/>
            </a:schemeClr>
          </a:solidFill>
          <a:ln>
            <a:solidFill>
              <a:srgbClr val="B9B9B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TIESA</a:t>
            </a:r>
            <a:endParaRPr lang="lv-LV" dirty="0"/>
          </a:p>
        </p:txBody>
      </p:sp>
      <p:sp>
        <p:nvSpPr>
          <p:cNvPr id="1079" name="Rectangle 1078">
            <a:extLst>
              <a:ext uri="{FF2B5EF4-FFF2-40B4-BE49-F238E27FC236}">
                <a16:creationId xmlns:a16="http://schemas.microsoft.com/office/drawing/2014/main" id="{6BD0454B-BA5A-4BA4-B95C-A8691C0DC0AB}"/>
              </a:ext>
            </a:extLst>
          </p:cNvPr>
          <p:cNvSpPr/>
          <p:nvPr/>
        </p:nvSpPr>
        <p:spPr>
          <a:xfrm>
            <a:off x="8418368" y="175854"/>
            <a:ext cx="346120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rgbClr val="00B0BA"/>
                </a:solidFill>
                <a:latin typeface="Gotham Book" panose="02000604040000020004" pitchFamily="50" charset="0"/>
                <a:ea typeface="+mj-ea"/>
                <a:cs typeface="+mj-cs"/>
              </a:rPr>
              <a:t>ADR </a:t>
            </a:r>
            <a:r>
              <a:rPr lang="en-US" sz="3600" b="1" dirty="0" err="1">
                <a:solidFill>
                  <a:srgbClr val="00B0BA"/>
                </a:solidFill>
                <a:latin typeface="Gotham Book" panose="02000604040000020004" pitchFamily="50" charset="0"/>
                <a:ea typeface="+mj-ea"/>
                <a:cs typeface="+mj-cs"/>
              </a:rPr>
              <a:t>modelis</a:t>
            </a:r>
            <a:r>
              <a:rPr lang="en-US" sz="3600" b="1" dirty="0">
                <a:solidFill>
                  <a:srgbClr val="00B0BA"/>
                </a:solidFill>
                <a:latin typeface="Gotham Book" panose="02000604040000020004" pitchFamily="50" charset="0"/>
                <a:ea typeface="+mj-ea"/>
                <a:cs typeface="+mj-cs"/>
              </a:rPr>
              <a:t> 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624469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89EC434-26F2-4513-AB8A-7DF51FB3F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r>
              <a:rPr lang="en-US" sz="3600" b="1" dirty="0">
                <a:latin typeface="Gotham Book" panose="02000604040000020004" pitchFamily="50" charset="0"/>
              </a:rPr>
              <a:t>ADR </a:t>
            </a:r>
            <a:r>
              <a:rPr lang="en-US" sz="4000" b="1" dirty="0" err="1">
                <a:latin typeface="Gotham Book" panose="02000604040000020004" pitchFamily="50" charset="0"/>
              </a:rPr>
              <a:t>nosacījumi</a:t>
            </a:r>
            <a:br>
              <a:rPr lang="en-US" sz="21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21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21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21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AE0D5507-AD9D-4339-9717-7A89009285FE}"/>
              </a:ext>
            </a:extLst>
          </p:cNvPr>
          <p:cNvSpPr txBox="1">
            <a:spLocks/>
          </p:cNvSpPr>
          <p:nvPr/>
        </p:nvSpPr>
        <p:spPr>
          <a:xfrm>
            <a:off x="1136429" y="1412777"/>
            <a:ext cx="7551859" cy="431601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buFont typeface="Arial" panose="020B0604020202020204" pitchFamily="34" charset="0"/>
              <a:buChar char="•"/>
            </a:pPr>
            <a:endParaRPr lang="en-US" sz="1700" dirty="0">
              <a:latin typeface="+mn-lt"/>
            </a:endParaRPr>
          </a:p>
          <a:p>
            <a:pPr indent="-228600">
              <a:buFont typeface="Arial" panose="020B0604020202020204" pitchFamily="34" charset="0"/>
              <a:buChar char="•"/>
            </a:pPr>
            <a:endParaRPr lang="en-US" sz="1700" dirty="0"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7701E8F-004E-48F1-A6F3-E0DD9814C823}"/>
              </a:ext>
            </a:extLst>
          </p:cNvPr>
          <p:cNvSpPr txBox="1"/>
          <p:nvPr/>
        </p:nvSpPr>
        <p:spPr>
          <a:xfrm>
            <a:off x="983432" y="1556792"/>
            <a:ext cx="894183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dirty="0">
                <a:latin typeface="Gotham Book" panose="02000604040000020004" pitchFamily="50" charset="0"/>
              </a:rPr>
              <a:t>ADR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kā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obligāts</a:t>
            </a:r>
            <a:r>
              <a:rPr lang="en-US" dirty="0">
                <a:latin typeface="Gotham Book" panose="02000604040000020004" pitchFamily="50" charset="0"/>
              </a:rPr>
              <a:t>  </a:t>
            </a:r>
            <a:r>
              <a:rPr lang="en-US" dirty="0" err="1">
                <a:latin typeface="Gotham Book" panose="02000604040000020004" pitchFamily="50" charset="0"/>
              </a:rPr>
              <a:t>pirmstiesas</a:t>
            </a:r>
            <a:r>
              <a:rPr lang="en-US" dirty="0">
                <a:latin typeface="Gotham Book" panose="02000604040000020004" pitchFamily="50" charset="0"/>
              </a:rPr>
              <a:t> process </a:t>
            </a:r>
            <a:r>
              <a:rPr lang="en-US" dirty="0" err="1">
                <a:latin typeface="Gotham Book" panose="02000604040000020004" pitchFamily="50" charset="0"/>
              </a:rPr>
              <a:t>ar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iz</a:t>
            </a:r>
            <a:r>
              <a:rPr lang="lv-LV" dirty="0">
                <a:latin typeface="Gotham Book" panose="02000604040000020004" pitchFamily="50" charset="0"/>
              </a:rPr>
              <a:t>ņ</a:t>
            </a:r>
            <a:r>
              <a:rPr lang="en-US" dirty="0" err="1">
                <a:latin typeface="Gotham Book" panose="02000604040000020004" pitchFamily="50" charset="0"/>
              </a:rPr>
              <a:t>ēmumiem</a:t>
            </a:r>
            <a:r>
              <a:rPr lang="en-US" dirty="0">
                <a:latin typeface="Gotham Book" panose="02000604040000020004" pitchFamily="50" charset="0"/>
              </a:rPr>
              <a:t> (</a:t>
            </a:r>
            <a:r>
              <a:rPr lang="en-US" dirty="0" err="1">
                <a:latin typeface="Gotham Book" panose="02000604040000020004" pitchFamily="50" charset="0"/>
              </a:rPr>
              <a:t>piem</a:t>
            </a:r>
            <a:r>
              <a:rPr lang="en-US" dirty="0">
                <a:latin typeface="Gotham Book" panose="02000604040000020004" pitchFamily="50" charset="0"/>
              </a:rPr>
              <a:t>., </a:t>
            </a:r>
            <a:r>
              <a:rPr lang="en-US" dirty="0" err="1">
                <a:latin typeface="Gotham Book" panose="02000604040000020004" pitchFamily="50" charset="0"/>
              </a:rPr>
              <a:t>maza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apmēra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prasības</a:t>
            </a:r>
            <a:r>
              <a:rPr lang="en-US" dirty="0">
                <a:latin typeface="Gotham Book" panose="02000604040000020004" pitchFamily="50" charset="0"/>
              </a:rPr>
              <a:t>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dirty="0">
              <a:latin typeface="Gotham Book" panose="02000604040000020004" pitchFamily="50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Strīdus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izskata</a:t>
            </a:r>
            <a:r>
              <a:rPr lang="en-US" dirty="0">
                <a:latin typeface="Gotham Book" panose="02000604040000020004" pitchFamily="50" charset="0"/>
              </a:rPr>
              <a:t> un </a:t>
            </a:r>
            <a:r>
              <a:rPr lang="en-US" dirty="0" err="1">
                <a:latin typeface="Gotham Book" panose="02000604040000020004" pitchFamily="50" charset="0"/>
              </a:rPr>
              <a:t>lēmumu</a:t>
            </a:r>
            <a:r>
              <a:rPr lang="en-US" dirty="0">
                <a:latin typeface="Gotham Book" panose="02000604040000020004" pitchFamily="50" charset="0"/>
              </a:rPr>
              <a:t> pie</a:t>
            </a:r>
            <a:r>
              <a:rPr lang="lv-LV" dirty="0">
                <a:latin typeface="Gotham Book" panose="02000604040000020004" pitchFamily="50" charset="0"/>
              </a:rPr>
              <a:t>ņ</a:t>
            </a:r>
            <a:r>
              <a:rPr lang="en-US" dirty="0" err="1">
                <a:latin typeface="Gotham Book" panose="02000604040000020004" pitchFamily="50" charset="0"/>
              </a:rPr>
              <a:t>em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komisija</a:t>
            </a:r>
            <a:r>
              <a:rPr lang="en-US" dirty="0">
                <a:latin typeface="Gotham Book" panose="02000604040000020004" pitchFamily="50" charset="0"/>
              </a:rPr>
              <a:t>, kas </a:t>
            </a:r>
            <a:r>
              <a:rPr lang="en-US" dirty="0" err="1">
                <a:latin typeface="Gotham Book" panose="02000604040000020004" pitchFamily="50" charset="0"/>
              </a:rPr>
              <a:t>sastāv</a:t>
            </a:r>
            <a:r>
              <a:rPr lang="en-US" dirty="0">
                <a:latin typeface="Gotham Book" panose="02000604040000020004" pitchFamily="50" charset="0"/>
              </a:rPr>
              <a:t> no 3 </a:t>
            </a:r>
            <a:r>
              <a:rPr lang="en-US" dirty="0" err="1">
                <a:latin typeface="Gotham Book" panose="02000604040000020004" pitchFamily="50" charset="0"/>
              </a:rPr>
              <a:t>locek</a:t>
            </a:r>
            <a:r>
              <a:rPr lang="lv-LV" dirty="0">
                <a:latin typeface="Gotham Book" panose="02000604040000020004" pitchFamily="50" charset="0"/>
              </a:rPr>
              <a:t>ļ</a:t>
            </a:r>
            <a:r>
              <a:rPr lang="en-US" dirty="0" err="1">
                <a:latin typeface="Gotham Book" panose="02000604040000020004" pitchFamily="50" charset="0"/>
              </a:rPr>
              <a:t>iem</a:t>
            </a:r>
            <a:r>
              <a:rPr lang="en-US" dirty="0">
                <a:latin typeface="Gotham Book" panose="02000604040000020004" pitchFamily="50" charset="0"/>
              </a:rPr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Gotham Book" panose="02000604040000020004" pitchFamily="50" charset="0"/>
              </a:rPr>
              <a:t>2 </a:t>
            </a:r>
            <a:r>
              <a:rPr lang="en-US" dirty="0" err="1">
                <a:latin typeface="Gotham Book" panose="02000604040000020004" pitchFamily="50" charset="0"/>
              </a:rPr>
              <a:t>katras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puses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izvēlēti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eksperti</a:t>
            </a:r>
            <a:r>
              <a:rPr lang="en-US" dirty="0">
                <a:latin typeface="Gotham Book" panose="02000604040000020004" pitchFamily="50" charset="0"/>
              </a:rPr>
              <a:t>, </a:t>
            </a:r>
            <a:r>
              <a:rPr lang="en-US" dirty="0" err="1">
                <a:latin typeface="Gotham Book" panose="02000604040000020004" pitchFamily="50" charset="0"/>
              </a:rPr>
              <a:t>kam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puses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uzticas</a:t>
            </a:r>
            <a:endParaRPr lang="en-US" dirty="0">
              <a:latin typeface="Gotham Book" panose="02000604040000020004" pitchFamily="50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latin typeface="Gotham Book" panose="02000604040000020004" pitchFamily="50" charset="0"/>
              </a:rPr>
              <a:t>1 </a:t>
            </a:r>
            <a:r>
              <a:rPr lang="en-US" dirty="0" err="1">
                <a:latin typeface="Gotham Book" panose="02000604040000020004" pitchFamily="50" charset="0"/>
              </a:rPr>
              <a:t>neakarīgs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eksperts</a:t>
            </a:r>
            <a:r>
              <a:rPr lang="en-US" dirty="0">
                <a:latin typeface="Gotham Book" panose="02000604040000020004" pitchFamily="50" charset="0"/>
              </a:rPr>
              <a:t> (jurists), par </a:t>
            </a:r>
            <a:r>
              <a:rPr lang="en-US" dirty="0" err="1">
                <a:latin typeface="Gotham Book" panose="02000604040000020004" pitchFamily="50" charset="0"/>
              </a:rPr>
              <a:t>vienojas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puses</a:t>
            </a:r>
            <a:r>
              <a:rPr lang="en-US" dirty="0">
                <a:latin typeface="Gotham Book" panose="02000604040000020004" pitchFamily="50" charset="0"/>
              </a:rPr>
              <a:t>, </a:t>
            </a:r>
            <a:r>
              <a:rPr lang="en-US" dirty="0" err="1">
                <a:latin typeface="Gotham Book" panose="02000604040000020004" pitchFamily="50" charset="0"/>
              </a:rPr>
              <a:t>vai</a:t>
            </a:r>
            <a:r>
              <a:rPr lang="en-US" dirty="0">
                <a:latin typeface="Gotham Book" panose="02000604040000020004" pitchFamily="50" charset="0"/>
              </a:rPr>
              <a:t>, ja </a:t>
            </a:r>
            <a:r>
              <a:rPr lang="en-US" dirty="0" err="1">
                <a:latin typeface="Gotham Book" panose="02000604040000020004" pitchFamily="50" charset="0"/>
              </a:rPr>
              <a:t>nevienojas</a:t>
            </a:r>
            <a:r>
              <a:rPr lang="en-US" dirty="0">
                <a:latin typeface="Gotham Book" panose="02000604040000020004" pitchFamily="50" charset="0"/>
              </a:rPr>
              <a:t> - ko </a:t>
            </a:r>
            <a:r>
              <a:rPr lang="en-US" dirty="0" err="1">
                <a:latin typeface="Gotham Book" panose="02000604040000020004" pitchFamily="50" charset="0"/>
              </a:rPr>
              <a:t>ieceļ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sekretariāts</a:t>
            </a:r>
            <a:endParaRPr lang="en-US" dirty="0">
              <a:latin typeface="Gotham Book" panose="02000604040000020004" pitchFamily="50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dirty="0">
              <a:latin typeface="Gotham Book" panose="02000604040000020004" pitchFamily="50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err="1">
                <a:latin typeface="Gotham Book" panose="02000604040000020004" pitchFamily="50" charset="0"/>
              </a:rPr>
              <a:t>Komisiju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vada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sekretariāts</a:t>
            </a:r>
            <a:r>
              <a:rPr lang="en-US" dirty="0">
                <a:latin typeface="Gotham Book" panose="02000604040000020004" pitchFamily="50" charset="0"/>
              </a:rPr>
              <a:t>  (</a:t>
            </a:r>
            <a:r>
              <a:rPr lang="en-US" dirty="0" err="1">
                <a:latin typeface="Gotham Book" panose="02000604040000020004" pitchFamily="50" charset="0"/>
              </a:rPr>
              <a:t>piemēram</a:t>
            </a:r>
            <a:r>
              <a:rPr lang="en-US" dirty="0">
                <a:latin typeface="Gotham Book" panose="02000604040000020004" pitchFamily="50" charset="0"/>
              </a:rPr>
              <a:t>, LTRK)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dirty="0">
              <a:latin typeface="Gotham Book" panose="02000604040000020004" pitchFamily="50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err="1">
                <a:latin typeface="Gotham Book" panose="02000604040000020004" pitchFamily="50" charset="0"/>
              </a:rPr>
              <a:t>Ekspertu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sarakstu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uztur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sekretariāts</a:t>
            </a:r>
            <a:endParaRPr lang="en-US" dirty="0">
              <a:latin typeface="Gotham Book" panose="02000604040000020004" pitchFamily="50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dirty="0">
              <a:latin typeface="Gotham Book" panose="02000604040000020004" pitchFamily="50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en-US" dirty="0" err="1">
                <a:latin typeface="Gotham Book" panose="02000604040000020004" pitchFamily="50" charset="0"/>
              </a:rPr>
              <a:t>Komisija</a:t>
            </a:r>
            <a:r>
              <a:rPr lang="en-US" dirty="0">
                <a:latin typeface="Gotham Book" panose="02000604040000020004" pitchFamily="50" charset="0"/>
              </a:rPr>
              <a:t> p</a:t>
            </a:r>
            <a:r>
              <a:rPr lang="lv-LV" dirty="0">
                <a:latin typeface="Gotham Book" panose="02000604040000020004" pitchFamily="50" charset="0"/>
              </a:rPr>
              <a:t>ieņem lēmum</a:t>
            </a:r>
            <a:r>
              <a:rPr lang="en-US" dirty="0">
                <a:latin typeface="Gotham Book" panose="02000604040000020004" pitchFamily="50" charset="0"/>
              </a:rPr>
              <a:t>u</a:t>
            </a:r>
            <a:r>
              <a:rPr lang="lv-LV" dirty="0">
                <a:latin typeface="Gotham Book" panose="02000604040000020004" pitchFamily="50" charset="0"/>
              </a:rPr>
              <a:t>, kam </a:t>
            </a:r>
            <a:r>
              <a:rPr lang="en-US" dirty="0" err="1">
                <a:latin typeface="Gotham Book" panose="02000604040000020004" pitchFamily="50" charset="0"/>
              </a:rPr>
              <a:t>ir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saistošs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spēks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abām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pusēm</a:t>
            </a:r>
            <a:endParaRPr lang="en-US" dirty="0">
              <a:latin typeface="Gotham Book" panose="02000604040000020004" pitchFamily="50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dirty="0">
              <a:latin typeface="Gotham Book" panose="02000604040000020004" pitchFamily="50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lv-LV" dirty="0">
                <a:latin typeface="Gotham Book" panose="02000604040000020004" pitchFamily="50" charset="0"/>
              </a:rPr>
              <a:t>Ja </a:t>
            </a:r>
            <a:r>
              <a:rPr lang="en-US" dirty="0" err="1">
                <a:latin typeface="Gotham Book" panose="02000604040000020004" pitchFamily="50" charset="0"/>
              </a:rPr>
              <a:t>kāda</a:t>
            </a:r>
            <a:r>
              <a:rPr lang="en-US" dirty="0">
                <a:latin typeface="Gotham Book" panose="02000604040000020004" pitchFamily="50" charset="0"/>
              </a:rPr>
              <a:t> no </a:t>
            </a:r>
            <a:r>
              <a:rPr lang="en-US" dirty="0" err="1">
                <a:latin typeface="Gotham Book" panose="02000604040000020004" pitchFamily="50" charset="0"/>
              </a:rPr>
              <a:t>pusēm</a:t>
            </a:r>
            <a:r>
              <a:rPr lang="lv-LV" dirty="0">
                <a:latin typeface="Gotham Book" panose="02000604040000020004" pitchFamily="50" charset="0"/>
              </a:rPr>
              <a:t> lēmumu nepilda, otrai pusei ir tiesības vērsties tiesā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Civilprocesa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likuma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noteiktajā</a:t>
            </a:r>
            <a:r>
              <a:rPr lang="en-US" dirty="0">
                <a:latin typeface="Gotham Book" panose="02000604040000020004" pitchFamily="50" charset="0"/>
              </a:rPr>
              <a:t> </a:t>
            </a:r>
            <a:r>
              <a:rPr lang="en-US" dirty="0" err="1">
                <a:latin typeface="Gotham Book" panose="02000604040000020004" pitchFamily="50" charset="0"/>
              </a:rPr>
              <a:t>kārtībā</a:t>
            </a:r>
            <a:endParaRPr lang="en-US" dirty="0">
              <a:latin typeface="Gotham Book" panose="02000604040000020004" pitchFamily="50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en-US" dirty="0">
              <a:latin typeface="Gotham Book" panose="02000604040000020004" pitchFamily="50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105635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B26464-EDFC-4E58-BD6C-EE8185C56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Turpmākie</a:t>
            </a:r>
            <a:r>
              <a:rPr lang="en-US" dirty="0"/>
              <a:t> so</a:t>
            </a:r>
            <a:r>
              <a:rPr lang="lv-LV" dirty="0"/>
              <a:t>ļ</a:t>
            </a:r>
            <a:r>
              <a:rPr lang="en-US" dirty="0" err="1"/>
              <a:t>i</a:t>
            </a:r>
            <a:endParaRPr lang="lv-LV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33730A-250C-4E26-A6F7-C8EA93B355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63705" y="1069043"/>
            <a:ext cx="1136850" cy="840230"/>
          </a:xfrm>
        </p:spPr>
        <p:txBody>
          <a:bodyPr/>
          <a:lstStyle/>
          <a:p>
            <a:r>
              <a:rPr lang="lv-LV" dirty="0"/>
              <a:t>0</a:t>
            </a:r>
            <a:r>
              <a:rPr lang="en-US" dirty="0"/>
              <a:t>4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912413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89EC434-26F2-4513-AB8A-7DF51FB3F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5440" y="620688"/>
            <a:ext cx="7474172" cy="13255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en-US" sz="2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2700" b="1" dirty="0" err="1">
                <a:latin typeface="Gotham Book" panose="02000604040000020004" pitchFamily="50" charset="0"/>
              </a:rPr>
              <a:t>Darba</a:t>
            </a:r>
            <a:r>
              <a:rPr lang="en-US" sz="2700" b="1" dirty="0">
                <a:latin typeface="Gotham Book" panose="02000604040000020004" pitchFamily="50" charset="0"/>
              </a:rPr>
              <a:t> </a:t>
            </a:r>
            <a:r>
              <a:rPr lang="en-US" sz="2700" b="1" dirty="0" err="1">
                <a:latin typeface="Gotham Book" panose="02000604040000020004" pitchFamily="50" charset="0"/>
              </a:rPr>
              <a:t>grupas</a:t>
            </a:r>
            <a:r>
              <a:rPr lang="en-US" sz="2700" b="1" dirty="0">
                <a:latin typeface="Gotham Book" panose="02000604040000020004" pitchFamily="50" charset="0"/>
              </a:rPr>
              <a:t> </a:t>
            </a:r>
            <a:r>
              <a:rPr lang="en-US" sz="2700" b="1" dirty="0" err="1">
                <a:latin typeface="Gotham Book" panose="02000604040000020004" pitchFamily="50" charset="0"/>
              </a:rPr>
              <a:t>izveide</a:t>
            </a:r>
            <a:br>
              <a:rPr lang="en-US" sz="2800" b="1" dirty="0"/>
            </a:br>
            <a:br>
              <a:rPr lang="en-US" sz="2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28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AE0D5507-AD9D-4339-9717-7A89009285FE}"/>
              </a:ext>
            </a:extLst>
          </p:cNvPr>
          <p:cNvSpPr txBox="1">
            <a:spLocks/>
          </p:cNvSpPr>
          <p:nvPr/>
        </p:nvSpPr>
        <p:spPr>
          <a:xfrm>
            <a:off x="1136429" y="2060849"/>
            <a:ext cx="6467867" cy="3667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96938" lvl="1"/>
            <a:endParaRPr lang="en-US" b="1" dirty="0">
              <a:highlight>
                <a:srgbClr val="FFFF00"/>
              </a:highlight>
            </a:endParaRPr>
          </a:p>
          <a:p>
            <a:pPr marL="381000" lvl="1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81000" lvl="1" indent="-342900" algn="just">
              <a:buFont typeface="Wingdings" panose="05000000000000000000" pitchFamily="2" charset="2"/>
              <a:buChar char="Ø"/>
            </a:pPr>
            <a:r>
              <a:rPr lang="en-US" sz="2000" dirty="0" err="1"/>
              <a:t>Tieslietu</a:t>
            </a:r>
            <a:r>
              <a:rPr lang="en-US" sz="2000" dirty="0"/>
              <a:t> </a:t>
            </a:r>
            <a:r>
              <a:rPr lang="en-US" sz="2000" dirty="0" err="1"/>
              <a:t>ministrija</a:t>
            </a:r>
            <a:endParaRPr lang="en-US" sz="2000" dirty="0"/>
          </a:p>
          <a:p>
            <a:pPr marL="381000" lvl="1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81000" lvl="1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81000" lvl="1" indent="-342900" algn="just">
              <a:buFont typeface="Wingdings" panose="05000000000000000000" pitchFamily="2" charset="2"/>
              <a:buChar char="Ø"/>
            </a:pPr>
            <a:r>
              <a:rPr lang="en-US" sz="2000" dirty="0" err="1"/>
              <a:t>Ekonomikas</a:t>
            </a:r>
            <a:r>
              <a:rPr lang="en-US" sz="2000" dirty="0"/>
              <a:t> </a:t>
            </a:r>
            <a:r>
              <a:rPr lang="en-US" sz="2000" dirty="0" err="1"/>
              <a:t>ministrija</a:t>
            </a:r>
            <a:endParaRPr lang="en-US" sz="2000" dirty="0"/>
          </a:p>
          <a:p>
            <a:pPr marL="381000" lvl="1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81000" lvl="1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81000" lvl="1" indent="-342900" algn="just">
              <a:buFont typeface="Wingdings" panose="05000000000000000000" pitchFamily="2" charset="2"/>
              <a:buChar char="Ø"/>
            </a:pPr>
            <a:r>
              <a:rPr lang="en-US" sz="2000" dirty="0" err="1"/>
              <a:t>Latvijas</a:t>
            </a:r>
            <a:r>
              <a:rPr lang="en-US" sz="2000" dirty="0"/>
              <a:t> </a:t>
            </a:r>
            <a:r>
              <a:rPr lang="en-US" sz="2000" dirty="0" err="1"/>
              <a:t>Tirdzniecības</a:t>
            </a:r>
            <a:r>
              <a:rPr lang="en-US" sz="2000" dirty="0"/>
              <a:t> un </a:t>
            </a:r>
            <a:r>
              <a:rPr lang="en-US" sz="2000" dirty="0" err="1"/>
              <a:t>rūpniecības</a:t>
            </a:r>
            <a:r>
              <a:rPr lang="en-US" sz="2000" dirty="0"/>
              <a:t> </a:t>
            </a:r>
            <a:r>
              <a:rPr lang="en-US" sz="2000" dirty="0" err="1"/>
              <a:t>kamera</a:t>
            </a:r>
            <a:endParaRPr lang="en-US" sz="2000" dirty="0"/>
          </a:p>
          <a:p>
            <a:pPr marL="381000" lvl="1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81000" lvl="1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381000" lvl="1" indent="-342900" algn="just">
              <a:buFont typeface="Wingdings" panose="05000000000000000000" pitchFamily="2" charset="2"/>
              <a:buChar char="Ø"/>
            </a:pPr>
            <a:r>
              <a:rPr lang="en-US" sz="2000" dirty="0" err="1"/>
              <a:t>Būvniecības</a:t>
            </a:r>
            <a:r>
              <a:rPr lang="en-US" sz="2000" dirty="0"/>
              <a:t> </a:t>
            </a:r>
            <a:r>
              <a:rPr lang="en-US" sz="2000" dirty="0" err="1"/>
              <a:t>nozares</a:t>
            </a:r>
            <a:r>
              <a:rPr lang="en-US" sz="2000" dirty="0"/>
              <a:t> </a:t>
            </a:r>
            <a:r>
              <a:rPr lang="en-US" sz="2000" dirty="0" err="1"/>
              <a:t>organizācijas</a:t>
            </a:r>
            <a:endParaRPr lang="en-US" sz="2000" dirty="0"/>
          </a:p>
          <a:p>
            <a:pPr marL="381000" lvl="1" indent="-342900" algn="just">
              <a:buFont typeface="Wingdings" panose="05000000000000000000" pitchFamily="2" charset="2"/>
              <a:buChar char="Ø"/>
            </a:pPr>
            <a:endParaRPr lang="en-US" sz="2000" dirty="0"/>
          </a:p>
          <a:p>
            <a:pPr marL="896938" lvl="1"/>
            <a:endParaRPr lang="en-US" sz="2200" dirty="0">
              <a:latin typeface="+mn-lt"/>
            </a:endParaRPr>
          </a:p>
          <a:p>
            <a:pPr lvl="1"/>
            <a:endParaRPr lang="en-US" sz="2200" dirty="0">
              <a:latin typeface="+mn-lt"/>
            </a:endParaRPr>
          </a:p>
          <a:p>
            <a:pPr indent="-228600">
              <a:buFont typeface="Arial" panose="020B0604020202020204" pitchFamily="34" charset="0"/>
              <a:buChar char="•"/>
            </a:pPr>
            <a:endParaRPr lang="en-US" sz="2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837327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E436D4DD-8E80-4214-B0F9-10765802CD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123" y="0"/>
            <a:ext cx="9705473" cy="1106905"/>
          </a:xfrm>
        </p:spPr>
        <p:txBody>
          <a:bodyPr/>
          <a:lstStyle/>
          <a:p>
            <a:r>
              <a:rPr lang="en-US" sz="3600" dirty="0" err="1">
                <a:latin typeface="Gotham Book" panose="02000604040000020004" pitchFamily="50" charset="0"/>
              </a:rPr>
              <a:t>Darba</a:t>
            </a:r>
            <a:r>
              <a:rPr lang="en-US" sz="3600" dirty="0">
                <a:latin typeface="Gotham Book" panose="02000604040000020004" pitchFamily="50" charset="0"/>
              </a:rPr>
              <a:t> </a:t>
            </a:r>
            <a:r>
              <a:rPr lang="en-US" sz="3600" dirty="0" err="1">
                <a:latin typeface="Gotham Book" panose="02000604040000020004" pitchFamily="50" charset="0"/>
              </a:rPr>
              <a:t>grupas</a:t>
            </a:r>
            <a:r>
              <a:rPr lang="en-US" sz="3600" dirty="0">
                <a:latin typeface="Gotham Book" panose="02000604040000020004" pitchFamily="50" charset="0"/>
              </a:rPr>
              <a:t> </a:t>
            </a:r>
            <a:r>
              <a:rPr lang="en-US" sz="3600" dirty="0" err="1">
                <a:latin typeface="Gotham Book" panose="02000604040000020004" pitchFamily="50" charset="0"/>
              </a:rPr>
              <a:t>uzdevumi</a:t>
            </a:r>
            <a:endParaRPr lang="lv-LV" sz="3600" dirty="0">
              <a:latin typeface="Gotham Book" panose="02000604040000020004" pitchFamily="50" charset="0"/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F6D9495-2DFF-4793-8DC1-42439A63E6DC}"/>
              </a:ext>
            </a:extLst>
          </p:cNvPr>
          <p:cNvGrpSpPr/>
          <p:nvPr/>
        </p:nvGrpSpPr>
        <p:grpSpPr>
          <a:xfrm>
            <a:off x="429122" y="1417320"/>
            <a:ext cx="7819932" cy="802131"/>
            <a:chOff x="739673" y="1697758"/>
            <a:chExt cx="6701183" cy="1088988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98EC633F-3B3B-49F7-A92E-A9251F948A58}"/>
                </a:ext>
              </a:extLst>
            </p:cNvPr>
            <p:cNvSpPr/>
            <p:nvPr/>
          </p:nvSpPr>
          <p:spPr>
            <a:xfrm>
              <a:off x="739673" y="1697758"/>
              <a:ext cx="954433" cy="108898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A9C778F8-CA96-486D-8DA4-B82E0A18DB28}"/>
                </a:ext>
              </a:extLst>
            </p:cNvPr>
            <p:cNvSpPr txBox="1"/>
            <p:nvPr/>
          </p:nvSpPr>
          <p:spPr>
            <a:xfrm>
              <a:off x="1694104" y="1951210"/>
              <a:ext cx="5722588" cy="3943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000" dirty="0" err="1">
                  <a:solidFill>
                    <a:srgbClr val="838386"/>
                  </a:solidFill>
                  <a:latin typeface="Gotham Book" panose="02000604040000020004" pitchFamily="50" charset="0"/>
                </a:rPr>
                <a:t>Izpētīt</a:t>
              </a:r>
              <a:r>
                <a:rPr lang="en-US" sz="2000" dirty="0">
                  <a:solidFill>
                    <a:srgbClr val="838386"/>
                  </a:solidFill>
                  <a:latin typeface="Gotham Book" panose="02000604040000020004" pitchFamily="50" charset="0"/>
                </a:rPr>
                <a:t> </a:t>
              </a:r>
              <a:r>
                <a:rPr lang="en-US" sz="2000" dirty="0" err="1">
                  <a:solidFill>
                    <a:srgbClr val="838386"/>
                  </a:solidFill>
                  <a:latin typeface="Gotham Book" panose="02000604040000020004" pitchFamily="50" charset="0"/>
                </a:rPr>
                <a:t>citu</a:t>
              </a:r>
              <a:r>
                <a:rPr lang="en-US" sz="2000" dirty="0">
                  <a:solidFill>
                    <a:srgbClr val="838386"/>
                  </a:solidFill>
                  <a:latin typeface="Gotham Book" panose="02000604040000020004" pitchFamily="50" charset="0"/>
                </a:rPr>
                <a:t> </a:t>
              </a:r>
              <a:r>
                <a:rPr lang="en-US" sz="2000" dirty="0" err="1">
                  <a:solidFill>
                    <a:srgbClr val="838386"/>
                  </a:solidFill>
                  <a:latin typeface="Gotham Book" panose="02000604040000020004" pitchFamily="50" charset="0"/>
                </a:rPr>
                <a:t>valstu</a:t>
              </a:r>
              <a:r>
                <a:rPr lang="en-US" sz="2000" dirty="0">
                  <a:solidFill>
                    <a:srgbClr val="838386"/>
                  </a:solidFill>
                  <a:latin typeface="Gotham Book" panose="02000604040000020004" pitchFamily="50" charset="0"/>
                </a:rPr>
                <a:t> </a:t>
              </a:r>
              <a:r>
                <a:rPr lang="en-US" sz="2000" dirty="0" err="1">
                  <a:solidFill>
                    <a:srgbClr val="838386"/>
                  </a:solidFill>
                  <a:latin typeface="Gotham Book" panose="02000604040000020004" pitchFamily="50" charset="0"/>
                </a:rPr>
                <a:t>praksi</a:t>
              </a:r>
              <a:r>
                <a:rPr lang="en-US" sz="2000" dirty="0">
                  <a:solidFill>
                    <a:srgbClr val="838386"/>
                  </a:solidFill>
                  <a:latin typeface="Gotham Book" panose="02000604040000020004" pitchFamily="50" charset="0"/>
                </a:rPr>
                <a:t> </a:t>
              </a:r>
              <a:endParaRPr lang="lv-LV" sz="2000" dirty="0">
                <a:solidFill>
                  <a:srgbClr val="838386"/>
                </a:solidFill>
                <a:latin typeface="Gotham Book" panose="02000604040000020004" pitchFamily="50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F833727-7F44-497D-BD52-46C8DAC7ECA3}"/>
                </a:ext>
              </a:extLst>
            </p:cNvPr>
            <p:cNvSpPr txBox="1"/>
            <p:nvPr/>
          </p:nvSpPr>
          <p:spPr>
            <a:xfrm>
              <a:off x="805218" y="1699029"/>
              <a:ext cx="78142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lv-LV" sz="4000" dirty="0">
                <a:solidFill>
                  <a:schemeClr val="bg1"/>
                </a:solidFill>
                <a:latin typeface="Gotham Light" pitchFamily="50" charset="0"/>
              </a:endParaRPr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FA6F8268-21E5-423D-87FC-72A213BF967A}"/>
                </a:ext>
              </a:extLst>
            </p:cNvPr>
            <p:cNvSpPr/>
            <p:nvPr/>
          </p:nvSpPr>
          <p:spPr>
            <a:xfrm>
              <a:off x="739675" y="1699530"/>
              <a:ext cx="6701181" cy="1075715"/>
            </a:xfrm>
            <a:prstGeom prst="rect">
              <a:avLst/>
            </a:prstGeom>
            <a:noFill/>
            <a:ln>
              <a:solidFill>
                <a:srgbClr val="00B0B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</p:grpSp>
      <p:grpSp>
        <p:nvGrpSpPr>
          <p:cNvPr id="28" name="Group 27">
            <a:extLst>
              <a:ext uri="{FF2B5EF4-FFF2-40B4-BE49-F238E27FC236}">
                <a16:creationId xmlns:a16="http://schemas.microsoft.com/office/drawing/2014/main" id="{DE4BC387-7A5B-44F6-B341-4CF551536866}"/>
              </a:ext>
            </a:extLst>
          </p:cNvPr>
          <p:cNvGrpSpPr/>
          <p:nvPr/>
        </p:nvGrpSpPr>
        <p:grpSpPr>
          <a:xfrm>
            <a:off x="429122" y="2313824"/>
            <a:ext cx="8667256" cy="748835"/>
            <a:chOff x="739673" y="1697758"/>
            <a:chExt cx="6590996" cy="1088988"/>
          </a:xfrm>
        </p:grpSpPr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FD20AAF4-3D71-4E03-85BC-6ED061F8D1DE}"/>
                </a:ext>
              </a:extLst>
            </p:cNvPr>
            <p:cNvSpPr/>
            <p:nvPr/>
          </p:nvSpPr>
          <p:spPr>
            <a:xfrm>
              <a:off x="739673" y="1697758"/>
              <a:ext cx="846968" cy="108898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B1E851BF-C91D-4BD1-9EAB-00D76F1A94BA}"/>
                </a:ext>
              </a:extLst>
            </p:cNvPr>
            <p:cNvSpPr txBox="1"/>
            <p:nvPr/>
          </p:nvSpPr>
          <p:spPr>
            <a:xfrm>
              <a:off x="1608081" y="1857898"/>
              <a:ext cx="5722588" cy="3943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0"/>
              <a:r>
                <a:rPr lang="en-US" sz="2000" dirty="0" err="1">
                  <a:latin typeface="Gotham Book" panose="02000604040000020004" pitchFamily="50" charset="0"/>
                </a:rPr>
                <a:t>Izstrādāt</a:t>
              </a:r>
              <a:r>
                <a:rPr lang="en-US" sz="2000" dirty="0">
                  <a:latin typeface="Gotham Book" panose="02000604040000020004" pitchFamily="50" charset="0"/>
                </a:rPr>
                <a:t> </a:t>
              </a:r>
              <a:r>
                <a:rPr lang="en-US" sz="2000" dirty="0" err="1">
                  <a:latin typeface="Gotham Book" panose="02000604040000020004" pitchFamily="50" charset="0"/>
                </a:rPr>
                <a:t>piemērotāko</a:t>
              </a:r>
              <a:r>
                <a:rPr lang="en-US" sz="2000" dirty="0">
                  <a:latin typeface="Gotham Book" panose="02000604040000020004" pitchFamily="50" charset="0"/>
                </a:rPr>
                <a:t> ADR </a:t>
              </a:r>
              <a:r>
                <a:rPr lang="en-US" sz="2000" dirty="0" err="1">
                  <a:latin typeface="Gotham Book" panose="02000604040000020004" pitchFamily="50" charset="0"/>
                </a:rPr>
                <a:t>modeli</a:t>
              </a:r>
              <a:r>
                <a:rPr lang="en-US" sz="2000" dirty="0">
                  <a:latin typeface="Gotham Book" panose="02000604040000020004" pitchFamily="50" charset="0"/>
                </a:rPr>
                <a:t> </a:t>
              </a:r>
              <a:r>
                <a:rPr lang="en-US" sz="2000" dirty="0" err="1">
                  <a:latin typeface="Gotham Book" panose="02000604040000020004" pitchFamily="50" charset="0"/>
                </a:rPr>
                <a:t>Latvijā</a:t>
              </a:r>
              <a:endParaRPr lang="lv-LV" sz="2000" dirty="0">
                <a:latin typeface="Gotham Book" panose="02000604040000020004" pitchFamily="50" charset="0"/>
              </a:endParaRP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2A569516-2038-4071-82C9-5C026226B5B0}"/>
                </a:ext>
              </a:extLst>
            </p:cNvPr>
            <p:cNvSpPr txBox="1"/>
            <p:nvPr/>
          </p:nvSpPr>
          <p:spPr>
            <a:xfrm>
              <a:off x="805218" y="1699029"/>
              <a:ext cx="78142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lv-LV" sz="4000" dirty="0">
                <a:solidFill>
                  <a:schemeClr val="bg1"/>
                </a:solidFill>
                <a:latin typeface="Gotham Light" pitchFamily="50" charset="0"/>
              </a:endParaRPr>
            </a:p>
          </p:txBody>
        </p:sp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76508411-BFED-40ED-9EB4-97754F857EC6}"/>
                </a:ext>
              </a:extLst>
            </p:cNvPr>
            <p:cNvSpPr/>
            <p:nvPr/>
          </p:nvSpPr>
          <p:spPr>
            <a:xfrm>
              <a:off x="739675" y="1699530"/>
              <a:ext cx="6267710" cy="1075715"/>
            </a:xfrm>
            <a:prstGeom prst="rect">
              <a:avLst/>
            </a:prstGeom>
            <a:noFill/>
            <a:ln>
              <a:solidFill>
                <a:srgbClr val="00B0B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sz="2000" dirty="0"/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2D38EB54-A0A0-415F-853D-DB163CFDB8A2}"/>
              </a:ext>
            </a:extLst>
          </p:cNvPr>
          <p:cNvGrpSpPr/>
          <p:nvPr/>
        </p:nvGrpSpPr>
        <p:grpSpPr>
          <a:xfrm>
            <a:off x="429122" y="3131163"/>
            <a:ext cx="8685695" cy="822725"/>
            <a:chOff x="739672" y="1697758"/>
            <a:chExt cx="7443087" cy="1088988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16FCF248-7E21-4F19-9A58-6B85CBF82E4F}"/>
                </a:ext>
              </a:extLst>
            </p:cNvPr>
            <p:cNvSpPr/>
            <p:nvPr/>
          </p:nvSpPr>
          <p:spPr>
            <a:xfrm>
              <a:off x="739672" y="1697758"/>
              <a:ext cx="954432" cy="108898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E76B717C-AED2-4575-94A4-2A759C0E89CA}"/>
                </a:ext>
              </a:extLst>
            </p:cNvPr>
            <p:cNvSpPr txBox="1"/>
            <p:nvPr/>
          </p:nvSpPr>
          <p:spPr>
            <a:xfrm>
              <a:off x="1718268" y="1801858"/>
              <a:ext cx="6381131" cy="93698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000">
                  <a:solidFill>
                    <a:srgbClr val="838386"/>
                  </a:solidFill>
                  <a:latin typeface="Gotham Book" panose="02000604040000020004" pitchFamily="50" charset="0"/>
                </a:defRPr>
              </a:lvl1pPr>
            </a:lstStyle>
            <a:p>
              <a:r>
                <a:rPr lang="en-US" dirty="0" err="1"/>
                <a:t>Veikt</a:t>
              </a:r>
              <a:r>
                <a:rPr lang="en-US" dirty="0"/>
                <a:t> ADR </a:t>
              </a:r>
              <a:r>
                <a:rPr lang="en-US" dirty="0" err="1"/>
                <a:t>izveides</a:t>
              </a:r>
              <a:r>
                <a:rPr lang="en-US" dirty="0"/>
                <a:t> un </a:t>
              </a:r>
              <a:r>
                <a:rPr lang="lv-LV" dirty="0"/>
                <a:t>ADR procesa izmaksu aprēķinu</a:t>
              </a:r>
              <a:r>
                <a:rPr lang="en-US" dirty="0"/>
                <a:t> un </a:t>
              </a:r>
              <a:r>
                <a:rPr lang="en-US" dirty="0" err="1"/>
                <a:t>izstrādāt</a:t>
              </a:r>
              <a:r>
                <a:rPr lang="en-US" dirty="0"/>
                <a:t> </a:t>
              </a:r>
              <a:r>
                <a:rPr lang="en-US" dirty="0" err="1"/>
                <a:t>finansēšanas</a:t>
              </a:r>
              <a:r>
                <a:rPr lang="en-US" dirty="0"/>
                <a:t> </a:t>
              </a:r>
              <a:r>
                <a:rPr lang="en-US" dirty="0" err="1"/>
                <a:t>modeli</a:t>
              </a:r>
              <a:r>
                <a:rPr lang="lv-LV" dirty="0"/>
                <a:t> 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CCA3F2F1-3392-420B-942E-DA5BE24DD1F8}"/>
                </a:ext>
              </a:extLst>
            </p:cNvPr>
            <p:cNvSpPr txBox="1"/>
            <p:nvPr/>
          </p:nvSpPr>
          <p:spPr>
            <a:xfrm>
              <a:off x="805218" y="1699029"/>
              <a:ext cx="84696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lv-LV" sz="4000" dirty="0">
                <a:solidFill>
                  <a:schemeClr val="bg1"/>
                </a:solidFill>
                <a:latin typeface="Gotham Light" pitchFamily="50" charset="0"/>
              </a:endParaRPr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40FB1C12-A947-42FF-9E42-7F4CC314FEA4}"/>
                </a:ext>
              </a:extLst>
            </p:cNvPr>
            <p:cNvSpPr/>
            <p:nvPr/>
          </p:nvSpPr>
          <p:spPr>
            <a:xfrm>
              <a:off x="739675" y="1699530"/>
              <a:ext cx="7443084" cy="1075715"/>
            </a:xfrm>
            <a:prstGeom prst="rect">
              <a:avLst/>
            </a:prstGeom>
            <a:noFill/>
            <a:ln>
              <a:solidFill>
                <a:srgbClr val="00B0B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9DEB0DEA-28AA-4204-BA86-272EE1454166}"/>
              </a:ext>
            </a:extLst>
          </p:cNvPr>
          <p:cNvGrpSpPr/>
          <p:nvPr/>
        </p:nvGrpSpPr>
        <p:grpSpPr>
          <a:xfrm>
            <a:off x="429122" y="4056708"/>
            <a:ext cx="9448492" cy="812697"/>
            <a:chOff x="739673" y="1697758"/>
            <a:chExt cx="6523750" cy="1088988"/>
          </a:xfrm>
        </p:grpSpPr>
        <p:sp>
          <p:nvSpPr>
            <p:cNvPr id="57" name="Rectangle 56">
              <a:extLst>
                <a:ext uri="{FF2B5EF4-FFF2-40B4-BE49-F238E27FC236}">
                  <a16:creationId xmlns:a16="http://schemas.microsoft.com/office/drawing/2014/main" id="{706041E6-573F-46A4-AA28-A18F64269F31}"/>
                </a:ext>
              </a:extLst>
            </p:cNvPr>
            <p:cNvSpPr/>
            <p:nvPr/>
          </p:nvSpPr>
          <p:spPr>
            <a:xfrm>
              <a:off x="739673" y="1697758"/>
              <a:ext cx="769008" cy="108898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10CC98F1-30A9-4B53-920D-854951386356}"/>
                </a:ext>
              </a:extLst>
            </p:cNvPr>
            <p:cNvSpPr txBox="1"/>
            <p:nvPr/>
          </p:nvSpPr>
          <p:spPr>
            <a:xfrm>
              <a:off x="1540835" y="1877627"/>
              <a:ext cx="5722588" cy="3943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US"/>
              </a:defPPr>
              <a:lvl1pPr>
                <a:defRPr sz="2000">
                  <a:solidFill>
                    <a:srgbClr val="838386"/>
                  </a:solidFill>
                  <a:latin typeface="Gotham Book" panose="02000604040000020004" pitchFamily="50" charset="0"/>
                </a:defRPr>
              </a:lvl1pPr>
            </a:lstStyle>
            <a:p>
              <a:r>
                <a:rPr lang="en-US" dirty="0" err="1"/>
                <a:t>Izstrādāt</a:t>
              </a:r>
              <a:r>
                <a:rPr lang="en-US" dirty="0"/>
                <a:t> </a:t>
              </a:r>
              <a:r>
                <a:rPr lang="en-US" dirty="0" err="1"/>
                <a:t>normatīvo</a:t>
              </a:r>
              <a:r>
                <a:rPr lang="en-US" dirty="0"/>
                <a:t> </a:t>
              </a:r>
              <a:r>
                <a:rPr lang="en-US" dirty="0" err="1"/>
                <a:t>regulējumu</a:t>
              </a:r>
              <a:r>
                <a:rPr lang="en-US" dirty="0"/>
                <a:t> ADR </a:t>
              </a:r>
              <a:r>
                <a:rPr lang="en-US" dirty="0" err="1"/>
                <a:t>darbībai</a:t>
              </a:r>
              <a:endParaRPr lang="lv-LV" dirty="0"/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EF55BB26-DA99-4A7D-991F-852A4D4703E9}"/>
                </a:ext>
              </a:extLst>
            </p:cNvPr>
            <p:cNvSpPr txBox="1"/>
            <p:nvPr/>
          </p:nvSpPr>
          <p:spPr>
            <a:xfrm>
              <a:off x="805218" y="1699029"/>
              <a:ext cx="781423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endParaRPr lang="lv-LV" sz="4000" dirty="0">
                <a:solidFill>
                  <a:schemeClr val="bg1"/>
                </a:solidFill>
                <a:latin typeface="Gotham Light" pitchFamily="50" charset="0"/>
              </a:endParaRPr>
            </a:p>
          </p:txBody>
        </p:sp>
        <p:sp>
          <p:nvSpPr>
            <p:cNvPr id="60" name="Rectangle 59">
              <a:extLst>
                <a:ext uri="{FF2B5EF4-FFF2-40B4-BE49-F238E27FC236}">
                  <a16:creationId xmlns:a16="http://schemas.microsoft.com/office/drawing/2014/main" id="{BE1D281E-9EE3-44D7-83BD-296C5F44E152}"/>
                </a:ext>
              </a:extLst>
            </p:cNvPr>
            <p:cNvSpPr/>
            <p:nvPr/>
          </p:nvSpPr>
          <p:spPr>
            <a:xfrm>
              <a:off x="739675" y="1699530"/>
              <a:ext cx="6267710" cy="1075715"/>
            </a:xfrm>
            <a:prstGeom prst="rect">
              <a:avLst/>
            </a:prstGeom>
            <a:noFill/>
            <a:ln>
              <a:solidFill>
                <a:srgbClr val="00B0B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v-LV" dirty="0"/>
            </a:p>
          </p:txBody>
        </p:sp>
      </p:grpSp>
    </p:spTree>
    <p:extLst>
      <p:ext uri="{BB962C8B-B14F-4D97-AF65-F5344CB8AC3E}">
        <p14:creationId xmlns:p14="http://schemas.microsoft.com/office/powerpoint/2010/main" val="7624506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2F28E20F-BEB7-4BAA-B46F-6221E32A2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7408" y="2204864"/>
            <a:ext cx="10515600" cy="2232965"/>
          </a:xfrm>
        </p:spPr>
        <p:txBody>
          <a:bodyPr>
            <a:normAutofit fontScale="90000"/>
          </a:bodyPr>
          <a:lstStyle/>
          <a:p>
            <a:r>
              <a:rPr lang="en-US" sz="5400" dirty="0" err="1"/>
              <a:t>Alternatīvs</a:t>
            </a:r>
            <a:r>
              <a:rPr lang="en-US" sz="5400" dirty="0"/>
              <a:t> </a:t>
            </a:r>
            <a:r>
              <a:rPr lang="en-US" sz="5400" dirty="0" err="1"/>
              <a:t>strīdu</a:t>
            </a:r>
            <a:r>
              <a:rPr lang="en-US" sz="5400" dirty="0"/>
              <a:t> </a:t>
            </a:r>
            <a:r>
              <a:rPr lang="en-US" sz="5400" dirty="0" err="1"/>
              <a:t>risināšanas</a:t>
            </a:r>
            <a:r>
              <a:rPr lang="en-US" sz="5400" dirty="0"/>
              <a:t> </a:t>
            </a:r>
            <a:r>
              <a:rPr lang="en-US" sz="5400" dirty="0" err="1"/>
              <a:t>mehānisms</a:t>
            </a:r>
            <a:r>
              <a:rPr lang="en-US" sz="5400" dirty="0"/>
              <a:t> </a:t>
            </a:r>
            <a:r>
              <a:rPr lang="en-US" sz="5400" dirty="0" err="1"/>
              <a:t>būvniecības</a:t>
            </a:r>
            <a:r>
              <a:rPr lang="en-US" sz="5400" dirty="0"/>
              <a:t> </a:t>
            </a:r>
            <a:r>
              <a:rPr lang="en-US" sz="5400" dirty="0" err="1"/>
              <a:t>jomā</a:t>
            </a:r>
            <a:br>
              <a:rPr lang="en-US" sz="5400" dirty="0"/>
            </a:br>
            <a:r>
              <a:rPr lang="lv-LV" sz="5400" dirty="0"/>
              <a:t> </a:t>
            </a:r>
            <a:br>
              <a:rPr lang="lv-LV" sz="5400" dirty="0"/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4179534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C984C7-1AC7-43D8-A1C8-D2DBF9EEC7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/>
              <a:t>Saturs</a:t>
            </a:r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892FF1DE-C0C8-41E1-AD25-A433EB7795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5884639"/>
              </p:ext>
            </p:extLst>
          </p:nvPr>
        </p:nvGraphicFramePr>
        <p:xfrm>
          <a:off x="1163055" y="1686189"/>
          <a:ext cx="9103690" cy="2621280"/>
        </p:xfrm>
        <a:graphic>
          <a:graphicData uri="http://schemas.openxmlformats.org/drawingml/2006/table">
            <a:tbl>
              <a:tblPr firstRow="1" bandRow="1"/>
              <a:tblGrid>
                <a:gridCol w="697816">
                  <a:extLst>
                    <a:ext uri="{9D8B030D-6E8A-4147-A177-3AD203B41FA5}">
                      <a16:colId xmlns:a16="http://schemas.microsoft.com/office/drawing/2014/main" val="799846780"/>
                    </a:ext>
                  </a:extLst>
                </a:gridCol>
                <a:gridCol w="8405874">
                  <a:extLst>
                    <a:ext uri="{9D8B030D-6E8A-4147-A177-3AD203B41FA5}">
                      <a16:colId xmlns:a16="http://schemas.microsoft.com/office/drawing/2014/main" val="2858776938"/>
                    </a:ext>
                  </a:extLst>
                </a:gridCol>
              </a:tblGrid>
              <a:tr h="480742">
                <a:tc>
                  <a:txBody>
                    <a:bodyPr/>
                    <a:lstStyle/>
                    <a:p>
                      <a:r>
                        <a:rPr lang="lv-LV" sz="2800" dirty="0">
                          <a:solidFill>
                            <a:srgbClr val="00B0BA"/>
                          </a:solidFill>
                          <a:latin typeface="Gotham Light" pitchFamily="50" charset="0"/>
                        </a:rPr>
                        <a:t>01</a:t>
                      </a: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dirty="0" err="1">
                          <a:solidFill>
                            <a:srgbClr val="00B0BA"/>
                          </a:solidFill>
                          <a:latin typeface="Gotham Book" panose="02000604040000020004" pitchFamily="50" charset="0"/>
                        </a:rPr>
                        <a:t>Pamatojums</a:t>
                      </a:r>
                      <a:endParaRPr lang="en-US" sz="2800" b="1" dirty="0">
                        <a:solidFill>
                          <a:srgbClr val="00B0BA"/>
                        </a:solidFill>
                        <a:latin typeface="Gotham Book" panose="02000604040000020004" pitchFamily="50" charset="0"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23765847"/>
                  </a:ext>
                </a:extLst>
              </a:tr>
              <a:tr h="876648">
                <a:tc>
                  <a:txBody>
                    <a:bodyPr/>
                    <a:lstStyle/>
                    <a:p>
                      <a:endParaRPr lang="en-US" sz="2800" dirty="0">
                        <a:solidFill>
                          <a:srgbClr val="00B0BA"/>
                        </a:solidFill>
                        <a:latin typeface="Gotham Light" pitchFamily="50" charset="0"/>
                      </a:endParaRPr>
                    </a:p>
                    <a:p>
                      <a:r>
                        <a:rPr lang="lv-LV" sz="2800" dirty="0">
                          <a:solidFill>
                            <a:srgbClr val="00B0BA"/>
                          </a:solidFill>
                          <a:latin typeface="Gotham Light" pitchFamily="50" charset="0"/>
                        </a:rPr>
                        <a:t>02</a:t>
                      </a: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600" b="1" kern="1200" dirty="0">
                        <a:solidFill>
                          <a:srgbClr val="00B0BA"/>
                        </a:solidFill>
                        <a:latin typeface="Gotham Book" panose="02000604040000020004" pitchFamily="50" charset="0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>
                          <a:solidFill>
                            <a:srgbClr val="00B0BA"/>
                          </a:solidFill>
                          <a:latin typeface="Gotham Book" panose="02000604040000020004" pitchFamily="50" charset="0"/>
                          <a:ea typeface="+mn-ea"/>
                          <a:cs typeface="+mn-cs"/>
                        </a:rPr>
                        <a:t>ADR </a:t>
                      </a:r>
                      <a:r>
                        <a:rPr lang="en-US" sz="2800" b="1" kern="1200" dirty="0" err="1">
                          <a:solidFill>
                            <a:srgbClr val="00B0BA"/>
                          </a:solidFill>
                          <a:latin typeface="Gotham Book" panose="02000604040000020004" pitchFamily="50" charset="0"/>
                          <a:ea typeface="+mn-ea"/>
                          <a:cs typeface="+mn-cs"/>
                        </a:rPr>
                        <a:t>principi</a:t>
                      </a:r>
                      <a:endParaRPr lang="lv-LV" sz="2800" b="1" kern="1200" dirty="0">
                        <a:solidFill>
                          <a:srgbClr val="00B0BA"/>
                        </a:solidFill>
                        <a:latin typeface="Gotham Book" panose="02000604040000020004" pitchFamily="50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34428053"/>
                  </a:ext>
                </a:extLst>
              </a:tr>
              <a:tr h="480742">
                <a:tc>
                  <a:txBody>
                    <a:bodyPr/>
                    <a:lstStyle/>
                    <a:p>
                      <a:endParaRPr lang="lv-LV" sz="2800" dirty="0">
                        <a:solidFill>
                          <a:srgbClr val="00B0BA"/>
                        </a:solidFill>
                        <a:latin typeface="Gotham Light" pitchFamily="50" charset="0"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lv-LV" sz="1800" b="1" kern="1200" dirty="0">
                        <a:solidFill>
                          <a:srgbClr val="00B0BA"/>
                        </a:solidFill>
                        <a:latin typeface="Gotham Book" panose="02000604040000020004" pitchFamily="50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74312262"/>
                  </a:ext>
                </a:extLst>
              </a:tr>
              <a:tr h="480742">
                <a:tc>
                  <a:txBody>
                    <a:bodyPr/>
                    <a:lstStyle/>
                    <a:p>
                      <a:r>
                        <a:rPr lang="lv-LV" sz="2800" dirty="0">
                          <a:solidFill>
                            <a:srgbClr val="00B0BA"/>
                          </a:solidFill>
                          <a:latin typeface="Gotham Light" pitchFamily="50" charset="0"/>
                        </a:rPr>
                        <a:t>0</a:t>
                      </a:r>
                      <a:r>
                        <a:rPr lang="en-US" sz="2800" dirty="0">
                          <a:solidFill>
                            <a:srgbClr val="00B0BA"/>
                          </a:solidFill>
                          <a:latin typeface="Gotham Light" pitchFamily="50" charset="0"/>
                        </a:rPr>
                        <a:t>3 </a:t>
                      </a:r>
                      <a:endParaRPr lang="lv-LV" sz="2800" dirty="0">
                        <a:solidFill>
                          <a:srgbClr val="00B0BA"/>
                        </a:solidFill>
                        <a:latin typeface="Gotham Light" pitchFamily="50" charset="0"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kern="1200" dirty="0" err="1">
                          <a:solidFill>
                            <a:srgbClr val="00B0BA"/>
                          </a:solidFill>
                          <a:latin typeface="Gotham Book" panose="02000604040000020004" pitchFamily="50" charset="0"/>
                          <a:ea typeface="+mn-ea"/>
                          <a:cs typeface="+mn-cs"/>
                        </a:rPr>
                        <a:t>Priekšlikums</a:t>
                      </a:r>
                      <a:r>
                        <a:rPr lang="en-US" sz="2800" b="1" kern="1200" dirty="0">
                          <a:solidFill>
                            <a:srgbClr val="00B0BA"/>
                          </a:solidFill>
                          <a:latin typeface="Gotham Book" panose="02000604040000020004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rgbClr val="00B0BA"/>
                          </a:solidFill>
                          <a:latin typeface="Gotham Book" panose="02000604040000020004" pitchFamily="50" charset="0"/>
                          <a:ea typeface="+mn-ea"/>
                          <a:cs typeface="+mn-cs"/>
                        </a:rPr>
                        <a:t>modelim</a:t>
                      </a:r>
                      <a:endParaRPr lang="lv-LV" sz="2800" b="1" kern="1200" dirty="0">
                        <a:solidFill>
                          <a:srgbClr val="00B0BA"/>
                        </a:solidFill>
                        <a:latin typeface="Gotham Book" panose="02000604040000020004" pitchFamily="50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70881372"/>
                  </a:ext>
                </a:extLst>
              </a:tr>
            </a:tbl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AE62C760-98E1-4768-ACB2-71993E5860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5707241"/>
              </p:ext>
            </p:extLst>
          </p:nvPr>
        </p:nvGraphicFramePr>
        <p:xfrm>
          <a:off x="1158830" y="4802398"/>
          <a:ext cx="9219437" cy="738826"/>
        </p:xfrm>
        <a:graphic>
          <a:graphicData uri="http://schemas.openxmlformats.org/drawingml/2006/table">
            <a:tbl>
              <a:tblPr firstRow="1" bandRow="1"/>
              <a:tblGrid>
                <a:gridCol w="706688">
                  <a:extLst>
                    <a:ext uri="{9D8B030D-6E8A-4147-A177-3AD203B41FA5}">
                      <a16:colId xmlns:a16="http://schemas.microsoft.com/office/drawing/2014/main" val="3700312182"/>
                    </a:ext>
                  </a:extLst>
                </a:gridCol>
                <a:gridCol w="8512749">
                  <a:extLst>
                    <a:ext uri="{9D8B030D-6E8A-4147-A177-3AD203B41FA5}">
                      <a16:colId xmlns:a16="http://schemas.microsoft.com/office/drawing/2014/main" val="3837274264"/>
                    </a:ext>
                  </a:extLst>
                </a:gridCol>
              </a:tblGrid>
              <a:tr h="738826">
                <a:tc>
                  <a:txBody>
                    <a:bodyPr/>
                    <a:lstStyle/>
                    <a:p>
                      <a:r>
                        <a:rPr lang="lv-LV" sz="2800">
                          <a:solidFill>
                            <a:srgbClr val="00B0BA"/>
                          </a:solidFill>
                          <a:latin typeface="Gotham Light" pitchFamily="50" charset="0"/>
                        </a:rPr>
                        <a:t>0</a:t>
                      </a:r>
                      <a:r>
                        <a:rPr lang="en-US" sz="2800">
                          <a:solidFill>
                            <a:srgbClr val="00B0BA"/>
                          </a:solidFill>
                          <a:latin typeface="Gotham Light" pitchFamily="50" charset="0"/>
                        </a:rPr>
                        <a:t>4</a:t>
                      </a:r>
                      <a:endParaRPr lang="lv-LV" sz="2800" dirty="0">
                        <a:solidFill>
                          <a:srgbClr val="00B0BA"/>
                        </a:solidFill>
                        <a:latin typeface="Gotham Light" pitchFamily="50" charset="0"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800" b="1" kern="1200" dirty="0" err="1">
                          <a:solidFill>
                            <a:srgbClr val="00B0BA"/>
                          </a:solidFill>
                          <a:latin typeface="Gotham Book" panose="02000604040000020004" pitchFamily="50" charset="0"/>
                          <a:ea typeface="+mn-ea"/>
                          <a:cs typeface="+mn-cs"/>
                        </a:rPr>
                        <a:t>Turpmākie</a:t>
                      </a:r>
                      <a:r>
                        <a:rPr lang="en-US" sz="2800" b="1" kern="1200" dirty="0">
                          <a:solidFill>
                            <a:srgbClr val="00B0BA"/>
                          </a:solidFill>
                          <a:latin typeface="Gotham Book" panose="02000604040000020004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2800" b="1" kern="1200" dirty="0" err="1">
                          <a:solidFill>
                            <a:srgbClr val="00B0BA"/>
                          </a:solidFill>
                          <a:latin typeface="Gotham Book" panose="02000604040000020004" pitchFamily="50" charset="0"/>
                          <a:ea typeface="+mn-ea"/>
                          <a:cs typeface="+mn-cs"/>
                        </a:rPr>
                        <a:t>soļi</a:t>
                      </a:r>
                      <a:endParaRPr lang="lv-LV" sz="2800" b="1" kern="1200" dirty="0">
                        <a:solidFill>
                          <a:srgbClr val="00B0BA"/>
                        </a:solidFill>
                        <a:latin typeface="Gotham Book" panose="02000604040000020004" pitchFamily="50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88421727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0BA0210-0B7C-414D-B1E1-3CCD2789CD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852345"/>
              </p:ext>
            </p:extLst>
          </p:nvPr>
        </p:nvGraphicFramePr>
        <p:xfrm>
          <a:off x="1163053" y="5273768"/>
          <a:ext cx="9219437" cy="518160"/>
        </p:xfrm>
        <a:graphic>
          <a:graphicData uri="http://schemas.openxmlformats.org/drawingml/2006/table">
            <a:tbl>
              <a:tblPr firstRow="1" bandRow="1"/>
              <a:tblGrid>
                <a:gridCol w="706688">
                  <a:extLst>
                    <a:ext uri="{9D8B030D-6E8A-4147-A177-3AD203B41FA5}">
                      <a16:colId xmlns:a16="http://schemas.microsoft.com/office/drawing/2014/main" val="3700312182"/>
                    </a:ext>
                  </a:extLst>
                </a:gridCol>
                <a:gridCol w="8512749">
                  <a:extLst>
                    <a:ext uri="{9D8B030D-6E8A-4147-A177-3AD203B41FA5}">
                      <a16:colId xmlns:a16="http://schemas.microsoft.com/office/drawing/2014/main" val="3837274264"/>
                    </a:ext>
                  </a:extLst>
                </a:gridCol>
              </a:tblGrid>
              <a:tr h="416203">
                <a:tc>
                  <a:txBody>
                    <a:bodyPr/>
                    <a:lstStyle/>
                    <a:p>
                      <a:endParaRPr lang="lv-LV" sz="2800" dirty="0">
                        <a:solidFill>
                          <a:srgbClr val="00B0BA"/>
                        </a:solidFill>
                        <a:latin typeface="Gotham Light" pitchFamily="50" charset="0"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lv-LV" sz="2800" b="1" kern="1200" dirty="0">
                        <a:solidFill>
                          <a:srgbClr val="00B0BA"/>
                        </a:solidFill>
                        <a:latin typeface="Gotham Book" panose="02000604040000020004" pitchFamily="50" charset="0"/>
                        <a:ea typeface="+mn-ea"/>
                        <a:cs typeface="+mn-cs"/>
                      </a:endParaRPr>
                    </a:p>
                  </a:txBody>
                  <a:tcPr anchor="ctr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884217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37873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BE6A0A6-EEE2-4317-8E9B-5DF3FD1F2C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Pamatojums</a:t>
            </a:r>
            <a:endParaRPr lang="lv-LV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07C0D7-D127-4F0F-A205-4AC1571E863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63705" y="1069043"/>
            <a:ext cx="905761" cy="840230"/>
          </a:xfrm>
        </p:spPr>
        <p:txBody>
          <a:bodyPr/>
          <a:lstStyle/>
          <a:p>
            <a:r>
              <a:rPr lang="lv-LV" dirty="0"/>
              <a:t>01</a:t>
            </a:r>
          </a:p>
        </p:txBody>
      </p:sp>
    </p:spTree>
    <p:extLst>
      <p:ext uri="{BB962C8B-B14F-4D97-AF65-F5344CB8AC3E}">
        <p14:creationId xmlns:p14="http://schemas.microsoft.com/office/powerpoint/2010/main" val="12705322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241C67BA-997E-4479-93A4-D68DB83CB0CE}"/>
              </a:ext>
            </a:extLst>
          </p:cNvPr>
          <p:cNvSpPr txBox="1"/>
          <p:nvPr/>
        </p:nvSpPr>
        <p:spPr>
          <a:xfrm>
            <a:off x="0" y="475114"/>
            <a:ext cx="1122112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2800" b="1" dirty="0" err="1">
                <a:solidFill>
                  <a:srgbClr val="00B0BA"/>
                </a:solidFill>
                <a:latin typeface="Gotham Book" panose="02000604040000020004" pitchFamily="50" charset="0"/>
                <a:ea typeface="+mj-ea"/>
                <a:cs typeface="+mj-cs"/>
              </a:rPr>
              <a:t>Neefektīva</a:t>
            </a:r>
            <a:r>
              <a:rPr lang="en-US" sz="2800" b="1" dirty="0">
                <a:solidFill>
                  <a:srgbClr val="00B0BA"/>
                </a:solidFill>
                <a:latin typeface="Gotham Book" panose="02000604040000020004" pitchFamily="50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rgbClr val="00B0BA"/>
                </a:solidFill>
                <a:latin typeface="Gotham Book" panose="02000604040000020004" pitchFamily="50" charset="0"/>
                <a:ea typeface="+mj-ea"/>
                <a:cs typeface="+mj-cs"/>
              </a:rPr>
              <a:t>strīdu</a:t>
            </a:r>
            <a:r>
              <a:rPr lang="en-US" sz="2800" b="1" dirty="0">
                <a:solidFill>
                  <a:srgbClr val="00B0BA"/>
                </a:solidFill>
                <a:latin typeface="Gotham Book" panose="02000604040000020004" pitchFamily="50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rgbClr val="00B0BA"/>
                </a:solidFill>
                <a:latin typeface="Gotham Book" panose="02000604040000020004" pitchFamily="50" charset="0"/>
                <a:ea typeface="+mj-ea"/>
                <a:cs typeface="+mj-cs"/>
              </a:rPr>
              <a:t>risināšanas</a:t>
            </a:r>
            <a:r>
              <a:rPr lang="en-US" sz="2800" b="1" dirty="0">
                <a:solidFill>
                  <a:srgbClr val="00B0BA"/>
                </a:solidFill>
                <a:latin typeface="Gotham Book" panose="02000604040000020004" pitchFamily="50" charset="0"/>
                <a:ea typeface="+mj-ea"/>
                <a:cs typeface="+mj-cs"/>
              </a:rPr>
              <a:t> </a:t>
            </a:r>
            <a:r>
              <a:rPr lang="en-US" sz="2800" b="1" dirty="0" err="1">
                <a:solidFill>
                  <a:srgbClr val="00B0BA"/>
                </a:solidFill>
                <a:latin typeface="Gotham Book" panose="02000604040000020004" pitchFamily="50" charset="0"/>
                <a:ea typeface="+mj-ea"/>
                <a:cs typeface="+mj-cs"/>
              </a:rPr>
              <a:t>kārtība</a:t>
            </a:r>
            <a:endParaRPr lang="en-US" sz="2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4D21E61-90B3-44E0-A19C-3C26FBEB8177}"/>
              </a:ext>
            </a:extLst>
          </p:cNvPr>
          <p:cNvSpPr/>
          <p:nvPr/>
        </p:nvSpPr>
        <p:spPr>
          <a:xfrm>
            <a:off x="6924323" y="1772816"/>
            <a:ext cx="4435812" cy="41947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sz="2000" dirty="0">
                <a:latin typeface="Gotham Book" panose="02000604040000020004" pitchFamily="50" charset="0"/>
              </a:rPr>
              <a:t>“Tiesvedības process ir garš, </a:t>
            </a:r>
          </a:p>
          <a:p>
            <a:pPr algn="ctr"/>
            <a:r>
              <a:rPr lang="lv-LV" sz="2000" dirty="0">
                <a:latin typeface="Gotham Book" panose="02000604040000020004" pitchFamily="50" charset="0"/>
              </a:rPr>
              <a:t>tam ir salīdzinoši lielas izmaksas, kā arī ne vienmēr tiesas ir kompetentas, </a:t>
            </a:r>
          </a:p>
          <a:p>
            <a:pPr algn="ctr"/>
            <a:r>
              <a:rPr lang="lv-LV" sz="2000" dirty="0">
                <a:latin typeface="Gotham Book" panose="02000604040000020004" pitchFamily="50" charset="0"/>
              </a:rPr>
              <a:t>lai izskatītu specifiskus būvniecības nozares strīdus”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01F46F2-4C34-4329-9A54-36251C3C2CB5}"/>
              </a:ext>
            </a:extLst>
          </p:cNvPr>
          <p:cNvSpPr txBox="1"/>
          <p:nvPr/>
        </p:nvSpPr>
        <p:spPr>
          <a:xfrm>
            <a:off x="263352" y="1740670"/>
            <a:ext cx="666097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27038" indent="-342900">
              <a:buFont typeface="Wingdings" panose="05000000000000000000" pitchFamily="2" charset="2"/>
              <a:buChar char="ü"/>
            </a:pPr>
            <a:r>
              <a:rPr lang="en-US" sz="2000" dirty="0" err="1">
                <a:latin typeface="Gotham Book" panose="02000604040000020004" pitchFamily="50" charset="0"/>
                <a:ea typeface="Gotham Book" charset="0"/>
                <a:cs typeface="Gotham Book" charset="0"/>
              </a:rPr>
              <a:t>Kavē</a:t>
            </a:r>
            <a:r>
              <a:rPr lang="en-US" sz="2000" dirty="0">
                <a:latin typeface="Gotham Book" panose="02000604040000020004" pitchFamily="50" charset="0"/>
                <a:ea typeface="Gotham Book" charset="0"/>
                <a:cs typeface="Gotham Book" charset="0"/>
              </a:rPr>
              <a:t> </a:t>
            </a:r>
            <a:r>
              <a:rPr lang="en-US" sz="2000" dirty="0" err="1">
                <a:latin typeface="Gotham Book" panose="02000604040000020004" pitchFamily="50" charset="0"/>
                <a:ea typeface="Gotham Book" charset="0"/>
                <a:cs typeface="Gotham Book" charset="0"/>
              </a:rPr>
              <a:t>būvniecības</a:t>
            </a:r>
            <a:r>
              <a:rPr lang="en-US" sz="2000" dirty="0">
                <a:latin typeface="Gotham Book" panose="02000604040000020004" pitchFamily="50" charset="0"/>
                <a:ea typeface="Gotham Book" charset="0"/>
                <a:cs typeface="Gotham Book" charset="0"/>
              </a:rPr>
              <a:t> </a:t>
            </a:r>
            <a:r>
              <a:rPr lang="en-US" sz="2000" dirty="0" err="1">
                <a:latin typeface="Gotham Book" panose="02000604040000020004" pitchFamily="50" charset="0"/>
                <a:ea typeface="Gotham Book" charset="0"/>
                <a:cs typeface="Gotham Book" charset="0"/>
              </a:rPr>
              <a:t>procesus</a:t>
            </a:r>
            <a:r>
              <a:rPr lang="en-US" sz="2000" dirty="0">
                <a:latin typeface="Gotham Book" panose="02000604040000020004" pitchFamily="50" charset="0"/>
                <a:ea typeface="Gotham Book" charset="0"/>
                <a:cs typeface="Gotham Book" charset="0"/>
              </a:rPr>
              <a:t> – </a:t>
            </a:r>
            <a:r>
              <a:rPr lang="en-US" sz="2000" dirty="0" err="1">
                <a:latin typeface="Gotham Book" panose="02000604040000020004" pitchFamily="50" charset="0"/>
                <a:ea typeface="Gotham Book" charset="0"/>
                <a:cs typeface="Gotham Book" charset="0"/>
              </a:rPr>
              <a:t>liels</a:t>
            </a:r>
            <a:r>
              <a:rPr lang="en-US" sz="2000" dirty="0">
                <a:latin typeface="Gotham Book" panose="02000604040000020004" pitchFamily="50" charset="0"/>
                <a:ea typeface="Gotham Book" charset="0"/>
                <a:cs typeface="Gotham Book" charset="0"/>
              </a:rPr>
              <a:t> </a:t>
            </a:r>
            <a:r>
              <a:rPr lang="en-US" sz="2000" dirty="0" err="1">
                <a:latin typeface="Gotham Book" panose="02000604040000020004" pitchFamily="50" charset="0"/>
                <a:ea typeface="Gotham Book" charset="0"/>
                <a:cs typeface="Gotham Book" charset="0"/>
              </a:rPr>
              <a:t>laika</a:t>
            </a:r>
            <a:r>
              <a:rPr lang="en-US" sz="2000" dirty="0">
                <a:latin typeface="Gotham Book" panose="02000604040000020004" pitchFamily="50" charset="0"/>
                <a:ea typeface="Gotham Book" charset="0"/>
                <a:cs typeface="Gotham Book" charset="0"/>
              </a:rPr>
              <a:t> un </a:t>
            </a:r>
            <a:r>
              <a:rPr lang="en-US" sz="2000" dirty="0" err="1">
                <a:latin typeface="Gotham Book" panose="02000604040000020004" pitchFamily="50" charset="0"/>
                <a:ea typeface="Gotham Book" charset="0"/>
                <a:cs typeface="Gotham Book" charset="0"/>
              </a:rPr>
              <a:t>resursu</a:t>
            </a:r>
            <a:r>
              <a:rPr lang="en-US" sz="2000" dirty="0">
                <a:latin typeface="Gotham Book" panose="02000604040000020004" pitchFamily="50" charset="0"/>
                <a:ea typeface="Gotham Book" charset="0"/>
                <a:cs typeface="Gotham Book" charset="0"/>
              </a:rPr>
              <a:t> </a:t>
            </a:r>
            <a:r>
              <a:rPr lang="en-US" sz="2000" dirty="0" err="1">
                <a:latin typeface="Gotham Book" panose="02000604040000020004" pitchFamily="50" charset="0"/>
                <a:ea typeface="Gotham Book" charset="0"/>
                <a:cs typeface="Gotham Book" charset="0"/>
              </a:rPr>
              <a:t>patēriņš</a:t>
            </a:r>
            <a:endParaRPr lang="en-US" sz="2000" dirty="0">
              <a:latin typeface="Gotham Book" panose="02000604040000020004" pitchFamily="50" charset="0"/>
              <a:ea typeface="Gotham Book" charset="0"/>
              <a:cs typeface="Gotham Book" charset="0"/>
            </a:endParaRPr>
          </a:p>
          <a:p>
            <a:pPr marL="427038" indent="-342900">
              <a:buFont typeface="Wingdings" panose="05000000000000000000" pitchFamily="2" charset="2"/>
              <a:buChar char="ü"/>
            </a:pPr>
            <a:endParaRPr lang="en-US" sz="2000" dirty="0">
              <a:latin typeface="Gotham Book" panose="02000604040000020004" pitchFamily="50" charset="0"/>
              <a:ea typeface="Gotham Book" charset="0"/>
              <a:cs typeface="Gotham Book" charset="0"/>
            </a:endParaRPr>
          </a:p>
          <a:p>
            <a:pPr marL="427038" indent="-342900">
              <a:buFont typeface="Wingdings" panose="05000000000000000000" pitchFamily="2" charset="2"/>
              <a:buChar char="ü"/>
            </a:pPr>
            <a:r>
              <a:rPr lang="en-US" sz="2000" dirty="0">
                <a:latin typeface="Gotham Book" panose="02000604040000020004" pitchFamily="50" charset="0"/>
                <a:ea typeface="Gotham Book" charset="0"/>
                <a:cs typeface="Gotham Book" charset="0"/>
              </a:rPr>
              <a:t>S</a:t>
            </a:r>
            <a:r>
              <a:rPr lang="lv-LV" sz="2000" dirty="0" err="1">
                <a:latin typeface="Gotham Book" panose="02000604040000020004" pitchFamily="50" charset="0"/>
                <a:ea typeface="Gotham Book" charset="0"/>
                <a:cs typeface="Gotham Book" charset="0"/>
              </a:rPr>
              <a:t>trīdi</a:t>
            </a:r>
            <a:r>
              <a:rPr lang="lv-LV" sz="2000" dirty="0">
                <a:latin typeface="Gotham Book" panose="02000604040000020004" pitchFamily="50" charset="0"/>
                <a:ea typeface="Gotham Book" charset="0"/>
                <a:cs typeface="Gotham Book" charset="0"/>
              </a:rPr>
              <a:t> netiek atrisināti pēc būtības</a:t>
            </a:r>
            <a:endParaRPr lang="en-US" sz="2000" dirty="0">
              <a:latin typeface="Gotham Book" panose="02000604040000020004" pitchFamily="50" charset="0"/>
              <a:ea typeface="Gotham Book" charset="0"/>
              <a:cs typeface="Gotham Book" charset="0"/>
            </a:endParaRPr>
          </a:p>
          <a:p>
            <a:pPr marL="427038" indent="-342900">
              <a:buFont typeface="Wingdings" panose="05000000000000000000" pitchFamily="2" charset="2"/>
              <a:buChar char="ü"/>
            </a:pPr>
            <a:endParaRPr lang="en-US" sz="2000" dirty="0">
              <a:latin typeface="Gotham Book" panose="02000604040000020004" pitchFamily="50" charset="0"/>
              <a:ea typeface="Gotham Book" charset="0"/>
              <a:cs typeface="Gotham Book" charset="0"/>
            </a:endParaRPr>
          </a:p>
          <a:p>
            <a:pPr marL="427038" indent="-342900">
              <a:buFont typeface="Wingdings" panose="05000000000000000000" pitchFamily="2" charset="2"/>
              <a:buChar char="ü"/>
            </a:pPr>
            <a:r>
              <a:rPr lang="en-US" sz="2000" dirty="0" err="1">
                <a:latin typeface="Gotham Book" panose="02000604040000020004" pitchFamily="50" charset="0"/>
                <a:ea typeface="Gotham Book" charset="0"/>
                <a:cs typeface="Gotham Book" charset="0"/>
              </a:rPr>
              <a:t>Neapmierināti</a:t>
            </a:r>
            <a:r>
              <a:rPr lang="en-US" sz="2000" dirty="0">
                <a:latin typeface="Gotham Book" panose="02000604040000020004" pitchFamily="50" charset="0"/>
                <a:ea typeface="Gotham Book" charset="0"/>
                <a:cs typeface="Gotham Book" charset="0"/>
              </a:rPr>
              <a:t> </a:t>
            </a:r>
            <a:r>
              <a:rPr lang="en-US" sz="2000" dirty="0" err="1">
                <a:latin typeface="Gotham Book" panose="02000604040000020004" pitchFamily="50" charset="0"/>
                <a:ea typeface="Gotham Book" charset="0"/>
                <a:cs typeface="Gotham Book" charset="0"/>
              </a:rPr>
              <a:t>uz</a:t>
            </a:r>
            <a:r>
              <a:rPr lang="lv-LV" sz="2000" dirty="0">
                <a:latin typeface="Gotham Book" panose="02000604040000020004" pitchFamily="50" charset="0"/>
                <a:ea typeface="Gotham Book" charset="0"/>
                <a:cs typeface="Gotham Book" charset="0"/>
              </a:rPr>
              <a:t>ņ</a:t>
            </a:r>
            <a:r>
              <a:rPr lang="en-US" sz="2000" dirty="0" err="1">
                <a:latin typeface="Gotham Book" panose="02000604040000020004" pitchFamily="50" charset="0"/>
                <a:ea typeface="Gotham Book" charset="0"/>
                <a:cs typeface="Gotham Book" charset="0"/>
              </a:rPr>
              <a:t>ēmēji</a:t>
            </a:r>
            <a:r>
              <a:rPr lang="en-US" sz="2000" dirty="0">
                <a:latin typeface="Gotham Book" panose="02000604040000020004" pitchFamily="50" charset="0"/>
                <a:ea typeface="Gotham Book" charset="0"/>
                <a:cs typeface="Gotham Book" charset="0"/>
              </a:rPr>
              <a:t> (</a:t>
            </a:r>
            <a:r>
              <a:rPr lang="lv-LV" sz="2000" dirty="0">
                <a:latin typeface="Gotham Book" panose="02000604040000020004" pitchFamily="50" charset="0"/>
                <a:ea typeface="Gotham Book" charset="0"/>
                <a:cs typeface="Gotham Book" charset="0"/>
              </a:rPr>
              <a:t>maksātnespēja</a:t>
            </a:r>
            <a:r>
              <a:rPr lang="en-US" sz="2000" dirty="0">
                <a:latin typeface="Gotham Book" panose="02000604040000020004" pitchFamily="50" charset="0"/>
                <a:ea typeface="Gotham Book" charset="0"/>
                <a:cs typeface="Gotham Book" charset="0"/>
              </a:rPr>
              <a:t>)</a:t>
            </a:r>
          </a:p>
          <a:p>
            <a:pPr marL="427038" indent="-342900">
              <a:buFont typeface="Wingdings" panose="05000000000000000000" pitchFamily="2" charset="2"/>
              <a:buChar char="ü"/>
            </a:pPr>
            <a:endParaRPr lang="en-US" sz="2000" dirty="0">
              <a:latin typeface="Gotham Book" panose="02000604040000020004" pitchFamily="50" charset="0"/>
              <a:ea typeface="Gotham Book" charset="0"/>
              <a:cs typeface="Gotham Book" charset="0"/>
            </a:endParaRPr>
          </a:p>
          <a:p>
            <a:pPr marL="427038" indent="-342900">
              <a:buFont typeface="Wingdings" panose="05000000000000000000" pitchFamily="2" charset="2"/>
              <a:buChar char="ü"/>
            </a:pPr>
            <a:r>
              <a:rPr lang="en-US" sz="2000" dirty="0">
                <a:latin typeface="Gotham Book" charset="0"/>
                <a:ea typeface="Gotham Book" charset="0"/>
                <a:cs typeface="Gotham Book" charset="0"/>
              </a:rPr>
              <a:t>V</a:t>
            </a:r>
            <a:r>
              <a:rPr lang="lv-LV" sz="2000" dirty="0" err="1">
                <a:latin typeface="Gotham Book" panose="02000604040000020004" pitchFamily="50" charset="0"/>
                <a:ea typeface="Gotham Book" charset="0"/>
                <a:cs typeface="Gotham Book" charset="0"/>
              </a:rPr>
              <a:t>iena</a:t>
            </a:r>
            <a:r>
              <a:rPr lang="lv-LV" sz="2000" dirty="0">
                <a:latin typeface="Gotham Book" panose="02000604040000020004" pitchFamily="50" charset="0"/>
                <a:ea typeface="Gotham Book" charset="0"/>
                <a:cs typeface="Gotham Book" charset="0"/>
              </a:rPr>
              <a:t> no būtiskām ēnu ekonomikas veicinošā</a:t>
            </a:r>
            <a:r>
              <a:rPr lang="en-US" sz="2000" dirty="0">
                <a:latin typeface="Gotham Book" panose="02000604040000020004" pitchFamily="50" charset="0"/>
                <a:ea typeface="Gotham Book" charset="0"/>
                <a:cs typeface="Gotham Book" charset="0"/>
              </a:rPr>
              <a:t>m</a:t>
            </a:r>
            <a:r>
              <a:rPr lang="lv-LV" sz="2000" dirty="0">
                <a:latin typeface="Gotham Book" panose="02000604040000020004" pitchFamily="50" charset="0"/>
                <a:ea typeface="Gotham Book" charset="0"/>
                <a:cs typeface="Gotham Book" charset="0"/>
              </a:rPr>
              <a:t> problēmām</a:t>
            </a:r>
            <a:endParaRPr lang="en-US" sz="2000" dirty="0">
              <a:latin typeface="Gotham Book" panose="02000604040000020004" pitchFamily="50" charset="0"/>
              <a:ea typeface="Gotham Book" charset="0"/>
              <a:cs typeface="Gotham Book" charset="0"/>
            </a:endParaRPr>
          </a:p>
          <a:p>
            <a:pPr marL="427038" indent="-342900">
              <a:buFont typeface="Wingdings" panose="05000000000000000000" pitchFamily="2" charset="2"/>
              <a:buChar char="ü"/>
            </a:pPr>
            <a:endParaRPr lang="en-US" sz="2000" dirty="0">
              <a:latin typeface="Gotham Book" panose="02000604040000020004" pitchFamily="50" charset="0"/>
              <a:ea typeface="Gotham Book" charset="0"/>
              <a:cs typeface="Gotham Book" charset="0"/>
            </a:endParaRPr>
          </a:p>
          <a:p>
            <a:pPr marL="427038" indent="-342900">
              <a:buFont typeface="Wingdings" panose="05000000000000000000" pitchFamily="2" charset="2"/>
              <a:buChar char="ü"/>
            </a:pPr>
            <a:r>
              <a:rPr lang="en-US" sz="2000" dirty="0" err="1">
                <a:latin typeface="Gotham Book" panose="02000604040000020004" pitchFamily="50" charset="0"/>
                <a:ea typeface="Gotham Book" charset="0"/>
                <a:cs typeface="Gotham Book" charset="0"/>
              </a:rPr>
              <a:t>Būtisks</a:t>
            </a:r>
            <a:r>
              <a:rPr lang="en-US" sz="2000" dirty="0">
                <a:latin typeface="Gotham Book" panose="02000604040000020004" pitchFamily="50" charset="0"/>
                <a:ea typeface="Gotham Book" charset="0"/>
                <a:cs typeface="Gotham Book" charset="0"/>
              </a:rPr>
              <a:t> </a:t>
            </a:r>
            <a:r>
              <a:rPr lang="en-US" sz="2000" dirty="0" err="1">
                <a:latin typeface="Gotham Book" panose="02000604040000020004" pitchFamily="50" charset="0"/>
                <a:ea typeface="Gotham Book" charset="0"/>
                <a:cs typeface="Gotham Book" charset="0"/>
              </a:rPr>
              <a:t>produktivitātes</a:t>
            </a:r>
            <a:r>
              <a:rPr lang="en-US" sz="2000" dirty="0">
                <a:latin typeface="Gotham Book" panose="02000604040000020004" pitchFamily="50" charset="0"/>
                <a:ea typeface="Gotham Book" charset="0"/>
                <a:cs typeface="Gotham Book" charset="0"/>
              </a:rPr>
              <a:t>, </a:t>
            </a:r>
            <a:r>
              <a:rPr lang="en-US" sz="2000" dirty="0" err="1">
                <a:latin typeface="Gotham Book" panose="02000604040000020004" pitchFamily="50" charset="0"/>
                <a:ea typeface="Gotham Book" charset="0"/>
                <a:cs typeface="Gotham Book" charset="0"/>
              </a:rPr>
              <a:t>konkurētspējas</a:t>
            </a:r>
            <a:r>
              <a:rPr lang="en-US" sz="2000" dirty="0">
                <a:latin typeface="Gotham Book" panose="02000604040000020004" pitchFamily="50" charset="0"/>
                <a:ea typeface="Gotham Book" charset="0"/>
                <a:cs typeface="Gotham Book" charset="0"/>
              </a:rPr>
              <a:t> un  </a:t>
            </a:r>
            <a:r>
              <a:rPr lang="en-US" sz="2000" dirty="0" err="1">
                <a:latin typeface="Gotham Book" panose="02000604040000020004" pitchFamily="50" charset="0"/>
                <a:ea typeface="Gotham Book" charset="0"/>
                <a:cs typeface="Gotham Book" charset="0"/>
              </a:rPr>
              <a:t>investīciju</a:t>
            </a:r>
            <a:r>
              <a:rPr lang="en-US" sz="2000" dirty="0">
                <a:latin typeface="Gotham Book" panose="02000604040000020004" pitchFamily="50" charset="0"/>
                <a:ea typeface="Gotham Book" charset="0"/>
                <a:cs typeface="Gotham Book" charset="0"/>
              </a:rPr>
              <a:t> </a:t>
            </a:r>
            <a:r>
              <a:rPr lang="en-US" sz="2000" dirty="0" err="1">
                <a:latin typeface="Gotham Book" panose="02000604040000020004" pitchFamily="50" charset="0"/>
                <a:ea typeface="Gotham Book" charset="0"/>
                <a:cs typeface="Gotham Book" charset="0"/>
              </a:rPr>
              <a:t>piesaistes</a:t>
            </a:r>
            <a:r>
              <a:rPr lang="en-US" sz="2000" dirty="0">
                <a:latin typeface="Gotham Book" panose="02000604040000020004" pitchFamily="50" charset="0"/>
                <a:ea typeface="Gotham Book" charset="0"/>
                <a:cs typeface="Gotham Book" charset="0"/>
              </a:rPr>
              <a:t> </a:t>
            </a:r>
            <a:r>
              <a:rPr lang="en-US" sz="2000" dirty="0" err="1">
                <a:latin typeface="Gotham Book" panose="02000604040000020004" pitchFamily="50" charset="0"/>
                <a:ea typeface="Gotham Book" charset="0"/>
                <a:cs typeface="Gotham Book" charset="0"/>
              </a:rPr>
              <a:t>kritērijs</a:t>
            </a:r>
            <a:endParaRPr lang="en-US" sz="2000" dirty="0">
              <a:latin typeface="Gotham Book" panose="02000604040000020004" pitchFamily="50" charset="0"/>
              <a:ea typeface="Gotham Book" charset="0"/>
              <a:cs typeface="Gotham Book" charset="0"/>
            </a:endParaRPr>
          </a:p>
          <a:p>
            <a:pPr marL="427038" indent="-342900">
              <a:buFont typeface="Wingdings" panose="05000000000000000000" pitchFamily="2" charset="2"/>
              <a:buChar char="ü"/>
            </a:pPr>
            <a:endParaRPr lang="en-US" sz="2400" dirty="0">
              <a:latin typeface="Gotham Book" panose="02000604040000020004" pitchFamily="50" charset="0"/>
              <a:ea typeface="Gotham Book" charset="0"/>
              <a:cs typeface="Gotham Book" charset="0"/>
            </a:endParaRPr>
          </a:p>
          <a:p>
            <a:pPr marL="427038" indent="-342900">
              <a:buFont typeface="Wingdings" panose="05000000000000000000" pitchFamily="2" charset="2"/>
              <a:buChar char="ü"/>
            </a:pPr>
            <a:endParaRPr lang="lv-LV" sz="2400" dirty="0">
              <a:latin typeface="Gotham Book" panose="02000604040000020004" pitchFamily="50" charset="0"/>
              <a:ea typeface="Gotham Book" charset="0"/>
              <a:cs typeface="Gotham Book" charset="0"/>
            </a:endParaRPr>
          </a:p>
          <a:p>
            <a:pPr marL="427038" indent="-342900">
              <a:buFont typeface="Wingdings" panose="05000000000000000000" pitchFamily="2" charset="2"/>
              <a:buChar char="ü"/>
            </a:pPr>
            <a:endParaRPr lang="lv-LV" sz="2400" dirty="0">
              <a:latin typeface="Gotham Book" panose="02000604040000020004" pitchFamily="50" charset="0"/>
              <a:ea typeface="Gotham Book" charset="0"/>
              <a:cs typeface="Gotham Book" charset="0"/>
            </a:endParaRPr>
          </a:p>
          <a:p>
            <a:pPr marL="427038" indent="-342900">
              <a:buFont typeface="Wingdings" panose="05000000000000000000" pitchFamily="2" charset="2"/>
              <a:buChar char="ü"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5847658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30F34CA-C0D4-475E-8EA7-4F6D09E78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38" y="810211"/>
            <a:ext cx="9705473" cy="1010651"/>
          </a:xfrm>
        </p:spPr>
        <p:txBody>
          <a:bodyPr/>
          <a:lstStyle/>
          <a:p>
            <a:br>
              <a:rPr lang="en-US" dirty="0"/>
            </a:br>
            <a:r>
              <a:rPr lang="lv-LV" sz="2800" b="1" dirty="0">
                <a:latin typeface="Gotham Book" panose="02000604040000020004" pitchFamily="50" charset="0"/>
              </a:rPr>
              <a:t>LATVIJAS BŪVNIECĪBAS NOZARES ATTĪSTĪBAS STRATĒĢIJA 2017. – 2024. GADAM</a:t>
            </a:r>
            <a:r>
              <a:rPr lang="en-US" sz="2800" b="1" dirty="0">
                <a:latin typeface="Gotham Book" panose="02000604040000020004" pitchFamily="50" charset="0"/>
              </a:rPr>
              <a:t> </a:t>
            </a:r>
            <a:br>
              <a:rPr lang="en-US" dirty="0">
                <a:latin typeface="Gotham Book" panose="02000604040000020004" pitchFamily="50" charset="0"/>
              </a:rPr>
            </a:br>
            <a:br>
              <a:rPr lang="en-US" sz="2800" b="1" dirty="0">
                <a:latin typeface="Gotham Book" panose="02000604040000020004" pitchFamily="50" charset="0"/>
              </a:rPr>
            </a:br>
            <a:r>
              <a:rPr lang="lv-LV" sz="2800" b="1" dirty="0">
                <a:latin typeface="Gotham Book" panose="02000604040000020004" pitchFamily="50" charset="0"/>
              </a:rPr>
              <a:t>5. </a:t>
            </a:r>
            <a:r>
              <a:rPr lang="en-US" sz="2800" b="1" dirty="0" err="1">
                <a:latin typeface="Gotham Book" panose="02000604040000020004" pitchFamily="50" charset="0"/>
              </a:rPr>
              <a:t>Efektīvi</a:t>
            </a:r>
            <a:r>
              <a:rPr lang="en-US" sz="2800" b="1" dirty="0">
                <a:latin typeface="Gotham Book" panose="02000604040000020004" pitchFamily="50" charset="0"/>
              </a:rPr>
              <a:t> </a:t>
            </a:r>
            <a:r>
              <a:rPr lang="en-US" sz="2800" b="1" dirty="0" err="1">
                <a:latin typeface="Gotham Book" panose="02000604040000020004" pitchFamily="50" charset="0"/>
              </a:rPr>
              <a:t>būvniecības</a:t>
            </a:r>
            <a:r>
              <a:rPr lang="en-US" sz="2800" b="1" dirty="0">
                <a:latin typeface="Gotham Book" panose="02000604040000020004" pitchFamily="50" charset="0"/>
              </a:rPr>
              <a:t> </a:t>
            </a:r>
            <a:r>
              <a:rPr lang="en-US" sz="2800" b="1" dirty="0" err="1">
                <a:latin typeface="Gotham Book" panose="02000604040000020004" pitchFamily="50" charset="0"/>
              </a:rPr>
              <a:t>procesi</a:t>
            </a:r>
            <a:br>
              <a:rPr lang="en-US" dirty="0">
                <a:latin typeface="Gotham Book" panose="02000604040000020004" pitchFamily="50" charset="0"/>
              </a:rPr>
            </a:br>
            <a:endParaRPr lang="lv-LV" dirty="0">
              <a:latin typeface="Gotham Book" panose="02000604040000020004" pitchFamily="50" charset="0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E62279C0-404A-48D1-8772-F4F361B21EC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08214" y="2636912"/>
            <a:ext cx="10872362" cy="3024336"/>
          </a:xfrm>
        </p:spPr>
        <p:txBody>
          <a:bodyPr>
            <a:normAutofit fontScale="85000" lnSpcReduction="20000"/>
          </a:bodyPr>
          <a:lstStyle/>
          <a:p>
            <a:pPr marL="84138" lvl="0"/>
            <a:endParaRPr lang="en-US" sz="3900" i="1" dirty="0">
              <a:solidFill>
                <a:schemeClr val="bg1"/>
              </a:solidFill>
            </a:endParaRPr>
          </a:p>
          <a:p>
            <a:pPr marL="84138"/>
            <a:r>
              <a:rPr lang="en-US" sz="4600" i="1" dirty="0" err="1">
                <a:solidFill>
                  <a:schemeClr val="bg1"/>
                </a:solidFill>
              </a:rPr>
              <a:t>Jā</a:t>
            </a:r>
            <a:r>
              <a:rPr lang="lv-LV" sz="4600" i="1" dirty="0">
                <a:solidFill>
                  <a:schemeClr val="bg1"/>
                </a:solidFill>
              </a:rPr>
              <a:t>ievieš </a:t>
            </a:r>
            <a:r>
              <a:rPr lang="lv-LV" sz="4600" i="1" dirty="0" err="1">
                <a:solidFill>
                  <a:schemeClr val="bg1"/>
                </a:solidFill>
              </a:rPr>
              <a:t>pirmstiesas</a:t>
            </a:r>
            <a:r>
              <a:rPr lang="lv-LV" sz="4600" i="1" dirty="0">
                <a:solidFill>
                  <a:schemeClr val="bg1"/>
                </a:solidFill>
              </a:rPr>
              <a:t> strīdu izskatīšanas kārtība un institūcija (nolikums, sastāvs, finansējums), jāpilnveido tiesu darbība</a:t>
            </a:r>
            <a:endParaRPr lang="en-US" sz="4600" i="1" dirty="0">
              <a:solidFill>
                <a:schemeClr val="bg1"/>
              </a:solidFill>
            </a:endParaRPr>
          </a:p>
          <a:p>
            <a:pPr marL="84138"/>
            <a:endParaRPr lang="en-US" sz="3900" i="1" dirty="0">
              <a:solidFill>
                <a:schemeClr val="bg1"/>
              </a:solidFill>
            </a:endParaRPr>
          </a:p>
          <a:p>
            <a:pPr marL="84138"/>
            <a:r>
              <a:rPr lang="en-US" sz="3900" i="1" dirty="0" err="1">
                <a:solidFill>
                  <a:schemeClr val="bg1"/>
                </a:solidFill>
              </a:rPr>
              <a:t>Termi</a:t>
            </a:r>
            <a:r>
              <a:rPr lang="lv-LV" sz="3900" i="1" dirty="0">
                <a:solidFill>
                  <a:schemeClr val="bg1"/>
                </a:solidFill>
              </a:rPr>
              <a:t>ņ</a:t>
            </a:r>
            <a:r>
              <a:rPr lang="en-US" sz="3900" i="1" dirty="0">
                <a:solidFill>
                  <a:schemeClr val="bg1"/>
                </a:solidFill>
              </a:rPr>
              <a:t>š: 2019.gads</a:t>
            </a:r>
          </a:p>
          <a:p>
            <a:endParaRPr lang="lv-LV" sz="2000" dirty="0"/>
          </a:p>
        </p:txBody>
      </p:sp>
    </p:spTree>
    <p:extLst>
      <p:ext uri="{BB962C8B-B14F-4D97-AF65-F5344CB8AC3E}">
        <p14:creationId xmlns:p14="http://schemas.microsoft.com/office/powerpoint/2010/main" val="2535976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B26464-EDFC-4E58-BD6C-EE8185C56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Alternatīvu</a:t>
            </a:r>
            <a:r>
              <a:rPr lang="en-US" dirty="0"/>
              <a:t> </a:t>
            </a:r>
            <a:r>
              <a:rPr lang="en-US" dirty="0" err="1"/>
              <a:t>strīdu</a:t>
            </a:r>
            <a:r>
              <a:rPr lang="en-US" dirty="0"/>
              <a:t> </a:t>
            </a:r>
            <a:r>
              <a:rPr lang="en-US" dirty="0" err="1"/>
              <a:t>risināšanas</a:t>
            </a:r>
            <a:r>
              <a:rPr lang="en-US" dirty="0"/>
              <a:t> (ADR) </a:t>
            </a:r>
            <a:r>
              <a:rPr lang="en-US" dirty="0" err="1"/>
              <a:t>principi</a:t>
            </a:r>
            <a:endParaRPr lang="lv-LV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33730A-250C-4E26-A6F7-C8EA93B355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lv-LV" dirty="0"/>
              <a:t>02</a:t>
            </a:r>
          </a:p>
        </p:txBody>
      </p:sp>
    </p:spTree>
    <p:extLst>
      <p:ext uri="{BB962C8B-B14F-4D97-AF65-F5344CB8AC3E}">
        <p14:creationId xmlns:p14="http://schemas.microsoft.com/office/powerpoint/2010/main" val="1313182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89EC434-26F2-4513-AB8A-7DF51FB3F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6428" y="627564"/>
            <a:ext cx="7474172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 b="1" dirty="0">
                <a:latin typeface="Gotham Book" panose="02000604040000020004" pitchFamily="50" charset="0"/>
              </a:rPr>
              <a:t>ADR </a:t>
            </a:r>
            <a:r>
              <a:rPr lang="en-US" sz="2400" b="1" dirty="0" err="1">
                <a:latin typeface="Gotham Book" panose="02000604040000020004" pitchFamily="50" charset="0"/>
              </a:rPr>
              <a:t>darbības</a:t>
            </a:r>
            <a:r>
              <a:rPr lang="en-US" sz="2400" b="1" dirty="0">
                <a:latin typeface="Gotham Book" panose="02000604040000020004" pitchFamily="50" charset="0"/>
              </a:rPr>
              <a:t> </a:t>
            </a:r>
            <a:r>
              <a:rPr lang="en-US" sz="2400" b="1" dirty="0" err="1">
                <a:latin typeface="Gotham Book" panose="02000604040000020004" pitchFamily="50" charset="0"/>
              </a:rPr>
              <a:t>principi</a:t>
            </a:r>
            <a:br>
              <a:rPr lang="en-US" sz="21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21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21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21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AE0D5507-AD9D-4339-9717-7A89009285FE}"/>
              </a:ext>
            </a:extLst>
          </p:cNvPr>
          <p:cNvSpPr txBox="1">
            <a:spLocks/>
          </p:cNvSpPr>
          <p:nvPr/>
        </p:nvSpPr>
        <p:spPr>
          <a:xfrm>
            <a:off x="1570642" y="1548342"/>
            <a:ext cx="3181553" cy="417646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-228600">
              <a:buFont typeface="Arial" panose="020B0604020202020204" pitchFamily="34" charset="0"/>
              <a:buChar char="•"/>
            </a:pPr>
            <a:endParaRPr lang="en-US" sz="2200" dirty="0">
              <a:latin typeface="+mn-lt"/>
            </a:endParaRPr>
          </a:p>
          <a:p>
            <a:r>
              <a:rPr lang="lv-LV" sz="2400" dirty="0"/>
              <a:t>Ātrums 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lv-LV" sz="2400" dirty="0"/>
          </a:p>
          <a:p>
            <a:endParaRPr lang="en-US" sz="2400" dirty="0"/>
          </a:p>
          <a:p>
            <a:r>
              <a:rPr lang="en-US" sz="2400" dirty="0" err="1"/>
              <a:t>Samērīgas</a:t>
            </a:r>
            <a:r>
              <a:rPr lang="lv-LV" sz="2400" dirty="0"/>
              <a:t> izmaksas</a:t>
            </a:r>
            <a:endParaRPr lang="en-US" sz="24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lv-LV" sz="2400" dirty="0"/>
          </a:p>
          <a:p>
            <a:endParaRPr lang="en-US" sz="2400" dirty="0"/>
          </a:p>
          <a:p>
            <a:r>
              <a:rPr lang="en-US" sz="2400" dirty="0" err="1"/>
              <a:t>Uzticamība</a:t>
            </a:r>
            <a:endParaRPr lang="en-US" sz="2400" dirty="0"/>
          </a:p>
          <a:p>
            <a:endParaRPr lang="en-US" sz="2400" dirty="0"/>
          </a:p>
          <a:p>
            <a:endParaRPr lang="lv-LV" sz="2400" dirty="0"/>
          </a:p>
          <a:p>
            <a:r>
              <a:rPr lang="lv-LV" sz="2400" dirty="0"/>
              <a:t>Profesionālisms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200" dirty="0">
              <a:latin typeface="+mn-lt"/>
            </a:endParaRPr>
          </a:p>
          <a:p>
            <a:pPr indent="-228600">
              <a:buFont typeface="Arial" panose="020B0604020202020204" pitchFamily="34" charset="0"/>
              <a:buChar char="•"/>
            </a:pPr>
            <a:endParaRPr lang="en-US" sz="2200" dirty="0">
              <a:latin typeface="+mn-lt"/>
            </a:endParaRP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EB2B0EBF-8A3D-45B9-B695-1CC297BBB4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55783" y="2582064"/>
            <a:ext cx="590550" cy="59055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E9F840CE-E5A5-4053-803B-B251A8C4664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527381" y="4710133"/>
            <a:ext cx="628650" cy="619125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4C8BB6B0-0F6A-4D25-AD5A-1E9D3B7B5170}"/>
              </a:ext>
            </a:extLst>
          </p:cNvPr>
          <p:cNvSpPr/>
          <p:nvPr/>
        </p:nvSpPr>
        <p:spPr>
          <a:xfrm>
            <a:off x="6350295" y="1544975"/>
            <a:ext cx="511256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dirty="0" err="1">
                <a:latin typeface="Gotham Book" panose="02000604040000020004" pitchFamily="50" charset="0"/>
              </a:rPr>
              <a:t>Vienkārša</a:t>
            </a:r>
            <a:r>
              <a:rPr lang="en-US" sz="2200" dirty="0">
                <a:latin typeface="Gotham Book" panose="02000604040000020004" pitchFamily="50" charset="0"/>
              </a:rPr>
              <a:t> </a:t>
            </a:r>
            <a:r>
              <a:rPr lang="en-US" sz="2200" dirty="0" err="1">
                <a:latin typeface="Gotham Book" panose="02000604040000020004" pitchFamily="50" charset="0"/>
              </a:rPr>
              <a:t>procedūra</a:t>
            </a:r>
            <a:endParaRPr lang="en-US" sz="2200" dirty="0">
              <a:latin typeface="Gotham Book" panose="02000604040000020004" pitchFamily="50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800" dirty="0">
              <a:latin typeface="Gotham Book" panose="02000604040000020004" pitchFamily="50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lv-LV" sz="2200" dirty="0">
              <a:latin typeface="Gotham Book" panose="02000604040000020004" pitchFamily="50" charset="0"/>
            </a:endParaRPr>
          </a:p>
          <a:p>
            <a:r>
              <a:rPr lang="lv-LV" sz="2200" dirty="0">
                <a:latin typeface="Gotham Book" panose="02000604040000020004" pitchFamily="50" charset="0"/>
              </a:rPr>
              <a:t>Konfidencialitāte</a:t>
            </a:r>
            <a:endParaRPr lang="en-US" sz="2200" dirty="0">
              <a:latin typeface="Gotham Book" panose="02000604040000020004" pitchFamily="50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200" dirty="0">
              <a:latin typeface="Gotham Book" panose="02000604040000020004" pitchFamily="50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lv-LV" sz="2200" dirty="0">
              <a:latin typeface="Gotham Book" panose="02000604040000020004" pitchFamily="50" charset="0"/>
            </a:endParaRPr>
          </a:p>
          <a:p>
            <a:r>
              <a:rPr lang="lv-LV" sz="2200" dirty="0" err="1">
                <a:latin typeface="Gotham Book" panose="02000604040000020004" pitchFamily="50" charset="0"/>
              </a:rPr>
              <a:t>Ētik</a:t>
            </a:r>
            <a:r>
              <a:rPr lang="en-US" sz="2200" dirty="0">
                <a:latin typeface="Gotham Book" panose="02000604040000020004" pitchFamily="50" charset="0"/>
              </a:rPr>
              <a:t>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2200" dirty="0">
              <a:latin typeface="Gotham Book" panose="02000604040000020004" pitchFamily="50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>
              <a:latin typeface="Gotham Book" panose="02000604040000020004" pitchFamily="50" charset="0"/>
            </a:endParaRPr>
          </a:p>
          <a:p>
            <a:r>
              <a:rPr lang="en-US" sz="2200" dirty="0" err="1">
                <a:latin typeface="Gotham Book" panose="02000604040000020004" pitchFamily="50" charset="0"/>
              </a:rPr>
              <a:t>Pieejamība</a:t>
            </a:r>
            <a:r>
              <a:rPr lang="en-US" sz="2200" dirty="0">
                <a:latin typeface="Gotham Book" panose="02000604040000020004" pitchFamily="50" charset="0"/>
              </a:rPr>
              <a:t> un </a:t>
            </a:r>
            <a:r>
              <a:rPr lang="en-US" sz="2200" dirty="0" err="1">
                <a:latin typeface="Gotham Book" panose="02000604040000020004" pitchFamily="50" charset="0"/>
              </a:rPr>
              <a:t>informētība</a:t>
            </a:r>
            <a:endParaRPr lang="en-US" sz="2200" dirty="0">
              <a:latin typeface="Gotham Book" panose="02000604040000020004" pitchFamily="50" charset="0"/>
            </a:endParaRP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CA3F3F20-30B1-47B4-953B-B2A6F53DC771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05450" y="2477047"/>
            <a:ext cx="590550" cy="581025"/>
          </a:xfrm>
          <a:prstGeom prst="rect">
            <a:avLst/>
          </a:prstGeom>
        </p:spPr>
      </p:pic>
      <p:pic>
        <p:nvPicPr>
          <p:cNvPr id="14" name="Graphic 13">
            <a:extLst>
              <a:ext uri="{FF2B5EF4-FFF2-40B4-BE49-F238E27FC236}">
                <a16:creationId xmlns:a16="http://schemas.microsoft.com/office/drawing/2014/main" id="{6D9D300A-3A0E-459B-A224-F61423F1408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40449" y="1582135"/>
            <a:ext cx="590550" cy="590550"/>
          </a:xfrm>
          <a:prstGeom prst="rect">
            <a:avLst/>
          </a:prstGeom>
        </p:spPr>
      </p:pic>
      <p:pic>
        <p:nvPicPr>
          <p:cNvPr id="15" name="Graphic 14">
            <a:extLst>
              <a:ext uri="{FF2B5EF4-FFF2-40B4-BE49-F238E27FC236}">
                <a16:creationId xmlns:a16="http://schemas.microsoft.com/office/drawing/2014/main" id="{0EE9180E-83F0-4EC1-988E-518AE061A6C7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855783" y="4710134"/>
            <a:ext cx="619125" cy="619125"/>
          </a:xfrm>
          <a:prstGeom prst="rect">
            <a:avLst/>
          </a:prstGeom>
        </p:spPr>
      </p:pic>
      <p:pic>
        <p:nvPicPr>
          <p:cNvPr id="16" name="Graphic 15">
            <a:extLst>
              <a:ext uri="{FF2B5EF4-FFF2-40B4-BE49-F238E27FC236}">
                <a16:creationId xmlns:a16="http://schemas.microsoft.com/office/drawing/2014/main" id="{B192AFBA-7BD4-4867-AE87-C8D3CDC21532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5505040" y="1506104"/>
            <a:ext cx="552450" cy="552450"/>
          </a:xfrm>
          <a:prstGeom prst="rect">
            <a:avLst/>
          </a:prstGeom>
        </p:spPr>
      </p:pic>
      <p:pic>
        <p:nvPicPr>
          <p:cNvPr id="17" name="Graphic 16">
            <a:extLst>
              <a:ext uri="{FF2B5EF4-FFF2-40B4-BE49-F238E27FC236}">
                <a16:creationId xmlns:a16="http://schemas.microsoft.com/office/drawing/2014/main" id="{E02A35C2-F643-4A0A-A303-425F69C797B8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5520745" y="3571921"/>
            <a:ext cx="571500" cy="561975"/>
          </a:xfrm>
          <a:prstGeom prst="rect">
            <a:avLst/>
          </a:prstGeom>
        </p:spPr>
      </p:pic>
      <p:pic>
        <p:nvPicPr>
          <p:cNvPr id="18" name="Graphic 17">
            <a:extLst>
              <a:ext uri="{FF2B5EF4-FFF2-40B4-BE49-F238E27FC236}">
                <a16:creationId xmlns:a16="http://schemas.microsoft.com/office/drawing/2014/main" id="{84489095-1A23-45A1-8BF5-A8E30FFB925B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786416" y="3636574"/>
            <a:ext cx="619125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02518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B26464-EDFC-4E58-BD6C-EE8185C56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Priekšlikums</a:t>
            </a:r>
            <a:r>
              <a:rPr lang="en-US" dirty="0"/>
              <a:t> </a:t>
            </a:r>
            <a:r>
              <a:rPr lang="en-US" dirty="0" err="1"/>
              <a:t>modelim</a:t>
            </a:r>
            <a:endParaRPr lang="lv-LV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033730A-250C-4E26-A6F7-C8EA93B3555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063705" y="1069043"/>
            <a:ext cx="1093056" cy="840230"/>
          </a:xfrm>
        </p:spPr>
        <p:txBody>
          <a:bodyPr/>
          <a:lstStyle/>
          <a:p>
            <a:r>
              <a:rPr lang="lv-LV" dirty="0"/>
              <a:t>0</a:t>
            </a:r>
            <a:r>
              <a:rPr lang="en-US" dirty="0"/>
              <a:t>3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6702379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89EC434-26F2-4513-AB8A-7DF51FB3F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99456" y="425637"/>
            <a:ext cx="7474172" cy="13255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>
              <a:lnSpc>
                <a:spcPct val="90000"/>
              </a:lnSpc>
            </a:pPr>
            <a:br>
              <a:rPr lang="en-US" sz="2800" b="1" dirty="0"/>
            </a:br>
            <a:r>
              <a:rPr lang="en-US" sz="4000" b="1" dirty="0" err="1">
                <a:latin typeface="Gotham Book" panose="02000604040000020004" pitchFamily="50" charset="0"/>
              </a:rPr>
              <a:t>Kādi</a:t>
            </a:r>
            <a:r>
              <a:rPr lang="en-US" sz="4000" b="1" dirty="0">
                <a:latin typeface="Gotham Book" panose="02000604040000020004" pitchFamily="50" charset="0"/>
              </a:rPr>
              <a:t> </a:t>
            </a:r>
            <a:r>
              <a:rPr lang="en-US" sz="4000" b="1" dirty="0" err="1">
                <a:latin typeface="Gotham Book" panose="02000604040000020004" pitchFamily="50" charset="0"/>
              </a:rPr>
              <a:t>strīdi</a:t>
            </a:r>
            <a:r>
              <a:rPr lang="en-US" sz="4000" b="1" dirty="0">
                <a:latin typeface="Gotham Book" panose="02000604040000020004" pitchFamily="50" charset="0"/>
              </a:rPr>
              <a:t> </a:t>
            </a:r>
            <a:r>
              <a:rPr lang="en-US" sz="4000" b="1" dirty="0" err="1">
                <a:latin typeface="Gotham Book" panose="02000604040000020004" pitchFamily="50" charset="0"/>
              </a:rPr>
              <a:t>jārisina</a:t>
            </a:r>
            <a:r>
              <a:rPr lang="en-US" sz="4000" b="1" dirty="0">
                <a:latin typeface="Gotham Book" panose="02000604040000020004" pitchFamily="50" charset="0"/>
              </a:rPr>
              <a:t>?</a:t>
            </a:r>
            <a:br>
              <a:rPr lang="en-US" sz="2800" b="1" dirty="0"/>
            </a:br>
            <a:br>
              <a:rPr lang="en-US" sz="2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br>
              <a:rPr lang="en-US" sz="28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28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Content Placeholder 1">
            <a:extLst>
              <a:ext uri="{FF2B5EF4-FFF2-40B4-BE49-F238E27FC236}">
                <a16:creationId xmlns:a16="http://schemas.microsoft.com/office/drawing/2014/main" id="{AE0D5507-AD9D-4339-9717-7A89009285FE}"/>
              </a:ext>
            </a:extLst>
          </p:cNvPr>
          <p:cNvSpPr txBox="1">
            <a:spLocks/>
          </p:cNvSpPr>
          <p:nvPr/>
        </p:nvSpPr>
        <p:spPr>
          <a:xfrm>
            <a:off x="2855640" y="1484784"/>
            <a:ext cx="7191819" cy="41719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Gotham Book" panose="02000604040000020004" pitchFamily="50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84137" lvl="1" indent="0" algn="just">
              <a:buNone/>
            </a:pPr>
            <a:r>
              <a:rPr lang="en-US" dirty="0" err="1"/>
              <a:t>Strīdi</a:t>
            </a:r>
            <a:r>
              <a:rPr lang="en-US" dirty="0"/>
              <a:t>, kas </a:t>
            </a:r>
            <a:r>
              <a:rPr lang="en-US" dirty="0" err="1"/>
              <a:t>izriet</a:t>
            </a:r>
            <a:r>
              <a:rPr lang="en-US" dirty="0"/>
              <a:t> no b</a:t>
            </a:r>
            <a:r>
              <a:rPr lang="lv-LV" dirty="0" err="1"/>
              <a:t>ūvniecības</a:t>
            </a:r>
            <a:r>
              <a:rPr lang="lv-LV" dirty="0"/>
              <a:t> līgum</a:t>
            </a:r>
            <a:r>
              <a:rPr lang="en-US" dirty="0" err="1"/>
              <a:t>iem</a:t>
            </a:r>
            <a:r>
              <a:rPr lang="lv-LV" dirty="0"/>
              <a:t> publiskos </a:t>
            </a:r>
            <a:r>
              <a:rPr lang="lv-LV" dirty="0" err="1"/>
              <a:t>iepirkumo</a:t>
            </a:r>
            <a:r>
              <a:rPr lang="en-US" dirty="0"/>
              <a:t>s </a:t>
            </a:r>
            <a:r>
              <a:rPr lang="en-US" dirty="0" err="1"/>
              <a:t>visos</a:t>
            </a:r>
            <a:r>
              <a:rPr lang="en-US" dirty="0"/>
              <a:t> </a:t>
            </a:r>
            <a:r>
              <a:rPr lang="en-US" dirty="0" err="1"/>
              <a:t>būvniecības</a:t>
            </a:r>
            <a:r>
              <a:rPr lang="en-US" dirty="0"/>
              <a:t> </a:t>
            </a:r>
            <a:r>
              <a:rPr lang="en-US" dirty="0" err="1"/>
              <a:t>procesos</a:t>
            </a:r>
            <a:r>
              <a:rPr lang="en-US" dirty="0"/>
              <a:t> (</a:t>
            </a:r>
            <a:r>
              <a:rPr lang="en-US" dirty="0" err="1"/>
              <a:t>būvniecība</a:t>
            </a:r>
            <a:r>
              <a:rPr lang="en-US" dirty="0"/>
              <a:t>, </a:t>
            </a:r>
            <a:r>
              <a:rPr lang="en-US" dirty="0" err="1"/>
              <a:t>projektēšana</a:t>
            </a:r>
            <a:r>
              <a:rPr lang="en-US" dirty="0"/>
              <a:t>, </a:t>
            </a:r>
            <a:r>
              <a:rPr lang="en-US" dirty="0" err="1"/>
              <a:t>izpēte</a:t>
            </a:r>
            <a:r>
              <a:rPr lang="en-US" dirty="0"/>
              <a:t>, </a:t>
            </a:r>
            <a:r>
              <a:rPr lang="en-US" dirty="0" err="1"/>
              <a:t>ekpertīze</a:t>
            </a:r>
            <a:r>
              <a:rPr lang="en-US" dirty="0"/>
              <a:t>)</a:t>
            </a:r>
          </a:p>
          <a:p>
            <a:pPr marL="450850" lvl="1" indent="-366713">
              <a:buFont typeface="Wingdings" panose="05000000000000000000" pitchFamily="2" charset="2"/>
              <a:buChar char="ü"/>
            </a:pPr>
            <a:endParaRPr lang="en-US" dirty="0"/>
          </a:p>
          <a:p>
            <a:pPr marL="84137" lvl="1" indent="0" algn="just">
              <a:buNone/>
            </a:pPr>
            <a:r>
              <a:rPr lang="en-US" dirty="0" err="1"/>
              <a:t>Strīdi</a:t>
            </a:r>
            <a:r>
              <a:rPr lang="en-US" dirty="0"/>
              <a:t> </a:t>
            </a:r>
            <a:r>
              <a:rPr lang="en-US" dirty="0" err="1"/>
              <a:t>starp</a:t>
            </a:r>
            <a:r>
              <a:rPr lang="en-US" dirty="0"/>
              <a:t> </a:t>
            </a:r>
            <a:r>
              <a:rPr lang="en-US" dirty="0" err="1"/>
              <a:t>būvniecības</a:t>
            </a:r>
            <a:r>
              <a:rPr lang="en-US" dirty="0"/>
              <a:t> </a:t>
            </a:r>
            <a:r>
              <a:rPr lang="en-US" dirty="0" err="1"/>
              <a:t>procesā</a:t>
            </a:r>
            <a:r>
              <a:rPr lang="en-US" dirty="0"/>
              <a:t> </a:t>
            </a:r>
            <a:r>
              <a:rPr lang="en-US" dirty="0" err="1"/>
              <a:t>iesaistītajām</a:t>
            </a:r>
            <a:r>
              <a:rPr lang="en-US" dirty="0"/>
              <a:t> </a:t>
            </a:r>
            <a:r>
              <a:rPr lang="en-US" dirty="0" err="1"/>
              <a:t>pusēm</a:t>
            </a:r>
            <a:r>
              <a:rPr lang="en-US" dirty="0"/>
              <a:t> (</a:t>
            </a:r>
            <a:r>
              <a:rPr lang="en-US" dirty="0" err="1"/>
              <a:t>pasūtītājs</a:t>
            </a:r>
            <a:r>
              <a:rPr lang="en-US" dirty="0"/>
              <a:t>, </a:t>
            </a:r>
            <a:r>
              <a:rPr lang="lv-LV" dirty="0"/>
              <a:t>ģ</a:t>
            </a:r>
            <a:r>
              <a:rPr lang="en-US" dirty="0" err="1"/>
              <a:t>enerāluz</a:t>
            </a:r>
            <a:r>
              <a:rPr lang="lv-LV" dirty="0"/>
              <a:t>ņ</a:t>
            </a:r>
            <a:r>
              <a:rPr lang="en-US" dirty="0" err="1"/>
              <a:t>ēmējs</a:t>
            </a:r>
            <a:r>
              <a:rPr lang="en-US" dirty="0"/>
              <a:t>, </a:t>
            </a:r>
            <a:r>
              <a:rPr lang="en-US" dirty="0" err="1"/>
              <a:t>apakšuz</a:t>
            </a:r>
            <a:r>
              <a:rPr lang="lv-LV" dirty="0"/>
              <a:t>ņ</a:t>
            </a:r>
            <a:r>
              <a:rPr lang="en-US" dirty="0" err="1"/>
              <a:t>ēmējs</a:t>
            </a:r>
            <a:r>
              <a:rPr lang="en-US" dirty="0"/>
              <a:t>, </a:t>
            </a:r>
            <a:r>
              <a:rPr lang="en-US" dirty="0" err="1"/>
              <a:t>projektētājs</a:t>
            </a:r>
            <a:r>
              <a:rPr lang="en-US" dirty="0"/>
              <a:t> </a:t>
            </a:r>
            <a:r>
              <a:rPr lang="en-US" dirty="0" err="1"/>
              <a:t>utt</a:t>
            </a:r>
            <a:r>
              <a:rPr lang="en-US" dirty="0"/>
              <a:t>.)</a:t>
            </a:r>
            <a:endParaRPr lang="en-US" sz="1800" dirty="0"/>
          </a:p>
          <a:p>
            <a:pPr marL="457200" lvl="1" indent="0">
              <a:buNone/>
            </a:pPr>
            <a:endParaRPr lang="lv-LV" sz="1800" dirty="0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321CC5DD-DC02-48BC-A8F6-4A3691D98E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504428" y="3724719"/>
            <a:ext cx="1046240" cy="104624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0944D220-903B-45EA-B599-B6ED67A8B86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530306" y="2087042"/>
            <a:ext cx="1046240" cy="1046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301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uvnieki">
      <a:dk1>
        <a:srgbClr val="838386"/>
      </a:dk1>
      <a:lt1>
        <a:sysClr val="window" lastClr="FFFFFF"/>
      </a:lt1>
      <a:dk2>
        <a:srgbClr val="44546A"/>
      </a:dk2>
      <a:lt2>
        <a:srgbClr val="E7E6E6"/>
      </a:lt2>
      <a:accent1>
        <a:srgbClr val="00B0BA"/>
      </a:accent1>
      <a:accent2>
        <a:srgbClr val="B29B07"/>
      </a:accent2>
      <a:accent3>
        <a:srgbClr val="B72973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06833f44-7947-476f-a6fe-035a1cdcb744">
      <UserInfo>
        <DisplayName>Baiba Fromane</DisplayName>
        <AccountId>14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D6DBDC6B1CCC42B41E74AA352C4FFD" ma:contentTypeVersion="8" ma:contentTypeDescription="Create a new document." ma:contentTypeScope="" ma:versionID="c8e2ce23232f5445ea3b067dae9ca344">
  <xsd:schema xmlns:xsd="http://www.w3.org/2001/XMLSchema" xmlns:xs="http://www.w3.org/2001/XMLSchema" xmlns:p="http://schemas.microsoft.com/office/2006/metadata/properties" xmlns:ns2="b3057933-4081-480e-9a83-5555dccee947" xmlns:ns3="06833f44-7947-476f-a6fe-035a1cdcb744" targetNamespace="http://schemas.microsoft.com/office/2006/metadata/properties" ma:root="true" ma:fieldsID="2ed2e46ba62979689366e5f4ca3ff76e" ns2:_="" ns3:_="">
    <xsd:import namespace="b3057933-4081-480e-9a83-5555dccee947"/>
    <xsd:import namespace="06833f44-7947-476f-a6fe-035a1cdcb7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057933-4081-480e-9a83-5555dccee94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6833f44-7947-476f-a6fe-035a1cdcb744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A5AD32E-0D3A-4445-98F2-AC76719FABE3}">
  <ds:schemaRefs>
    <ds:schemaRef ds:uri="http://schemas.openxmlformats.org/package/2006/metadata/core-properties"/>
    <ds:schemaRef ds:uri="http://schemas.microsoft.com/office/infopath/2007/PartnerControls"/>
    <ds:schemaRef ds:uri="http://purl.org/dc/terms/"/>
    <ds:schemaRef ds:uri="http://schemas.microsoft.com/office/2006/documentManagement/types"/>
    <ds:schemaRef ds:uri="b3057933-4081-480e-9a83-5555dccee947"/>
    <ds:schemaRef ds:uri="http://purl.org/dc/elements/1.1/"/>
    <ds:schemaRef ds:uri="http://schemas.microsoft.com/office/2006/metadata/properties"/>
    <ds:schemaRef ds:uri="06833f44-7947-476f-a6fe-035a1cdcb744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616F1790-7047-4628-AC7F-D6C0F40081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3057933-4081-480e-9a83-5555dccee947"/>
    <ds:schemaRef ds:uri="06833f44-7947-476f-a6fe-035a1cdcb7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D7CBE1A-59DC-4CCF-93EF-1005499A1DD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1465</TotalTime>
  <Words>417</Words>
  <Application>Microsoft Office PowerPoint</Application>
  <PresentationFormat>Widescreen</PresentationFormat>
  <Paragraphs>156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Calibri</vt:lpstr>
      <vt:lpstr>Calibri Light</vt:lpstr>
      <vt:lpstr>Gotham Black</vt:lpstr>
      <vt:lpstr>Gotham Bold</vt:lpstr>
      <vt:lpstr>Gotham Book</vt:lpstr>
      <vt:lpstr>Gotham Light</vt:lpstr>
      <vt:lpstr>Wingdings</vt:lpstr>
      <vt:lpstr>Office Theme</vt:lpstr>
      <vt:lpstr>Alternatīvs strīdu risināšanas mehānisms būvniecības jomā   </vt:lpstr>
      <vt:lpstr>Saturs</vt:lpstr>
      <vt:lpstr>Pamatojums</vt:lpstr>
      <vt:lpstr>PowerPoint Presentation</vt:lpstr>
      <vt:lpstr> LATVIJAS BŪVNIECĪBAS NOZARES ATTĪSTĪBAS STRATĒĢIJA 2017. – 2024. GADAM   5. Efektīvi būvniecības procesi </vt:lpstr>
      <vt:lpstr>Alternatīvu strīdu risināšanas (ADR) principi</vt:lpstr>
      <vt:lpstr>ADR darbības principi   </vt:lpstr>
      <vt:lpstr>Priekšlikums modelim</vt:lpstr>
      <vt:lpstr> Kādi strīdi jārisina?   </vt:lpstr>
      <vt:lpstr>Izplatītākie ADR mehānismi   </vt:lpstr>
      <vt:lpstr>PowerPoint Presentation</vt:lpstr>
      <vt:lpstr>ADR nosacījumi   </vt:lpstr>
      <vt:lpstr>Turpmākie soļi</vt:lpstr>
      <vt:lpstr> Darba grupas izveide  </vt:lpstr>
      <vt:lpstr>Darba grupas uzdevumi</vt:lpstr>
      <vt:lpstr>Alternatīvs strīdu risināšanas mehānisms būvniecības jomā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Partnerības pozīcija par  Finanšu  ministrijas FIDIC līguma redakciju</dc:title>
  <dc:creator>Aigars Paegle</dc:creator>
  <cp:lastModifiedBy>Anna Upena</cp:lastModifiedBy>
  <cp:revision>45</cp:revision>
  <cp:lastPrinted>2018-08-22T17:07:22Z</cp:lastPrinted>
  <dcterms:created xsi:type="dcterms:W3CDTF">2018-08-21T15:01:31Z</dcterms:created>
  <dcterms:modified xsi:type="dcterms:W3CDTF">2018-08-23T07:57:17Z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0x010100D6D6DBDC6B1CCC42B41E74AA352C4FFD</vt:lpwstr>
  </property>
</Properties>
</file>