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57" r:id="rId4"/>
    <p:sldId id="259" r:id="rId5"/>
    <p:sldId id="262" r:id="rId6"/>
    <p:sldId id="261" r:id="rId7"/>
    <p:sldId id="258" r:id="rId8"/>
    <p:sldId id="267" r:id="rId9"/>
    <p:sldId id="263" r:id="rId10"/>
    <p:sldId id="264" r:id="rId11"/>
  </p:sldIdLst>
  <p:sldSz cx="12192000" cy="6858000"/>
  <p:notesSz cx="6669088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86" autoAdjust="0"/>
  </p:normalViewPr>
  <p:slideViewPr>
    <p:cSldViewPr snapToGrid="0">
      <p:cViewPr varScale="1">
        <p:scale>
          <a:sx n="98" d="100"/>
          <a:sy n="98" d="100"/>
        </p:scale>
        <p:origin x="10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s Sproģis" userId="S::gusts.sprogis@em.gov.lv::3165e2c7-0f5e-4b2c-ae02-23d70b3ec643" providerId="AD" clId="Web-{DF83B915-96B5-896A-A0EF-6CF34B7A6B50}"/>
    <pc:docChg chg="addSld modSld">
      <pc:chgData name="Gusts Sproģis" userId="S::gusts.sprogis@em.gov.lv::3165e2c7-0f5e-4b2c-ae02-23d70b3ec643" providerId="AD" clId="Web-{DF83B915-96B5-896A-A0EF-6CF34B7A6B50}" dt="2018-07-18T12:49:41.268" v="197" actId="20577"/>
      <pc:docMkLst>
        <pc:docMk/>
      </pc:docMkLst>
      <pc:sldChg chg="modSp new">
        <pc:chgData name="Gusts Sproģis" userId="S::gusts.sprogis@em.gov.lv::3165e2c7-0f5e-4b2c-ae02-23d70b3ec643" providerId="AD" clId="Web-{DF83B915-96B5-896A-A0EF-6CF34B7A6B50}" dt="2018-07-18T12:49:38.113" v="193" actId="20577"/>
        <pc:sldMkLst>
          <pc:docMk/>
          <pc:sldMk cId="4099180252" sldId="263"/>
        </pc:sldMkLst>
        <pc:spChg chg="mod">
          <ac:chgData name="Gusts Sproģis" userId="S::gusts.sprogis@em.gov.lv::3165e2c7-0f5e-4b2c-ae02-23d70b3ec643" providerId="AD" clId="Web-{DF83B915-96B5-896A-A0EF-6CF34B7A6B50}" dt="2018-07-18T12:44:21.487" v="27" actId="20577"/>
          <ac:spMkLst>
            <pc:docMk/>
            <pc:sldMk cId="4099180252" sldId="263"/>
            <ac:spMk id="2" creationId="{2B076D2D-D177-4BA4-99F0-27B040D2020C}"/>
          </ac:spMkLst>
        </pc:spChg>
        <pc:spChg chg="mod">
          <ac:chgData name="Gusts Sproģis" userId="S::gusts.sprogis@em.gov.lv::3165e2c7-0f5e-4b2c-ae02-23d70b3ec643" providerId="AD" clId="Web-{DF83B915-96B5-896A-A0EF-6CF34B7A6B50}" dt="2018-07-18T12:49:38.113" v="193" actId="20577"/>
          <ac:spMkLst>
            <pc:docMk/>
            <pc:sldMk cId="4099180252" sldId="263"/>
            <ac:spMk id="3" creationId="{D1EDFC33-0B44-4247-BE09-11FA7054B474}"/>
          </ac:spMkLst>
        </pc:spChg>
      </pc:sldChg>
    </pc:docChg>
  </pc:docChgLst>
  <pc:docChgLst>
    <pc:chgData name="Gusts Sproģis" userId="S::gusts.sprogis@em.gov.lv::3165e2c7-0f5e-4b2c-ae02-23d70b3ec643" providerId="AD" clId="Web-{0C82055C-3ABF-C7AD-8FE5-73E6DCAA8CA0}"/>
    <pc:docChg chg="modSld">
      <pc:chgData name="Gusts Sproģis" userId="S::gusts.sprogis@em.gov.lv::3165e2c7-0f5e-4b2c-ae02-23d70b3ec643" providerId="AD" clId="Web-{0C82055C-3ABF-C7AD-8FE5-73E6DCAA8CA0}" dt="2018-07-17T13:12:54.206" v="1057" actId="20577"/>
      <pc:docMkLst>
        <pc:docMk/>
      </pc:docMkLst>
      <pc:sldChg chg="modSp">
        <pc:chgData name="Gusts Sproģis" userId="S::gusts.sprogis@em.gov.lv::3165e2c7-0f5e-4b2c-ae02-23d70b3ec643" providerId="AD" clId="Web-{0C82055C-3ABF-C7AD-8FE5-73E6DCAA8CA0}" dt="2018-07-17T12:52:21.092" v="834" actId="20577"/>
        <pc:sldMkLst>
          <pc:docMk/>
          <pc:sldMk cId="553198478" sldId="257"/>
        </pc:sldMkLst>
        <pc:spChg chg="mod">
          <ac:chgData name="Gusts Sproģis" userId="S::gusts.sprogis@em.gov.lv::3165e2c7-0f5e-4b2c-ae02-23d70b3ec643" providerId="AD" clId="Web-{0C82055C-3ABF-C7AD-8FE5-73E6DCAA8CA0}" dt="2018-07-17T12:52:21.092" v="834" actId="20577"/>
          <ac:spMkLst>
            <pc:docMk/>
            <pc:sldMk cId="553198478" sldId="257"/>
            <ac:spMk id="3" creationId="{CA42C636-7F3C-4E01-B57F-4BE3C2AD602A}"/>
          </ac:spMkLst>
        </pc:spChg>
      </pc:sldChg>
      <pc:sldChg chg="modSp">
        <pc:chgData name="Gusts Sproģis" userId="S::gusts.sprogis@em.gov.lv::3165e2c7-0f5e-4b2c-ae02-23d70b3ec643" providerId="AD" clId="Web-{0C82055C-3ABF-C7AD-8FE5-73E6DCAA8CA0}" dt="2018-07-17T12:54:09.375" v="864" actId="20577"/>
        <pc:sldMkLst>
          <pc:docMk/>
          <pc:sldMk cId="215096656" sldId="258"/>
        </pc:sldMkLst>
        <pc:spChg chg="mod">
          <ac:chgData name="Gusts Sproģis" userId="S::gusts.sprogis@em.gov.lv::3165e2c7-0f5e-4b2c-ae02-23d70b3ec643" providerId="AD" clId="Web-{0C82055C-3ABF-C7AD-8FE5-73E6DCAA8CA0}" dt="2018-07-17T12:54:09.375" v="864" actId="20577"/>
          <ac:spMkLst>
            <pc:docMk/>
            <pc:sldMk cId="215096656" sldId="258"/>
            <ac:spMk id="3" creationId="{AEB6AC96-261E-43CA-ABEC-75C811EA0E9D}"/>
          </ac:spMkLst>
        </pc:spChg>
      </pc:sldChg>
      <pc:sldChg chg="modSp">
        <pc:chgData name="Gusts Sproģis" userId="S::gusts.sprogis@em.gov.lv::3165e2c7-0f5e-4b2c-ae02-23d70b3ec643" providerId="AD" clId="Web-{0C82055C-3ABF-C7AD-8FE5-73E6DCAA8CA0}" dt="2018-07-17T12:51:43.419" v="822" actId="20577"/>
        <pc:sldMkLst>
          <pc:docMk/>
          <pc:sldMk cId="503197159" sldId="260"/>
        </pc:sldMkLst>
        <pc:spChg chg="mod">
          <ac:chgData name="Gusts Sproģis" userId="S::gusts.sprogis@em.gov.lv::3165e2c7-0f5e-4b2c-ae02-23d70b3ec643" providerId="AD" clId="Web-{0C82055C-3ABF-C7AD-8FE5-73E6DCAA8CA0}" dt="2018-07-17T12:51:43.419" v="822" actId="20577"/>
          <ac:spMkLst>
            <pc:docMk/>
            <pc:sldMk cId="503197159" sldId="260"/>
            <ac:spMk id="3" creationId="{9FE945F3-98A2-48AC-A57B-F73A7256CF06}"/>
          </ac:spMkLst>
        </pc:spChg>
      </pc:sldChg>
      <pc:sldChg chg="addSp delSp modSp">
        <pc:chgData name="Gusts Sproģis" userId="S::gusts.sprogis@em.gov.lv::3165e2c7-0f5e-4b2c-ae02-23d70b3ec643" providerId="AD" clId="Web-{0C82055C-3ABF-C7AD-8FE5-73E6DCAA8CA0}" dt="2018-07-17T12:56:45.237" v="1041" actId="20577"/>
        <pc:sldMkLst>
          <pc:docMk/>
          <pc:sldMk cId="4084918147" sldId="261"/>
        </pc:sldMkLst>
        <pc:spChg chg="mod">
          <ac:chgData name="Gusts Sproģis" userId="S::gusts.sprogis@em.gov.lv::3165e2c7-0f5e-4b2c-ae02-23d70b3ec643" providerId="AD" clId="Web-{0C82055C-3ABF-C7AD-8FE5-73E6DCAA8CA0}" dt="2018-07-17T12:07:22.752" v="89" actId="1076"/>
          <ac:spMkLst>
            <pc:docMk/>
            <pc:sldMk cId="4084918147" sldId="261"/>
            <ac:spMk id="2" creationId="{7BB53920-8BAA-43FF-8186-5C8134A70299}"/>
          </ac:spMkLst>
        </pc:spChg>
        <pc:spChg chg="del mod">
          <ac:chgData name="Gusts Sproģis" userId="S::gusts.sprogis@em.gov.lv::3165e2c7-0f5e-4b2c-ae02-23d70b3ec643" providerId="AD" clId="Web-{0C82055C-3ABF-C7AD-8FE5-73E6DCAA8CA0}" dt="2018-07-17T12:08:03.034" v="90" actId="20577"/>
          <ac:spMkLst>
            <pc:docMk/>
            <pc:sldMk cId="4084918147" sldId="261"/>
            <ac:spMk id="3" creationId="{A9931333-391B-410E-8BF7-2A03FF50D325}"/>
          </ac:spMkLst>
        </pc:spChg>
        <pc:graphicFrameChg chg="add mod ord modGraphic">
          <ac:chgData name="Gusts Sproģis" userId="S::gusts.sprogis@em.gov.lv::3165e2c7-0f5e-4b2c-ae02-23d70b3ec643" providerId="AD" clId="Web-{0C82055C-3ABF-C7AD-8FE5-73E6DCAA8CA0}" dt="2018-07-17T12:56:45.237" v="1041" actId="20577"/>
          <ac:graphicFrameMkLst>
            <pc:docMk/>
            <pc:sldMk cId="4084918147" sldId="261"/>
            <ac:graphicFrameMk id="4" creationId="{413BD94A-B252-4364-B35B-D9DF5F271809}"/>
          </ac:graphicFrameMkLst>
        </pc:graphicFrameChg>
      </pc:sldChg>
      <pc:sldChg chg="modSp">
        <pc:chgData name="Gusts Sproģis" userId="S::gusts.sprogis@em.gov.lv::3165e2c7-0f5e-4b2c-ae02-23d70b3ec643" providerId="AD" clId="Web-{0C82055C-3ABF-C7AD-8FE5-73E6DCAA8CA0}" dt="2018-07-17T13:12:54.190" v="1056" actId="20577"/>
        <pc:sldMkLst>
          <pc:docMk/>
          <pc:sldMk cId="2778697921" sldId="262"/>
        </pc:sldMkLst>
        <pc:spChg chg="mod">
          <ac:chgData name="Gusts Sproģis" userId="S::gusts.sprogis@em.gov.lv::3165e2c7-0f5e-4b2c-ae02-23d70b3ec643" providerId="AD" clId="Web-{0C82055C-3ABF-C7AD-8FE5-73E6DCAA8CA0}" dt="2018-07-17T13:12:54.190" v="1056" actId="20577"/>
          <ac:spMkLst>
            <pc:docMk/>
            <pc:sldMk cId="2778697921" sldId="262"/>
            <ac:spMk id="3" creationId="{5AA421E9-1703-4606-86C3-6C72B7B2E86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36895-7D54-40B1-BC86-6A39CCD001D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B86EB2-CFC8-4BDF-946F-DF9E0287E82B}">
      <dgm:prSet/>
      <dgm:spPr/>
      <dgm:t>
        <a:bodyPr/>
        <a:lstStyle/>
        <a:p>
          <a:r>
            <a:rPr lang="lv-LV" dirty="0"/>
            <a:t>Vispārējā klase </a:t>
          </a:r>
        </a:p>
      </dgm:t>
    </dgm:pt>
    <dgm:pt modelId="{AEE5F70F-948A-4066-AC17-036BF67A6C9C}" type="parTrans" cxnId="{7032CC64-BB0D-40F9-ADCC-AC52103358F2}">
      <dgm:prSet/>
      <dgm:spPr/>
      <dgm:t>
        <a:bodyPr/>
        <a:lstStyle/>
        <a:p>
          <a:endParaRPr lang="lv-LV"/>
        </a:p>
      </dgm:t>
    </dgm:pt>
    <dgm:pt modelId="{4709285D-269B-4F71-A074-B6F98BB2C38E}" type="sibTrans" cxnId="{7032CC64-BB0D-40F9-ADCC-AC52103358F2}">
      <dgm:prSet/>
      <dgm:spPr/>
      <dgm:t>
        <a:bodyPr/>
        <a:lstStyle/>
        <a:p>
          <a:endParaRPr lang="lv-LV"/>
        </a:p>
      </dgm:t>
    </dgm:pt>
    <dgm:pt modelId="{9AEB1C70-13A7-4543-9D3C-5AB93F7D6F91}">
      <dgm:prSet/>
      <dgm:spPr/>
      <dgm:t>
        <a:bodyPr/>
        <a:lstStyle/>
        <a:p>
          <a:r>
            <a:rPr lang="lv-LV" dirty="0"/>
            <a:t>Būvdarbu pieredzes klase </a:t>
          </a:r>
        </a:p>
      </dgm:t>
    </dgm:pt>
    <dgm:pt modelId="{6568495A-5026-4713-B67E-3FA2FDD737C5}" type="parTrans" cxnId="{A1DC6DE7-4B3D-475E-8348-4D37C24AD3EC}">
      <dgm:prSet/>
      <dgm:spPr/>
      <dgm:t>
        <a:bodyPr/>
        <a:lstStyle/>
        <a:p>
          <a:endParaRPr lang="lv-LV"/>
        </a:p>
      </dgm:t>
    </dgm:pt>
    <dgm:pt modelId="{0BD9312F-7630-40AD-ABC7-540D9398C4E0}" type="sibTrans" cxnId="{A1DC6DE7-4B3D-475E-8348-4D37C24AD3EC}">
      <dgm:prSet/>
      <dgm:spPr/>
      <dgm:t>
        <a:bodyPr/>
        <a:lstStyle/>
        <a:p>
          <a:endParaRPr lang="lv-LV"/>
        </a:p>
      </dgm:t>
    </dgm:pt>
    <dgm:pt modelId="{80EEABD4-8083-4E25-968E-3E9FF2A16B05}">
      <dgm:prSet/>
      <dgm:spPr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r>
            <a:rPr lang="lv-LV" dirty="0"/>
            <a:t>tiek piešķirta saskaņā ar esošajiem Profesionālās pieredzes, Finansiāli ekonomiskajiem un Ilgtspējas rādītājiem</a:t>
          </a:r>
        </a:p>
      </dgm:t>
    </dgm:pt>
    <dgm:pt modelId="{65C0D2D2-AD97-44E8-AEB9-A03CDF60E468}" type="parTrans" cxnId="{35FBB4D0-31E3-4DCB-BE9A-2DA213495C01}">
      <dgm:prSet/>
      <dgm:spPr/>
      <dgm:t>
        <a:bodyPr/>
        <a:lstStyle/>
        <a:p>
          <a:endParaRPr lang="lv-LV"/>
        </a:p>
      </dgm:t>
    </dgm:pt>
    <dgm:pt modelId="{3456EA19-C28A-4ED0-B334-DEDAE1AE16EF}" type="sibTrans" cxnId="{35FBB4D0-31E3-4DCB-BE9A-2DA213495C01}">
      <dgm:prSet/>
      <dgm:spPr/>
      <dgm:t>
        <a:bodyPr/>
        <a:lstStyle/>
        <a:p>
          <a:endParaRPr lang="lv-LV"/>
        </a:p>
      </dgm:t>
    </dgm:pt>
    <dgm:pt modelId="{DEFA6E92-EB6F-49F1-AE04-81CCE241CBC3}">
      <dgm:prSet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algn="l"/>
          <a:r>
            <a:rPr lang="lv-LV" dirty="0"/>
            <a:t>tiek piešķirta saskaņā ar būvkomersantu pašu spēkiem veikto būvdarbu pieredzi noteiktās būvdarbu sfērās</a:t>
          </a:r>
        </a:p>
      </dgm:t>
    </dgm:pt>
    <dgm:pt modelId="{86ACEC24-EC18-4589-924E-FE823ACB8FC9}" type="parTrans" cxnId="{7480257A-74AC-4EF0-B7E5-DB98685F5DF5}">
      <dgm:prSet/>
      <dgm:spPr/>
      <dgm:t>
        <a:bodyPr/>
        <a:lstStyle/>
        <a:p>
          <a:endParaRPr lang="lv-LV"/>
        </a:p>
      </dgm:t>
    </dgm:pt>
    <dgm:pt modelId="{E15C46D9-75C8-4865-8297-DC89754C61F1}" type="sibTrans" cxnId="{7480257A-74AC-4EF0-B7E5-DB98685F5DF5}">
      <dgm:prSet/>
      <dgm:spPr/>
      <dgm:t>
        <a:bodyPr/>
        <a:lstStyle/>
        <a:p>
          <a:endParaRPr lang="lv-LV"/>
        </a:p>
      </dgm:t>
    </dgm:pt>
    <dgm:pt modelId="{02031E0D-3436-48E2-9962-DEC2E9C79DE2}" type="pres">
      <dgm:prSet presAssocID="{41836895-7D54-40B1-BC86-6A39CCD001D3}" presName="Name0" presStyleCnt="0">
        <dgm:presLayoutVars>
          <dgm:dir/>
          <dgm:animLvl val="lvl"/>
          <dgm:resizeHandles val="exact"/>
        </dgm:presLayoutVars>
      </dgm:prSet>
      <dgm:spPr/>
    </dgm:pt>
    <dgm:pt modelId="{E9217968-5EF5-4CA6-8153-D8A20EAAAFF4}" type="pres">
      <dgm:prSet presAssocID="{86B86EB2-CFC8-4BDF-946F-DF9E0287E82B}" presName="composite" presStyleCnt="0"/>
      <dgm:spPr/>
    </dgm:pt>
    <dgm:pt modelId="{1C1B8681-48DB-499E-BF7C-66EA61489B5F}" type="pres">
      <dgm:prSet presAssocID="{86B86EB2-CFC8-4BDF-946F-DF9E0287E82B}" presName="parTx" presStyleLbl="alignNode1" presStyleIdx="0" presStyleCnt="2">
        <dgm:presLayoutVars>
          <dgm:chMax val="0"/>
          <dgm:chPref val="0"/>
          <dgm:bulletEnabled val="1"/>
        </dgm:presLayoutVars>
      </dgm:prSet>
      <dgm:spPr>
        <a:prstGeom prst="round2SameRect">
          <a:avLst/>
        </a:prstGeom>
      </dgm:spPr>
    </dgm:pt>
    <dgm:pt modelId="{EC3844E0-574D-4C5D-AD7A-6C036E62102B}" type="pres">
      <dgm:prSet presAssocID="{86B86EB2-CFC8-4BDF-946F-DF9E0287E82B}" presName="desTx" presStyleLbl="alignAccFollowNode1" presStyleIdx="0" presStyleCnt="2">
        <dgm:presLayoutVars>
          <dgm:bulletEnabled val="1"/>
        </dgm:presLayoutVars>
      </dgm:prSet>
      <dgm:spPr/>
    </dgm:pt>
    <dgm:pt modelId="{5B74CB14-FD38-4365-8FAB-3261D3CB10AE}" type="pres">
      <dgm:prSet presAssocID="{4709285D-269B-4F71-A074-B6F98BB2C38E}" presName="space" presStyleCnt="0"/>
      <dgm:spPr/>
    </dgm:pt>
    <dgm:pt modelId="{43BE9DDC-CB4B-4817-9952-F7F145E1722B}" type="pres">
      <dgm:prSet presAssocID="{9AEB1C70-13A7-4543-9D3C-5AB93F7D6F91}" presName="composite" presStyleCnt="0"/>
      <dgm:spPr/>
    </dgm:pt>
    <dgm:pt modelId="{42381C9B-44AF-468A-9A90-B17CA9214D90}" type="pres">
      <dgm:prSet presAssocID="{9AEB1C70-13A7-4543-9D3C-5AB93F7D6F91}" presName="parTx" presStyleLbl="alignNode1" presStyleIdx="1" presStyleCnt="2">
        <dgm:presLayoutVars>
          <dgm:chMax val="0"/>
          <dgm:chPref val="0"/>
          <dgm:bulletEnabled val="1"/>
        </dgm:presLayoutVars>
      </dgm:prSet>
      <dgm:spPr>
        <a:prstGeom prst="round2SameRect">
          <a:avLst/>
        </a:prstGeom>
      </dgm:spPr>
    </dgm:pt>
    <dgm:pt modelId="{9364B001-26BE-4624-B8CA-61C3C801CF2A}" type="pres">
      <dgm:prSet presAssocID="{9AEB1C70-13A7-4543-9D3C-5AB93F7D6F91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A3D7EA17-3931-431D-B8CD-31D47C2E9587}" type="presOf" srcId="{86B86EB2-CFC8-4BDF-946F-DF9E0287E82B}" destId="{1C1B8681-48DB-499E-BF7C-66EA61489B5F}" srcOrd="0" destOrd="0" presId="urn:microsoft.com/office/officeart/2005/8/layout/hList1"/>
    <dgm:cxn modelId="{7032CC64-BB0D-40F9-ADCC-AC52103358F2}" srcId="{41836895-7D54-40B1-BC86-6A39CCD001D3}" destId="{86B86EB2-CFC8-4BDF-946F-DF9E0287E82B}" srcOrd="0" destOrd="0" parTransId="{AEE5F70F-948A-4066-AC17-036BF67A6C9C}" sibTransId="{4709285D-269B-4F71-A074-B6F98BB2C38E}"/>
    <dgm:cxn modelId="{E878AE6D-1B64-4630-BABD-AD2E046F41FA}" type="presOf" srcId="{9AEB1C70-13A7-4543-9D3C-5AB93F7D6F91}" destId="{42381C9B-44AF-468A-9A90-B17CA9214D90}" srcOrd="0" destOrd="0" presId="urn:microsoft.com/office/officeart/2005/8/layout/hList1"/>
    <dgm:cxn modelId="{A77FAB6E-BAEF-48D3-AA9E-C5E45063844C}" type="presOf" srcId="{DEFA6E92-EB6F-49F1-AE04-81CCE241CBC3}" destId="{9364B001-26BE-4624-B8CA-61C3C801CF2A}" srcOrd="0" destOrd="0" presId="urn:microsoft.com/office/officeart/2005/8/layout/hList1"/>
    <dgm:cxn modelId="{7480257A-74AC-4EF0-B7E5-DB98685F5DF5}" srcId="{9AEB1C70-13A7-4543-9D3C-5AB93F7D6F91}" destId="{DEFA6E92-EB6F-49F1-AE04-81CCE241CBC3}" srcOrd="0" destOrd="0" parTransId="{86ACEC24-EC18-4589-924E-FE823ACB8FC9}" sibTransId="{E15C46D9-75C8-4865-8297-DC89754C61F1}"/>
    <dgm:cxn modelId="{07DDC07F-4F71-4D2A-8EAB-E7E33F151ECF}" type="presOf" srcId="{41836895-7D54-40B1-BC86-6A39CCD001D3}" destId="{02031E0D-3436-48E2-9962-DEC2E9C79DE2}" srcOrd="0" destOrd="0" presId="urn:microsoft.com/office/officeart/2005/8/layout/hList1"/>
    <dgm:cxn modelId="{E04ED4CD-4D7B-48BC-ADD1-9ADB4CC84E97}" type="presOf" srcId="{80EEABD4-8083-4E25-968E-3E9FF2A16B05}" destId="{EC3844E0-574D-4C5D-AD7A-6C036E62102B}" srcOrd="0" destOrd="0" presId="urn:microsoft.com/office/officeart/2005/8/layout/hList1"/>
    <dgm:cxn modelId="{35FBB4D0-31E3-4DCB-BE9A-2DA213495C01}" srcId="{86B86EB2-CFC8-4BDF-946F-DF9E0287E82B}" destId="{80EEABD4-8083-4E25-968E-3E9FF2A16B05}" srcOrd="0" destOrd="0" parTransId="{65C0D2D2-AD97-44E8-AEB9-A03CDF60E468}" sibTransId="{3456EA19-C28A-4ED0-B334-DEDAE1AE16EF}"/>
    <dgm:cxn modelId="{A1DC6DE7-4B3D-475E-8348-4D37C24AD3EC}" srcId="{41836895-7D54-40B1-BC86-6A39CCD001D3}" destId="{9AEB1C70-13A7-4543-9D3C-5AB93F7D6F91}" srcOrd="1" destOrd="0" parTransId="{6568495A-5026-4713-B67E-3FA2FDD737C5}" sibTransId="{0BD9312F-7630-40AD-ABC7-540D9398C4E0}"/>
    <dgm:cxn modelId="{ABF2C268-7ADF-40B3-B9C7-1C7E700FA607}" type="presParOf" srcId="{02031E0D-3436-48E2-9962-DEC2E9C79DE2}" destId="{E9217968-5EF5-4CA6-8153-D8A20EAAAFF4}" srcOrd="0" destOrd="0" presId="urn:microsoft.com/office/officeart/2005/8/layout/hList1"/>
    <dgm:cxn modelId="{E6108989-B1FF-4AB7-A465-0DCD50A3C30D}" type="presParOf" srcId="{E9217968-5EF5-4CA6-8153-D8A20EAAAFF4}" destId="{1C1B8681-48DB-499E-BF7C-66EA61489B5F}" srcOrd="0" destOrd="0" presId="urn:microsoft.com/office/officeart/2005/8/layout/hList1"/>
    <dgm:cxn modelId="{53259DA8-8A20-4E65-B21D-3549890AF27F}" type="presParOf" srcId="{E9217968-5EF5-4CA6-8153-D8A20EAAAFF4}" destId="{EC3844E0-574D-4C5D-AD7A-6C036E62102B}" srcOrd="1" destOrd="0" presId="urn:microsoft.com/office/officeart/2005/8/layout/hList1"/>
    <dgm:cxn modelId="{469FD46B-716D-4031-9E7D-ECAFB1774EA3}" type="presParOf" srcId="{02031E0D-3436-48E2-9962-DEC2E9C79DE2}" destId="{5B74CB14-FD38-4365-8FAB-3261D3CB10AE}" srcOrd="1" destOrd="0" presId="urn:microsoft.com/office/officeart/2005/8/layout/hList1"/>
    <dgm:cxn modelId="{74432913-FB38-4518-9DA6-9BFECA6B2091}" type="presParOf" srcId="{02031E0D-3436-48E2-9962-DEC2E9C79DE2}" destId="{43BE9DDC-CB4B-4817-9952-F7F145E1722B}" srcOrd="2" destOrd="0" presId="urn:microsoft.com/office/officeart/2005/8/layout/hList1"/>
    <dgm:cxn modelId="{C1146A93-6AEF-43A4-9308-5E66F6E94EA4}" type="presParOf" srcId="{43BE9DDC-CB4B-4817-9952-F7F145E1722B}" destId="{42381C9B-44AF-468A-9A90-B17CA9214D90}" srcOrd="0" destOrd="0" presId="urn:microsoft.com/office/officeart/2005/8/layout/hList1"/>
    <dgm:cxn modelId="{BFDC2EE7-2507-435C-A138-FA140278F2D6}" type="presParOf" srcId="{43BE9DDC-CB4B-4817-9952-F7F145E1722B}" destId="{9364B001-26BE-4624-B8CA-61C3C801CF2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AA1CCA-8324-48C3-A2BA-A1BE6468FE7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E27E7CB-F2EE-41F4-95B6-748E60BFFA37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2000" dirty="0">
              <a:solidFill>
                <a:schemeClr val="tx1"/>
              </a:solidFill>
            </a:rPr>
            <a:t>Izņemt vispārējās klases likviditātes kritērijus</a:t>
          </a:r>
        </a:p>
      </dgm:t>
    </dgm:pt>
    <dgm:pt modelId="{005CA916-773F-4160-881E-CDBABEF0DD2C}" type="parTrans" cxnId="{4D0A32A0-5F54-449C-853A-9C147BB9E9A4}">
      <dgm:prSet/>
      <dgm:spPr/>
      <dgm:t>
        <a:bodyPr/>
        <a:lstStyle/>
        <a:p>
          <a:endParaRPr lang="lv-LV"/>
        </a:p>
      </dgm:t>
    </dgm:pt>
    <dgm:pt modelId="{C05062CF-C962-4E8E-A440-900B1E84E229}" type="sibTrans" cxnId="{4D0A32A0-5F54-449C-853A-9C147BB9E9A4}">
      <dgm:prSet/>
      <dgm:spPr>
        <a:noFill/>
        <a:ln>
          <a:noFill/>
        </a:ln>
      </dgm:spPr>
      <dgm:t>
        <a:bodyPr/>
        <a:lstStyle/>
        <a:p>
          <a:endParaRPr lang="lv-LV"/>
        </a:p>
      </dgm:t>
    </dgm:pt>
    <dgm:pt modelId="{C80B34E3-1776-46BC-B8C3-6E196ED8F390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2000" dirty="0">
              <a:solidFill>
                <a:schemeClr val="tx1"/>
              </a:solidFill>
            </a:rPr>
            <a:t>Ieviest būvdarbu pieredzes klasi balstoties uz būvkomersantu pašu spēkiem izpildītajām līgumu summām sekojošās sfērās:</a:t>
          </a:r>
        </a:p>
      </dgm:t>
    </dgm:pt>
    <dgm:pt modelId="{1273A693-27F0-4205-A954-79B93E717A22}" type="parTrans" cxnId="{38BE9C15-B464-4A78-AC75-713F64A50469}">
      <dgm:prSet/>
      <dgm:spPr/>
      <dgm:t>
        <a:bodyPr/>
        <a:lstStyle/>
        <a:p>
          <a:endParaRPr lang="lv-LV"/>
        </a:p>
      </dgm:t>
    </dgm:pt>
    <dgm:pt modelId="{C0540B3C-85F4-4E23-81DD-55558922811A}" type="sibTrans" cxnId="{38BE9C15-B464-4A78-AC75-713F64A50469}">
      <dgm:prSet/>
      <dgm:spPr/>
      <dgm:t>
        <a:bodyPr/>
        <a:lstStyle/>
        <a:p>
          <a:endParaRPr lang="lv-LV"/>
        </a:p>
      </dgm:t>
    </dgm:pt>
    <dgm:pt modelId="{8843F152-4766-4302-9D3A-9BE657E2C018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Ēku būvdarbi + neklasificētas inženierbūves;</a:t>
          </a:r>
        </a:p>
      </dgm:t>
    </dgm:pt>
    <dgm:pt modelId="{8CB17328-260D-4F41-8EFE-ACD116CE95A6}" type="parTrans" cxnId="{22B00EF9-6FFF-4000-8925-CF4A0F59912D}">
      <dgm:prSet/>
      <dgm:spPr/>
      <dgm:t>
        <a:bodyPr/>
        <a:lstStyle/>
        <a:p>
          <a:endParaRPr lang="lv-LV"/>
        </a:p>
      </dgm:t>
    </dgm:pt>
    <dgm:pt modelId="{F96ECB33-B02B-41A7-95E0-137300DCFC76}" type="sibTrans" cxnId="{22B00EF9-6FFF-4000-8925-CF4A0F59912D}">
      <dgm:prSet/>
      <dgm:spPr/>
      <dgm:t>
        <a:bodyPr/>
        <a:lstStyle/>
        <a:p>
          <a:endParaRPr lang="lv-LV"/>
        </a:p>
      </dgm:t>
    </dgm:pt>
    <dgm:pt modelId="{73CEB2C6-7F5A-479B-82BB-7A256ADF47E4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Autoceļu un ielu būvdarbi;</a:t>
          </a:r>
        </a:p>
      </dgm:t>
    </dgm:pt>
    <dgm:pt modelId="{8A90C345-8196-441F-B3AF-4C2AF74E2530}" type="parTrans" cxnId="{0E884F72-AF7C-425C-869A-A8219B3A2E82}">
      <dgm:prSet/>
      <dgm:spPr/>
      <dgm:t>
        <a:bodyPr/>
        <a:lstStyle/>
        <a:p>
          <a:endParaRPr lang="lv-LV"/>
        </a:p>
      </dgm:t>
    </dgm:pt>
    <dgm:pt modelId="{75867222-B0D2-49BC-B3D6-472CC47BFD8A}" type="sibTrans" cxnId="{0E884F72-AF7C-425C-869A-A8219B3A2E82}">
      <dgm:prSet/>
      <dgm:spPr/>
      <dgm:t>
        <a:bodyPr/>
        <a:lstStyle/>
        <a:p>
          <a:endParaRPr lang="lv-LV"/>
        </a:p>
      </dgm:t>
    </dgm:pt>
    <dgm:pt modelId="{11743219-6CA3-4A83-92AD-B2336C09BA22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Tiltu būvdarbi;</a:t>
          </a:r>
        </a:p>
      </dgm:t>
    </dgm:pt>
    <dgm:pt modelId="{E75B9996-7C7F-4C6B-952B-477CC0A8E14D}" type="parTrans" cxnId="{31133660-1E38-44D5-8E69-9C9E53D74CB5}">
      <dgm:prSet/>
      <dgm:spPr/>
      <dgm:t>
        <a:bodyPr/>
        <a:lstStyle/>
        <a:p>
          <a:endParaRPr lang="lv-LV"/>
        </a:p>
      </dgm:t>
    </dgm:pt>
    <dgm:pt modelId="{D68B6C5B-BE68-4F28-9813-B8DB70C187E2}" type="sibTrans" cxnId="{31133660-1E38-44D5-8E69-9C9E53D74CB5}">
      <dgm:prSet/>
      <dgm:spPr/>
      <dgm:t>
        <a:bodyPr/>
        <a:lstStyle/>
        <a:p>
          <a:endParaRPr lang="lv-LV"/>
        </a:p>
      </dgm:t>
    </dgm:pt>
    <dgm:pt modelId="{6BA47B7D-D89B-4E83-93A5-C8113FF7CA66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Dzelzceļa būvju būvdarbi;</a:t>
          </a:r>
        </a:p>
      </dgm:t>
    </dgm:pt>
    <dgm:pt modelId="{BB9A85B2-753E-4B6A-8E91-392F3728D999}" type="parTrans" cxnId="{7E7BC686-2528-46F7-A096-84D8BD52810C}">
      <dgm:prSet/>
      <dgm:spPr/>
      <dgm:t>
        <a:bodyPr/>
        <a:lstStyle/>
        <a:p>
          <a:endParaRPr lang="lv-LV"/>
        </a:p>
      </dgm:t>
    </dgm:pt>
    <dgm:pt modelId="{72FCA8B2-D77D-4B52-80C5-B84F3D908345}" type="sibTrans" cxnId="{7E7BC686-2528-46F7-A096-84D8BD52810C}">
      <dgm:prSet/>
      <dgm:spPr/>
      <dgm:t>
        <a:bodyPr/>
        <a:lstStyle/>
        <a:p>
          <a:endParaRPr lang="lv-LV"/>
        </a:p>
      </dgm:t>
    </dgm:pt>
    <dgm:pt modelId="{243503E0-C5CB-47E2-881C-A58D2CD29B47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Elektronisko sakaru būvju būvdarbi;</a:t>
          </a:r>
        </a:p>
      </dgm:t>
    </dgm:pt>
    <dgm:pt modelId="{006ED9D8-E873-42A6-9AB4-1907DD8053C4}" type="parTrans" cxnId="{F76E6298-E585-4E95-BB3D-5AF2F445E959}">
      <dgm:prSet/>
      <dgm:spPr/>
      <dgm:t>
        <a:bodyPr/>
        <a:lstStyle/>
        <a:p>
          <a:endParaRPr lang="lv-LV"/>
        </a:p>
      </dgm:t>
    </dgm:pt>
    <dgm:pt modelId="{88F6471D-8A62-431B-9CFC-85270B9F62C9}" type="sibTrans" cxnId="{F76E6298-E585-4E95-BB3D-5AF2F445E959}">
      <dgm:prSet/>
      <dgm:spPr/>
      <dgm:t>
        <a:bodyPr/>
        <a:lstStyle/>
        <a:p>
          <a:endParaRPr lang="lv-LV"/>
        </a:p>
      </dgm:t>
    </dgm:pt>
    <dgm:pt modelId="{B14984C7-24B9-4BC9-BA07-AE7F1C2E03AE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Ārējās elektroapgādes infrastruktūras būvniecība;</a:t>
          </a:r>
        </a:p>
      </dgm:t>
    </dgm:pt>
    <dgm:pt modelId="{9621AB36-B4F9-4322-9C86-8D98E9B52D5B}" type="parTrans" cxnId="{B1887D34-B11B-49F5-BFF8-EAFA44EBA3C3}">
      <dgm:prSet/>
      <dgm:spPr/>
      <dgm:t>
        <a:bodyPr/>
        <a:lstStyle/>
        <a:p>
          <a:endParaRPr lang="lv-LV"/>
        </a:p>
      </dgm:t>
    </dgm:pt>
    <dgm:pt modelId="{183DB079-0017-444F-9317-09E375E52793}" type="sibTrans" cxnId="{B1887D34-B11B-49F5-BFF8-EAFA44EBA3C3}">
      <dgm:prSet/>
      <dgm:spPr/>
      <dgm:t>
        <a:bodyPr/>
        <a:lstStyle/>
        <a:p>
          <a:endParaRPr lang="lv-LV"/>
        </a:p>
      </dgm:t>
    </dgm:pt>
    <dgm:pt modelId="{E319EE65-7DF4-4351-8130-EB7CC897F304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Ārējās ūdensapgādes, siltuma un gāzes apgādes infrastruktūras objektu būvniecība;</a:t>
          </a:r>
        </a:p>
      </dgm:t>
    </dgm:pt>
    <dgm:pt modelId="{9144AA5D-A986-405F-8A19-57C467ECB17D}" type="parTrans" cxnId="{AABBD20B-EADB-4582-9024-94B62181D206}">
      <dgm:prSet/>
      <dgm:spPr/>
      <dgm:t>
        <a:bodyPr/>
        <a:lstStyle/>
        <a:p>
          <a:endParaRPr lang="lv-LV"/>
        </a:p>
      </dgm:t>
    </dgm:pt>
    <dgm:pt modelId="{0C27A045-6416-4880-AD86-D81342C39B38}" type="sibTrans" cxnId="{AABBD20B-EADB-4582-9024-94B62181D206}">
      <dgm:prSet/>
      <dgm:spPr/>
      <dgm:t>
        <a:bodyPr/>
        <a:lstStyle/>
        <a:p>
          <a:endParaRPr lang="lv-LV"/>
        </a:p>
      </dgm:t>
    </dgm:pt>
    <dgm:pt modelId="{016A6820-1FB1-4997-9659-BB2C23605B3B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Ostu, citu hidrotehnisko un meliorācijas būvju būvdarbi;</a:t>
          </a:r>
        </a:p>
      </dgm:t>
    </dgm:pt>
    <dgm:pt modelId="{4BC0B43E-870A-4FBC-99A1-FDD71450A1FF}" type="parTrans" cxnId="{45231D89-3C3A-47AA-9E48-4FDCB75726C5}">
      <dgm:prSet/>
      <dgm:spPr/>
      <dgm:t>
        <a:bodyPr/>
        <a:lstStyle/>
        <a:p>
          <a:endParaRPr lang="lv-LV"/>
        </a:p>
      </dgm:t>
    </dgm:pt>
    <dgm:pt modelId="{286EB269-2BC6-44EF-B148-409227B4DE7D}" type="sibTrans" cxnId="{45231D89-3C3A-47AA-9E48-4FDCB75726C5}">
      <dgm:prSet/>
      <dgm:spPr/>
      <dgm:t>
        <a:bodyPr/>
        <a:lstStyle/>
        <a:p>
          <a:endParaRPr lang="lv-LV"/>
        </a:p>
      </dgm:t>
    </dgm:pt>
    <dgm:pt modelId="{81B2F187-7C0D-4730-8D29-FB04DBEBBD7E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600" dirty="0">
              <a:solidFill>
                <a:schemeClr val="tx1"/>
              </a:solidFill>
            </a:rPr>
            <a:t>Restaurācija</a:t>
          </a:r>
        </a:p>
      </dgm:t>
    </dgm:pt>
    <dgm:pt modelId="{AB6D99F4-6B42-4A58-BBA7-B71DD72E98B5}" type="parTrans" cxnId="{AFF53947-821E-494E-8DFA-844F5ABD1CFE}">
      <dgm:prSet/>
      <dgm:spPr/>
      <dgm:t>
        <a:bodyPr/>
        <a:lstStyle/>
        <a:p>
          <a:endParaRPr lang="lv-LV"/>
        </a:p>
      </dgm:t>
    </dgm:pt>
    <dgm:pt modelId="{6A940E10-E3EA-4255-B2D4-6928FEF2AE88}" type="sibTrans" cxnId="{AFF53947-821E-494E-8DFA-844F5ABD1CFE}">
      <dgm:prSet/>
      <dgm:spPr/>
      <dgm:t>
        <a:bodyPr/>
        <a:lstStyle/>
        <a:p>
          <a:endParaRPr lang="lv-LV"/>
        </a:p>
      </dgm:t>
    </dgm:pt>
    <dgm:pt modelId="{B44E33E1-9F49-41D4-814B-38994907A017}" type="pres">
      <dgm:prSet presAssocID="{57AA1CCA-8324-48C3-A2BA-A1BE6468FE71}" presName="Name0" presStyleCnt="0">
        <dgm:presLayoutVars>
          <dgm:dir/>
          <dgm:resizeHandles val="exact"/>
        </dgm:presLayoutVars>
      </dgm:prSet>
      <dgm:spPr/>
    </dgm:pt>
    <dgm:pt modelId="{39E32E61-E65C-47D6-A4F8-C22C01F79D27}" type="pres">
      <dgm:prSet presAssocID="{0E27E7CB-F2EE-41F4-95B6-748E60BFFA37}" presName="node" presStyleLbl="node1" presStyleIdx="0" presStyleCnt="2" custLinFactNeighborX="33215" custLinFactNeighborY="-298">
        <dgm:presLayoutVars>
          <dgm:bulletEnabled val="1"/>
        </dgm:presLayoutVars>
      </dgm:prSet>
      <dgm:spPr/>
    </dgm:pt>
    <dgm:pt modelId="{E7BE4535-53EF-408C-B1C2-48C006A5BED6}" type="pres">
      <dgm:prSet presAssocID="{C05062CF-C962-4E8E-A440-900B1E84E229}" presName="sibTrans" presStyleLbl="sibTrans2D1" presStyleIdx="0" presStyleCnt="1"/>
      <dgm:spPr>
        <a:prstGeom prst="flowChartConnector">
          <a:avLst/>
        </a:prstGeom>
      </dgm:spPr>
    </dgm:pt>
    <dgm:pt modelId="{90AA2C62-A7E8-417D-87B2-6DD76FF80C94}" type="pres">
      <dgm:prSet presAssocID="{C05062CF-C962-4E8E-A440-900B1E84E229}" presName="connectorText" presStyleLbl="sibTrans2D1" presStyleIdx="0" presStyleCnt="1"/>
      <dgm:spPr/>
    </dgm:pt>
    <dgm:pt modelId="{235F54B2-7E62-4CED-B738-4F97D8718B9F}" type="pres">
      <dgm:prSet presAssocID="{C80B34E3-1776-46BC-B8C3-6E196ED8F390}" presName="node" presStyleLbl="node1" presStyleIdx="1" presStyleCnt="2" custLinFactNeighborX="-50000" custLinFactNeighborY="596">
        <dgm:presLayoutVars>
          <dgm:bulletEnabled val="1"/>
        </dgm:presLayoutVars>
      </dgm:prSet>
      <dgm:spPr/>
    </dgm:pt>
  </dgm:ptLst>
  <dgm:cxnLst>
    <dgm:cxn modelId="{01BAE603-3C0D-462D-8D5E-9A55CED39110}" type="presOf" srcId="{81B2F187-7C0D-4730-8D29-FB04DBEBBD7E}" destId="{235F54B2-7E62-4CED-B738-4F97D8718B9F}" srcOrd="0" destOrd="9" presId="urn:microsoft.com/office/officeart/2005/8/layout/process1"/>
    <dgm:cxn modelId="{AABBD20B-EADB-4582-9024-94B62181D206}" srcId="{C80B34E3-1776-46BC-B8C3-6E196ED8F390}" destId="{E319EE65-7DF4-4351-8130-EB7CC897F304}" srcOrd="6" destOrd="0" parTransId="{9144AA5D-A986-405F-8A19-57C467ECB17D}" sibTransId="{0C27A045-6416-4880-AD86-D81342C39B38}"/>
    <dgm:cxn modelId="{6FE0E90F-992A-4A7B-93A1-A7BD5BA273B3}" type="presOf" srcId="{73CEB2C6-7F5A-479B-82BB-7A256ADF47E4}" destId="{235F54B2-7E62-4CED-B738-4F97D8718B9F}" srcOrd="0" destOrd="2" presId="urn:microsoft.com/office/officeart/2005/8/layout/process1"/>
    <dgm:cxn modelId="{38BE9C15-B464-4A78-AC75-713F64A50469}" srcId="{57AA1CCA-8324-48C3-A2BA-A1BE6468FE71}" destId="{C80B34E3-1776-46BC-B8C3-6E196ED8F390}" srcOrd="1" destOrd="0" parTransId="{1273A693-27F0-4205-A954-79B93E717A22}" sibTransId="{C0540B3C-85F4-4E23-81DD-55558922811A}"/>
    <dgm:cxn modelId="{DDF7EA27-5540-4391-B087-B1ADA6A0027D}" type="presOf" srcId="{C05062CF-C962-4E8E-A440-900B1E84E229}" destId="{E7BE4535-53EF-408C-B1C2-48C006A5BED6}" srcOrd="0" destOrd="0" presId="urn:microsoft.com/office/officeart/2005/8/layout/process1"/>
    <dgm:cxn modelId="{B1887D34-B11B-49F5-BFF8-EAFA44EBA3C3}" srcId="{C80B34E3-1776-46BC-B8C3-6E196ED8F390}" destId="{B14984C7-24B9-4BC9-BA07-AE7F1C2E03AE}" srcOrd="5" destOrd="0" parTransId="{9621AB36-B4F9-4322-9C86-8D98E9B52D5B}" sibTransId="{183DB079-0017-444F-9317-09E375E52793}"/>
    <dgm:cxn modelId="{5BD0C237-58EF-43AA-AA60-49E944C245E2}" type="presOf" srcId="{57AA1CCA-8324-48C3-A2BA-A1BE6468FE71}" destId="{B44E33E1-9F49-41D4-814B-38994907A017}" srcOrd="0" destOrd="0" presId="urn:microsoft.com/office/officeart/2005/8/layout/process1"/>
    <dgm:cxn modelId="{FFF9E93C-9C27-4B05-AE08-6A8387B27EEB}" type="presOf" srcId="{C05062CF-C962-4E8E-A440-900B1E84E229}" destId="{90AA2C62-A7E8-417D-87B2-6DD76FF80C94}" srcOrd="1" destOrd="0" presId="urn:microsoft.com/office/officeart/2005/8/layout/process1"/>
    <dgm:cxn modelId="{31133660-1E38-44D5-8E69-9C9E53D74CB5}" srcId="{C80B34E3-1776-46BC-B8C3-6E196ED8F390}" destId="{11743219-6CA3-4A83-92AD-B2336C09BA22}" srcOrd="2" destOrd="0" parTransId="{E75B9996-7C7F-4C6B-952B-477CC0A8E14D}" sibTransId="{D68B6C5B-BE68-4F28-9813-B8DB70C187E2}"/>
    <dgm:cxn modelId="{AFF53947-821E-494E-8DFA-844F5ABD1CFE}" srcId="{C80B34E3-1776-46BC-B8C3-6E196ED8F390}" destId="{81B2F187-7C0D-4730-8D29-FB04DBEBBD7E}" srcOrd="8" destOrd="0" parTransId="{AB6D99F4-6B42-4A58-BBA7-B71DD72E98B5}" sibTransId="{6A940E10-E3EA-4255-B2D4-6928FEF2AE88}"/>
    <dgm:cxn modelId="{0E884F72-AF7C-425C-869A-A8219B3A2E82}" srcId="{C80B34E3-1776-46BC-B8C3-6E196ED8F390}" destId="{73CEB2C6-7F5A-479B-82BB-7A256ADF47E4}" srcOrd="1" destOrd="0" parTransId="{8A90C345-8196-441F-B3AF-4C2AF74E2530}" sibTransId="{75867222-B0D2-49BC-B3D6-472CC47BFD8A}"/>
    <dgm:cxn modelId="{C7E95675-209E-4FBD-A527-D3D6E5EE17ED}" type="presOf" srcId="{0E27E7CB-F2EE-41F4-95B6-748E60BFFA37}" destId="{39E32E61-E65C-47D6-A4F8-C22C01F79D27}" srcOrd="0" destOrd="0" presId="urn:microsoft.com/office/officeart/2005/8/layout/process1"/>
    <dgm:cxn modelId="{EFA7837A-996F-4D1C-8610-3BB5441C1DB0}" type="presOf" srcId="{B14984C7-24B9-4BC9-BA07-AE7F1C2E03AE}" destId="{235F54B2-7E62-4CED-B738-4F97D8718B9F}" srcOrd="0" destOrd="6" presId="urn:microsoft.com/office/officeart/2005/8/layout/process1"/>
    <dgm:cxn modelId="{CC730181-048D-4428-8353-8C1897DC4819}" type="presOf" srcId="{E319EE65-7DF4-4351-8130-EB7CC897F304}" destId="{235F54B2-7E62-4CED-B738-4F97D8718B9F}" srcOrd="0" destOrd="7" presId="urn:microsoft.com/office/officeart/2005/8/layout/process1"/>
    <dgm:cxn modelId="{EB659F85-0D26-4E63-A7C3-AB215B5E7F6A}" type="presOf" srcId="{243503E0-C5CB-47E2-881C-A58D2CD29B47}" destId="{235F54B2-7E62-4CED-B738-4F97D8718B9F}" srcOrd="0" destOrd="5" presId="urn:microsoft.com/office/officeart/2005/8/layout/process1"/>
    <dgm:cxn modelId="{7E7BC686-2528-46F7-A096-84D8BD52810C}" srcId="{C80B34E3-1776-46BC-B8C3-6E196ED8F390}" destId="{6BA47B7D-D89B-4E83-93A5-C8113FF7CA66}" srcOrd="3" destOrd="0" parTransId="{BB9A85B2-753E-4B6A-8E91-392F3728D999}" sibTransId="{72FCA8B2-D77D-4B52-80C5-B84F3D908345}"/>
    <dgm:cxn modelId="{45231D89-3C3A-47AA-9E48-4FDCB75726C5}" srcId="{C80B34E3-1776-46BC-B8C3-6E196ED8F390}" destId="{016A6820-1FB1-4997-9659-BB2C23605B3B}" srcOrd="7" destOrd="0" parTransId="{4BC0B43E-870A-4FBC-99A1-FDD71450A1FF}" sibTransId="{286EB269-2BC6-44EF-B148-409227B4DE7D}"/>
    <dgm:cxn modelId="{F76E6298-E585-4E95-BB3D-5AF2F445E959}" srcId="{C80B34E3-1776-46BC-B8C3-6E196ED8F390}" destId="{243503E0-C5CB-47E2-881C-A58D2CD29B47}" srcOrd="4" destOrd="0" parTransId="{006ED9D8-E873-42A6-9AB4-1907DD8053C4}" sibTransId="{88F6471D-8A62-431B-9CFC-85270B9F62C9}"/>
    <dgm:cxn modelId="{4D0A32A0-5F54-449C-853A-9C147BB9E9A4}" srcId="{57AA1CCA-8324-48C3-A2BA-A1BE6468FE71}" destId="{0E27E7CB-F2EE-41F4-95B6-748E60BFFA37}" srcOrd="0" destOrd="0" parTransId="{005CA916-773F-4160-881E-CDBABEF0DD2C}" sibTransId="{C05062CF-C962-4E8E-A440-900B1E84E229}"/>
    <dgm:cxn modelId="{A101BBA0-F471-4732-8DC3-B0C9F270A63D}" type="presOf" srcId="{11743219-6CA3-4A83-92AD-B2336C09BA22}" destId="{235F54B2-7E62-4CED-B738-4F97D8718B9F}" srcOrd="0" destOrd="3" presId="urn:microsoft.com/office/officeart/2005/8/layout/process1"/>
    <dgm:cxn modelId="{5FF030A4-B4EC-4E76-B623-DE0D79D5F741}" type="presOf" srcId="{016A6820-1FB1-4997-9659-BB2C23605B3B}" destId="{235F54B2-7E62-4CED-B738-4F97D8718B9F}" srcOrd="0" destOrd="8" presId="urn:microsoft.com/office/officeart/2005/8/layout/process1"/>
    <dgm:cxn modelId="{93D1A2B8-4C02-44FE-ABC9-D2543A6FECBF}" type="presOf" srcId="{6BA47B7D-D89B-4E83-93A5-C8113FF7CA66}" destId="{235F54B2-7E62-4CED-B738-4F97D8718B9F}" srcOrd="0" destOrd="4" presId="urn:microsoft.com/office/officeart/2005/8/layout/process1"/>
    <dgm:cxn modelId="{FA831ACE-4D73-4A3D-BD7D-B24E7167D2B3}" type="presOf" srcId="{8843F152-4766-4302-9D3A-9BE657E2C018}" destId="{235F54B2-7E62-4CED-B738-4F97D8718B9F}" srcOrd="0" destOrd="1" presId="urn:microsoft.com/office/officeart/2005/8/layout/process1"/>
    <dgm:cxn modelId="{3CC86EF0-777F-4F97-8883-3D0B9F00675D}" type="presOf" srcId="{C80B34E3-1776-46BC-B8C3-6E196ED8F390}" destId="{235F54B2-7E62-4CED-B738-4F97D8718B9F}" srcOrd="0" destOrd="0" presId="urn:microsoft.com/office/officeart/2005/8/layout/process1"/>
    <dgm:cxn modelId="{22B00EF9-6FFF-4000-8925-CF4A0F59912D}" srcId="{C80B34E3-1776-46BC-B8C3-6E196ED8F390}" destId="{8843F152-4766-4302-9D3A-9BE657E2C018}" srcOrd="0" destOrd="0" parTransId="{8CB17328-260D-4F41-8EFE-ACD116CE95A6}" sibTransId="{F96ECB33-B02B-41A7-95E0-137300DCFC76}"/>
    <dgm:cxn modelId="{0C0BBAD6-DC3D-4D42-9F06-3648FF29E0F5}" type="presParOf" srcId="{B44E33E1-9F49-41D4-814B-38994907A017}" destId="{39E32E61-E65C-47D6-A4F8-C22C01F79D27}" srcOrd="0" destOrd="0" presId="urn:microsoft.com/office/officeart/2005/8/layout/process1"/>
    <dgm:cxn modelId="{3F98E639-D8BA-44B4-BD80-DD9D56035D60}" type="presParOf" srcId="{B44E33E1-9F49-41D4-814B-38994907A017}" destId="{E7BE4535-53EF-408C-B1C2-48C006A5BED6}" srcOrd="1" destOrd="0" presId="urn:microsoft.com/office/officeart/2005/8/layout/process1"/>
    <dgm:cxn modelId="{CC1E3F4C-0E75-4D78-95AF-D83FCF2380F3}" type="presParOf" srcId="{E7BE4535-53EF-408C-B1C2-48C006A5BED6}" destId="{90AA2C62-A7E8-417D-87B2-6DD76FF80C94}" srcOrd="0" destOrd="0" presId="urn:microsoft.com/office/officeart/2005/8/layout/process1"/>
    <dgm:cxn modelId="{A1C35FB4-F3BC-4FF1-8C03-2D9DC3DB9246}" type="presParOf" srcId="{B44E33E1-9F49-41D4-814B-38994907A017}" destId="{235F54B2-7E62-4CED-B738-4F97D8718B9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701BC-588B-41A7-A5F0-2EE7DBDA6A3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7362D7D-EF4F-4EB7-B10F-40F52799F0C5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Būvkomersanti paši BIS iesniedz informāciju par būvdarbu līgumiem un norāda pašu spēkiem veikto būvdarbu apjomu (€) par kuriem ir pieņemšanas – nodošanas akts</a:t>
          </a:r>
        </a:p>
      </dgm:t>
    </dgm:pt>
    <dgm:pt modelId="{0A66708A-608E-4856-984C-2CA2BE168960}" type="parTrans" cxnId="{090A22D4-4B99-413F-82FD-C2C2FAC5407D}">
      <dgm:prSet/>
      <dgm:spPr/>
      <dgm:t>
        <a:bodyPr/>
        <a:lstStyle/>
        <a:p>
          <a:endParaRPr lang="lv-LV"/>
        </a:p>
      </dgm:t>
    </dgm:pt>
    <dgm:pt modelId="{89EA9AC6-FC24-4808-AA2F-40E08E5E38C6}" type="sibTrans" cxnId="{090A22D4-4B99-413F-82FD-C2C2FAC5407D}">
      <dgm:prSet/>
      <dgm:spPr/>
      <dgm:t>
        <a:bodyPr/>
        <a:lstStyle/>
        <a:p>
          <a:endParaRPr lang="lv-LV"/>
        </a:p>
      </dgm:t>
    </dgm:pt>
    <dgm:pt modelId="{4759CD3E-CA97-4A2E-AD36-DE094C669A43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Par nepatiesas informācijas sniegšanu vairākas reizes var anulēt šo klasi uz 12 mēnešiem</a:t>
          </a:r>
        </a:p>
      </dgm:t>
    </dgm:pt>
    <dgm:pt modelId="{E1C968D5-F75E-4430-A9C8-BCFB467F25D8}" type="parTrans" cxnId="{30A6F797-3151-4030-B748-1DEEF2A42033}">
      <dgm:prSet/>
      <dgm:spPr/>
      <dgm:t>
        <a:bodyPr/>
        <a:lstStyle/>
        <a:p>
          <a:endParaRPr lang="lv-LV"/>
        </a:p>
      </dgm:t>
    </dgm:pt>
    <dgm:pt modelId="{8D97C363-88AB-4B71-A447-EB3751486E49}" type="sibTrans" cxnId="{30A6F797-3151-4030-B748-1DEEF2A42033}">
      <dgm:prSet/>
      <dgm:spPr/>
      <dgm:t>
        <a:bodyPr/>
        <a:lstStyle/>
        <a:p>
          <a:endParaRPr lang="lv-LV"/>
        </a:p>
      </dgm:t>
    </dgm:pt>
    <dgm:pt modelId="{7CEB0FB6-5C42-45EB-880B-35F6EF6FD8BE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Klases pārskatīšana vienu reizi gadā ir bez maksas</a:t>
          </a:r>
        </a:p>
      </dgm:t>
    </dgm:pt>
    <dgm:pt modelId="{6C14D0D2-DC52-470A-AE2D-E636E7E75219}" type="parTrans" cxnId="{14ACE660-2BA0-4F10-A1A0-926C3D0B316D}">
      <dgm:prSet/>
      <dgm:spPr/>
      <dgm:t>
        <a:bodyPr/>
        <a:lstStyle/>
        <a:p>
          <a:endParaRPr lang="lv-LV"/>
        </a:p>
      </dgm:t>
    </dgm:pt>
    <dgm:pt modelId="{9E50C099-7365-4996-A694-8DB4BB0591B2}" type="sibTrans" cxnId="{14ACE660-2BA0-4F10-A1A0-926C3D0B316D}">
      <dgm:prSet/>
      <dgm:spPr/>
      <dgm:t>
        <a:bodyPr/>
        <a:lstStyle/>
        <a:p>
          <a:endParaRPr lang="lv-LV"/>
        </a:p>
      </dgm:t>
    </dgm:pt>
    <dgm:pt modelId="{D5685854-5AD3-4BAF-8B55-10E6289EF983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>
              <a:solidFill>
                <a:schemeClr val="tx1"/>
              </a:solidFill>
            </a:rPr>
            <a:t>Papildus klases pārskatīšana vai ārpuskārtas klasifikācija būs par maksu</a:t>
          </a:r>
        </a:p>
      </dgm:t>
    </dgm:pt>
    <dgm:pt modelId="{08477BA5-D950-4200-ACED-35644AF108BB}" type="parTrans" cxnId="{F7C6A0F5-1E13-42F5-A496-E1534AB4C629}">
      <dgm:prSet/>
      <dgm:spPr/>
      <dgm:t>
        <a:bodyPr/>
        <a:lstStyle/>
        <a:p>
          <a:endParaRPr lang="lv-LV"/>
        </a:p>
      </dgm:t>
    </dgm:pt>
    <dgm:pt modelId="{FB766E3A-79E8-4CDB-BA7E-F6DA256548EC}" type="sibTrans" cxnId="{F7C6A0F5-1E13-42F5-A496-E1534AB4C629}">
      <dgm:prSet/>
      <dgm:spPr/>
      <dgm:t>
        <a:bodyPr/>
        <a:lstStyle/>
        <a:p>
          <a:endParaRPr lang="lv-LV"/>
        </a:p>
      </dgm:t>
    </dgm:pt>
    <dgm:pt modelId="{161F7883-C172-4E8C-BFA6-6E8C7CED27FC}" type="pres">
      <dgm:prSet presAssocID="{B24701BC-588B-41A7-A5F0-2EE7DBDA6A3E}" presName="linear" presStyleCnt="0">
        <dgm:presLayoutVars>
          <dgm:animLvl val="lvl"/>
          <dgm:resizeHandles val="exact"/>
        </dgm:presLayoutVars>
      </dgm:prSet>
      <dgm:spPr/>
    </dgm:pt>
    <dgm:pt modelId="{A6214E15-BAC1-48D1-A61E-777C4CAF47F6}" type="pres">
      <dgm:prSet presAssocID="{A7362D7D-EF4F-4EB7-B10F-40F52799F0C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03E4050-B1C5-4FDB-A60F-1C362564F92A}" type="pres">
      <dgm:prSet presAssocID="{89EA9AC6-FC24-4808-AA2F-40E08E5E38C6}" presName="spacer" presStyleCnt="0"/>
      <dgm:spPr/>
    </dgm:pt>
    <dgm:pt modelId="{A423D340-744D-4DFB-B54A-C0A67EA83571}" type="pres">
      <dgm:prSet presAssocID="{4759CD3E-CA97-4A2E-AD36-DE094C669A43}" presName="parentText" presStyleLbl="node1" presStyleIdx="1" presStyleCnt="4" custScaleY="63125">
        <dgm:presLayoutVars>
          <dgm:chMax val="0"/>
          <dgm:bulletEnabled val="1"/>
        </dgm:presLayoutVars>
      </dgm:prSet>
      <dgm:spPr/>
    </dgm:pt>
    <dgm:pt modelId="{EEA6F471-1130-44C8-AA6D-0A4A40E327FF}" type="pres">
      <dgm:prSet presAssocID="{8D97C363-88AB-4B71-A447-EB3751486E49}" presName="spacer" presStyleCnt="0"/>
      <dgm:spPr/>
    </dgm:pt>
    <dgm:pt modelId="{A5C9D550-C2BC-4581-B9DB-C263FEA2D25A}" type="pres">
      <dgm:prSet presAssocID="{7CEB0FB6-5C42-45EB-880B-35F6EF6FD8BE}" presName="parentText" presStyleLbl="node1" presStyleIdx="2" presStyleCnt="4" custScaleY="63175">
        <dgm:presLayoutVars>
          <dgm:chMax val="0"/>
          <dgm:bulletEnabled val="1"/>
        </dgm:presLayoutVars>
      </dgm:prSet>
      <dgm:spPr/>
    </dgm:pt>
    <dgm:pt modelId="{FDB600FE-81D6-4591-B4D0-216B25DBD180}" type="pres">
      <dgm:prSet presAssocID="{9E50C099-7365-4996-A694-8DB4BB0591B2}" presName="spacer" presStyleCnt="0"/>
      <dgm:spPr/>
    </dgm:pt>
    <dgm:pt modelId="{0D9EA44C-008A-4C5E-932C-CCC25DA67959}" type="pres">
      <dgm:prSet presAssocID="{D5685854-5AD3-4BAF-8B55-10E6289EF983}" presName="parentText" presStyleLbl="node1" presStyleIdx="3" presStyleCnt="4" custScaleY="70287">
        <dgm:presLayoutVars>
          <dgm:chMax val="0"/>
          <dgm:bulletEnabled val="1"/>
        </dgm:presLayoutVars>
      </dgm:prSet>
      <dgm:spPr/>
    </dgm:pt>
  </dgm:ptLst>
  <dgm:cxnLst>
    <dgm:cxn modelId="{14ACE660-2BA0-4F10-A1A0-926C3D0B316D}" srcId="{B24701BC-588B-41A7-A5F0-2EE7DBDA6A3E}" destId="{7CEB0FB6-5C42-45EB-880B-35F6EF6FD8BE}" srcOrd="2" destOrd="0" parTransId="{6C14D0D2-DC52-470A-AE2D-E636E7E75219}" sibTransId="{9E50C099-7365-4996-A694-8DB4BB0591B2}"/>
    <dgm:cxn modelId="{333F2A6C-1E5E-4A4B-93A0-72219D0CD151}" type="presOf" srcId="{D5685854-5AD3-4BAF-8B55-10E6289EF983}" destId="{0D9EA44C-008A-4C5E-932C-CCC25DA67959}" srcOrd="0" destOrd="0" presId="urn:microsoft.com/office/officeart/2005/8/layout/vList2"/>
    <dgm:cxn modelId="{06ED354D-1D3C-4CA4-A279-682F6DCCF812}" type="presOf" srcId="{B24701BC-588B-41A7-A5F0-2EE7DBDA6A3E}" destId="{161F7883-C172-4E8C-BFA6-6E8C7CED27FC}" srcOrd="0" destOrd="0" presId="urn:microsoft.com/office/officeart/2005/8/layout/vList2"/>
    <dgm:cxn modelId="{F136208D-4A3E-424A-B9D6-74C01DF7F0FC}" type="presOf" srcId="{7CEB0FB6-5C42-45EB-880B-35F6EF6FD8BE}" destId="{A5C9D550-C2BC-4581-B9DB-C263FEA2D25A}" srcOrd="0" destOrd="0" presId="urn:microsoft.com/office/officeart/2005/8/layout/vList2"/>
    <dgm:cxn modelId="{30A6F797-3151-4030-B748-1DEEF2A42033}" srcId="{B24701BC-588B-41A7-A5F0-2EE7DBDA6A3E}" destId="{4759CD3E-CA97-4A2E-AD36-DE094C669A43}" srcOrd="1" destOrd="0" parTransId="{E1C968D5-F75E-4430-A9C8-BCFB467F25D8}" sibTransId="{8D97C363-88AB-4B71-A447-EB3751486E49}"/>
    <dgm:cxn modelId="{0649E5AB-AE5D-4889-90A2-99F8F1A22621}" type="presOf" srcId="{A7362D7D-EF4F-4EB7-B10F-40F52799F0C5}" destId="{A6214E15-BAC1-48D1-A61E-777C4CAF47F6}" srcOrd="0" destOrd="0" presId="urn:microsoft.com/office/officeart/2005/8/layout/vList2"/>
    <dgm:cxn modelId="{547EC1BE-ACCD-4649-8CAB-47EA008A906D}" type="presOf" srcId="{4759CD3E-CA97-4A2E-AD36-DE094C669A43}" destId="{A423D340-744D-4DFB-B54A-C0A67EA83571}" srcOrd="0" destOrd="0" presId="urn:microsoft.com/office/officeart/2005/8/layout/vList2"/>
    <dgm:cxn modelId="{090A22D4-4B99-413F-82FD-C2C2FAC5407D}" srcId="{B24701BC-588B-41A7-A5F0-2EE7DBDA6A3E}" destId="{A7362D7D-EF4F-4EB7-B10F-40F52799F0C5}" srcOrd="0" destOrd="0" parTransId="{0A66708A-608E-4856-984C-2CA2BE168960}" sibTransId="{89EA9AC6-FC24-4808-AA2F-40E08E5E38C6}"/>
    <dgm:cxn modelId="{F7C6A0F5-1E13-42F5-A496-E1534AB4C629}" srcId="{B24701BC-588B-41A7-A5F0-2EE7DBDA6A3E}" destId="{D5685854-5AD3-4BAF-8B55-10E6289EF983}" srcOrd="3" destOrd="0" parTransId="{08477BA5-D950-4200-ACED-35644AF108BB}" sibTransId="{FB766E3A-79E8-4CDB-BA7E-F6DA256548EC}"/>
    <dgm:cxn modelId="{E496C18A-3116-45E9-8992-3409993D2EFD}" type="presParOf" srcId="{161F7883-C172-4E8C-BFA6-6E8C7CED27FC}" destId="{A6214E15-BAC1-48D1-A61E-777C4CAF47F6}" srcOrd="0" destOrd="0" presId="urn:microsoft.com/office/officeart/2005/8/layout/vList2"/>
    <dgm:cxn modelId="{FB99CC1B-6882-45C0-9572-E5F71F1DAE63}" type="presParOf" srcId="{161F7883-C172-4E8C-BFA6-6E8C7CED27FC}" destId="{303E4050-B1C5-4FDB-A60F-1C362564F92A}" srcOrd="1" destOrd="0" presId="urn:microsoft.com/office/officeart/2005/8/layout/vList2"/>
    <dgm:cxn modelId="{2593402B-C5AD-4DE2-88B5-F2004C66EFAC}" type="presParOf" srcId="{161F7883-C172-4E8C-BFA6-6E8C7CED27FC}" destId="{A423D340-744D-4DFB-B54A-C0A67EA83571}" srcOrd="2" destOrd="0" presId="urn:microsoft.com/office/officeart/2005/8/layout/vList2"/>
    <dgm:cxn modelId="{BF11BECC-136D-4A65-9B4E-CEF7570026C5}" type="presParOf" srcId="{161F7883-C172-4E8C-BFA6-6E8C7CED27FC}" destId="{EEA6F471-1130-44C8-AA6D-0A4A40E327FF}" srcOrd="3" destOrd="0" presId="urn:microsoft.com/office/officeart/2005/8/layout/vList2"/>
    <dgm:cxn modelId="{3C7403AC-35F3-4682-9938-35766E0FB580}" type="presParOf" srcId="{161F7883-C172-4E8C-BFA6-6E8C7CED27FC}" destId="{A5C9D550-C2BC-4581-B9DB-C263FEA2D25A}" srcOrd="4" destOrd="0" presId="urn:microsoft.com/office/officeart/2005/8/layout/vList2"/>
    <dgm:cxn modelId="{34FAA70D-24E3-416E-B612-73B413BEE752}" type="presParOf" srcId="{161F7883-C172-4E8C-BFA6-6E8C7CED27FC}" destId="{FDB600FE-81D6-4591-B4D0-216B25DBD180}" srcOrd="5" destOrd="0" presId="urn:microsoft.com/office/officeart/2005/8/layout/vList2"/>
    <dgm:cxn modelId="{7966495D-4FB7-44D6-820A-2C2783FD80E9}" type="presParOf" srcId="{161F7883-C172-4E8C-BFA6-6E8C7CED27FC}" destId="{0D9EA44C-008A-4C5E-932C-CCC25DA6795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384621-E19D-4C39-B872-A8F9F3C711A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F3B7B23A-0D3B-4D57-8EEC-71501E9CFF7F}">
      <dgm:prSet/>
      <dgm:spPr/>
      <dgm:t>
        <a:bodyPr/>
        <a:lstStyle/>
        <a:p>
          <a:r>
            <a:rPr lang="lv-LV" dirty="0"/>
            <a:t>1.Klase</a:t>
          </a:r>
        </a:p>
      </dgm:t>
    </dgm:pt>
    <dgm:pt modelId="{C54A982A-7529-4701-A98E-D732D7792F54}" type="parTrans" cxnId="{9D0C1C3A-C4CB-40FF-8C46-6543F60AE045}">
      <dgm:prSet/>
      <dgm:spPr/>
      <dgm:t>
        <a:bodyPr/>
        <a:lstStyle/>
        <a:p>
          <a:endParaRPr lang="lv-LV"/>
        </a:p>
      </dgm:t>
    </dgm:pt>
    <dgm:pt modelId="{4432B60A-DCDA-4781-88F8-5C609C67D462}" type="sibTrans" cxnId="{9D0C1C3A-C4CB-40FF-8C46-6543F60AE045}">
      <dgm:prSet/>
      <dgm:spPr/>
      <dgm:t>
        <a:bodyPr/>
        <a:lstStyle/>
        <a:p>
          <a:endParaRPr lang="lv-LV"/>
        </a:p>
      </dgm:t>
    </dgm:pt>
    <dgm:pt modelId="{91F20B8B-C22E-4820-93DC-3CB6EE1294F1}">
      <dgm:prSet/>
      <dgm:spPr/>
      <dgm:t>
        <a:bodyPr/>
        <a:lstStyle/>
        <a:p>
          <a:r>
            <a:rPr lang="lv-LV"/>
            <a:t>bez līguma summas ierobežojumiem;</a:t>
          </a:r>
        </a:p>
      </dgm:t>
    </dgm:pt>
    <dgm:pt modelId="{89B949B6-2E7E-4038-B161-A6C4CB9AF563}" type="parTrans" cxnId="{E8554891-25DB-49D5-9BB3-364079A7C197}">
      <dgm:prSet/>
      <dgm:spPr/>
      <dgm:t>
        <a:bodyPr/>
        <a:lstStyle/>
        <a:p>
          <a:endParaRPr lang="lv-LV"/>
        </a:p>
      </dgm:t>
    </dgm:pt>
    <dgm:pt modelId="{358C6B9F-BAA0-42A4-A5C2-0CBFAC2F6560}" type="sibTrans" cxnId="{E8554891-25DB-49D5-9BB3-364079A7C197}">
      <dgm:prSet/>
      <dgm:spPr/>
      <dgm:t>
        <a:bodyPr/>
        <a:lstStyle/>
        <a:p>
          <a:endParaRPr lang="lv-LV"/>
        </a:p>
      </dgm:t>
    </dgm:pt>
    <dgm:pt modelId="{F7A4D611-2AE8-4C28-AF1A-6769AFB9D588}">
      <dgm:prSet/>
      <dgm:spPr/>
      <dgm:t>
        <a:bodyPr/>
        <a:lstStyle/>
        <a:p>
          <a:r>
            <a:rPr lang="lv-LV"/>
            <a:t>2.klase </a:t>
          </a:r>
        </a:p>
      </dgm:t>
    </dgm:pt>
    <dgm:pt modelId="{3FE66CAB-64C9-4734-B893-F8E0FDFBEA10}" type="parTrans" cxnId="{62A53866-A8DA-4037-AD41-AF8ADF171EE7}">
      <dgm:prSet/>
      <dgm:spPr/>
      <dgm:t>
        <a:bodyPr/>
        <a:lstStyle/>
        <a:p>
          <a:endParaRPr lang="lv-LV"/>
        </a:p>
      </dgm:t>
    </dgm:pt>
    <dgm:pt modelId="{86365B9F-8343-4E47-A1AE-14C400C8EC4A}" type="sibTrans" cxnId="{62A53866-A8DA-4037-AD41-AF8ADF171EE7}">
      <dgm:prSet/>
      <dgm:spPr/>
      <dgm:t>
        <a:bodyPr/>
        <a:lstStyle/>
        <a:p>
          <a:endParaRPr lang="lv-LV"/>
        </a:p>
      </dgm:t>
    </dgm:pt>
    <dgm:pt modelId="{A2C9FD13-D8BA-41ED-AF68-10922F894466}">
      <dgm:prSet/>
      <dgm:spPr/>
      <dgm:t>
        <a:bodyPr/>
        <a:lstStyle/>
        <a:p>
          <a:r>
            <a:rPr lang="lv-LV" dirty="0"/>
            <a:t>kopējā līguma summa līdz 10 000 000 €;</a:t>
          </a:r>
        </a:p>
      </dgm:t>
    </dgm:pt>
    <dgm:pt modelId="{8F26B3E0-BD93-4EFA-9080-A91CA43F9EF0}" type="parTrans" cxnId="{43549827-AEBC-4830-92FD-ED4EBB79EF44}">
      <dgm:prSet/>
      <dgm:spPr/>
      <dgm:t>
        <a:bodyPr/>
        <a:lstStyle/>
        <a:p>
          <a:endParaRPr lang="lv-LV"/>
        </a:p>
      </dgm:t>
    </dgm:pt>
    <dgm:pt modelId="{AD0A8281-CB18-4D62-86DB-6B3CE72F0397}" type="sibTrans" cxnId="{43549827-AEBC-4830-92FD-ED4EBB79EF44}">
      <dgm:prSet/>
      <dgm:spPr/>
      <dgm:t>
        <a:bodyPr/>
        <a:lstStyle/>
        <a:p>
          <a:endParaRPr lang="lv-LV"/>
        </a:p>
      </dgm:t>
    </dgm:pt>
    <dgm:pt modelId="{D9361D38-580C-4332-9EAB-EF65611155E0}">
      <dgm:prSet/>
      <dgm:spPr/>
      <dgm:t>
        <a:bodyPr/>
        <a:lstStyle/>
        <a:p>
          <a:r>
            <a:rPr lang="lv-LV"/>
            <a:t>3.Klase</a:t>
          </a:r>
        </a:p>
      </dgm:t>
    </dgm:pt>
    <dgm:pt modelId="{073EF123-A6FA-4079-A78C-48FA1DEECA31}" type="parTrans" cxnId="{8CC790A3-B56D-47B1-B32F-8DEEDF97AE56}">
      <dgm:prSet/>
      <dgm:spPr/>
      <dgm:t>
        <a:bodyPr/>
        <a:lstStyle/>
        <a:p>
          <a:endParaRPr lang="lv-LV"/>
        </a:p>
      </dgm:t>
    </dgm:pt>
    <dgm:pt modelId="{CC32E56D-34A0-4C0F-9E69-42B585474644}" type="sibTrans" cxnId="{8CC790A3-B56D-47B1-B32F-8DEEDF97AE56}">
      <dgm:prSet/>
      <dgm:spPr/>
      <dgm:t>
        <a:bodyPr/>
        <a:lstStyle/>
        <a:p>
          <a:endParaRPr lang="lv-LV"/>
        </a:p>
      </dgm:t>
    </dgm:pt>
    <dgm:pt modelId="{6E24CDD0-E53B-4B45-B3E4-3201BD49C35A}">
      <dgm:prSet/>
      <dgm:spPr/>
      <dgm:t>
        <a:bodyPr/>
        <a:lstStyle/>
        <a:p>
          <a:r>
            <a:rPr lang="lv-LV" dirty="0"/>
            <a:t>kopējā līguma summa līdz 5 000 000 €;</a:t>
          </a:r>
        </a:p>
      </dgm:t>
    </dgm:pt>
    <dgm:pt modelId="{B9B4548E-BC03-4685-A6B5-6CE83BABC8F7}" type="parTrans" cxnId="{7CAEDBDB-1F66-4BFE-AE6E-D9A79B33F667}">
      <dgm:prSet/>
      <dgm:spPr/>
      <dgm:t>
        <a:bodyPr/>
        <a:lstStyle/>
        <a:p>
          <a:endParaRPr lang="lv-LV"/>
        </a:p>
      </dgm:t>
    </dgm:pt>
    <dgm:pt modelId="{4F2957AA-C5C9-47B1-8801-3EA9EE569105}" type="sibTrans" cxnId="{7CAEDBDB-1F66-4BFE-AE6E-D9A79B33F667}">
      <dgm:prSet/>
      <dgm:spPr/>
      <dgm:t>
        <a:bodyPr/>
        <a:lstStyle/>
        <a:p>
          <a:endParaRPr lang="lv-LV"/>
        </a:p>
      </dgm:t>
    </dgm:pt>
    <dgm:pt modelId="{6D08280B-A45A-41E2-80B4-CD66B6639EF8}">
      <dgm:prSet/>
      <dgm:spPr/>
      <dgm:t>
        <a:bodyPr/>
        <a:lstStyle/>
        <a:p>
          <a:r>
            <a:rPr lang="lv-LV"/>
            <a:t>4.Klase</a:t>
          </a:r>
        </a:p>
      </dgm:t>
    </dgm:pt>
    <dgm:pt modelId="{6E609EA5-BC8D-40CA-9E2C-878958414B7B}" type="parTrans" cxnId="{14F46A32-45B6-4991-82F7-07299C5392B6}">
      <dgm:prSet/>
      <dgm:spPr/>
      <dgm:t>
        <a:bodyPr/>
        <a:lstStyle/>
        <a:p>
          <a:endParaRPr lang="lv-LV"/>
        </a:p>
      </dgm:t>
    </dgm:pt>
    <dgm:pt modelId="{591D44F3-85C6-4B54-8769-546930A01D02}" type="sibTrans" cxnId="{14F46A32-45B6-4991-82F7-07299C5392B6}">
      <dgm:prSet/>
      <dgm:spPr/>
      <dgm:t>
        <a:bodyPr/>
        <a:lstStyle/>
        <a:p>
          <a:endParaRPr lang="lv-LV"/>
        </a:p>
      </dgm:t>
    </dgm:pt>
    <dgm:pt modelId="{87C8FCAA-AD8E-49C9-9744-D2E1717944D1}">
      <dgm:prSet/>
      <dgm:spPr/>
      <dgm:t>
        <a:bodyPr/>
        <a:lstStyle/>
        <a:p>
          <a:r>
            <a:rPr lang="lv-LV"/>
            <a:t>kopējā līguma summa līdz 2 000 000 €;</a:t>
          </a:r>
        </a:p>
      </dgm:t>
    </dgm:pt>
    <dgm:pt modelId="{D9CDE16D-099B-479E-AC9F-4F7CBB9CBFE6}" type="parTrans" cxnId="{ECBD0178-E9DC-466B-BDBD-A2BFE3EBAD12}">
      <dgm:prSet/>
      <dgm:spPr/>
      <dgm:t>
        <a:bodyPr/>
        <a:lstStyle/>
        <a:p>
          <a:endParaRPr lang="lv-LV"/>
        </a:p>
      </dgm:t>
    </dgm:pt>
    <dgm:pt modelId="{17F9276D-6BD5-4601-B631-21B69C3F4EBC}" type="sibTrans" cxnId="{ECBD0178-E9DC-466B-BDBD-A2BFE3EBAD12}">
      <dgm:prSet/>
      <dgm:spPr/>
      <dgm:t>
        <a:bodyPr/>
        <a:lstStyle/>
        <a:p>
          <a:endParaRPr lang="lv-LV"/>
        </a:p>
      </dgm:t>
    </dgm:pt>
    <dgm:pt modelId="{6147F7FF-1E50-4BA3-8D1C-047C1557631D}">
      <dgm:prSet/>
      <dgm:spPr/>
      <dgm:t>
        <a:bodyPr/>
        <a:lstStyle/>
        <a:p>
          <a:r>
            <a:rPr lang="lv-LV"/>
            <a:t>5.Klase</a:t>
          </a:r>
        </a:p>
      </dgm:t>
    </dgm:pt>
    <dgm:pt modelId="{EA72670E-89DE-45FC-95AE-0E6D221F96FA}" type="parTrans" cxnId="{A95207E2-6069-4C3E-9162-3BF147C49F96}">
      <dgm:prSet/>
      <dgm:spPr/>
      <dgm:t>
        <a:bodyPr/>
        <a:lstStyle/>
        <a:p>
          <a:endParaRPr lang="lv-LV"/>
        </a:p>
      </dgm:t>
    </dgm:pt>
    <dgm:pt modelId="{EDB434AC-42C6-417B-AF53-29FA9DD69364}" type="sibTrans" cxnId="{A95207E2-6069-4C3E-9162-3BF147C49F96}">
      <dgm:prSet/>
      <dgm:spPr/>
      <dgm:t>
        <a:bodyPr/>
        <a:lstStyle/>
        <a:p>
          <a:endParaRPr lang="lv-LV"/>
        </a:p>
      </dgm:t>
    </dgm:pt>
    <dgm:pt modelId="{89F4E83A-8C52-45C9-AB20-6237F310D166}">
      <dgm:prSet/>
      <dgm:spPr/>
      <dgm:t>
        <a:bodyPr/>
        <a:lstStyle/>
        <a:p>
          <a:r>
            <a:rPr lang="lv-LV"/>
            <a:t>kopējā līguma summa līdz 1 000 000€;</a:t>
          </a:r>
        </a:p>
      </dgm:t>
    </dgm:pt>
    <dgm:pt modelId="{388988B2-9EAF-4BC4-A547-56ADC6E09BCE}" type="parTrans" cxnId="{290AE537-0A9A-49D1-AD97-0194D02B61A7}">
      <dgm:prSet/>
      <dgm:spPr/>
      <dgm:t>
        <a:bodyPr/>
        <a:lstStyle/>
        <a:p>
          <a:endParaRPr lang="lv-LV"/>
        </a:p>
      </dgm:t>
    </dgm:pt>
    <dgm:pt modelId="{9787B0DB-CDBC-422F-A9B8-AD363771271D}" type="sibTrans" cxnId="{290AE537-0A9A-49D1-AD97-0194D02B61A7}">
      <dgm:prSet/>
      <dgm:spPr/>
      <dgm:t>
        <a:bodyPr/>
        <a:lstStyle/>
        <a:p>
          <a:endParaRPr lang="lv-LV"/>
        </a:p>
      </dgm:t>
    </dgm:pt>
    <dgm:pt modelId="{12373839-FC8B-4F57-85A4-73E5185A6AF8}">
      <dgm:prSet/>
      <dgm:spPr/>
      <dgm:t>
        <a:bodyPr/>
        <a:lstStyle/>
        <a:p>
          <a:r>
            <a:rPr lang="lv-LV"/>
            <a:t>6.Klase</a:t>
          </a:r>
        </a:p>
      </dgm:t>
    </dgm:pt>
    <dgm:pt modelId="{EF16DF6A-EDC8-4580-9C9A-9C835C0AECAB}" type="parTrans" cxnId="{FE9E1BB4-D99A-433C-98BE-65816E13A8F2}">
      <dgm:prSet/>
      <dgm:spPr/>
      <dgm:t>
        <a:bodyPr/>
        <a:lstStyle/>
        <a:p>
          <a:endParaRPr lang="lv-LV"/>
        </a:p>
      </dgm:t>
    </dgm:pt>
    <dgm:pt modelId="{2A82CF45-AA8E-4FC3-9C7C-CAE87EB3E7A9}" type="sibTrans" cxnId="{FE9E1BB4-D99A-433C-98BE-65816E13A8F2}">
      <dgm:prSet/>
      <dgm:spPr/>
      <dgm:t>
        <a:bodyPr/>
        <a:lstStyle/>
        <a:p>
          <a:endParaRPr lang="lv-LV"/>
        </a:p>
      </dgm:t>
    </dgm:pt>
    <dgm:pt modelId="{145B8B89-DB32-4123-A36B-A11176E64FC5}">
      <dgm:prSet/>
      <dgm:spPr/>
      <dgm:t>
        <a:bodyPr/>
        <a:lstStyle/>
        <a:p>
          <a:r>
            <a:rPr lang="lv-LV"/>
            <a:t>kopējā līguma summa līdz 500 000€;</a:t>
          </a:r>
        </a:p>
      </dgm:t>
    </dgm:pt>
    <dgm:pt modelId="{65FC15C6-067A-43BE-A4B3-D5A7F3EC796B}" type="parTrans" cxnId="{CB1A12DE-5084-43FC-B7CE-25D81AADA41E}">
      <dgm:prSet/>
      <dgm:spPr/>
      <dgm:t>
        <a:bodyPr/>
        <a:lstStyle/>
        <a:p>
          <a:endParaRPr lang="lv-LV"/>
        </a:p>
      </dgm:t>
    </dgm:pt>
    <dgm:pt modelId="{26AE50FA-4506-4273-972A-4365BF195DF7}" type="sibTrans" cxnId="{CB1A12DE-5084-43FC-B7CE-25D81AADA41E}">
      <dgm:prSet/>
      <dgm:spPr/>
      <dgm:t>
        <a:bodyPr/>
        <a:lstStyle/>
        <a:p>
          <a:endParaRPr lang="lv-LV"/>
        </a:p>
      </dgm:t>
    </dgm:pt>
    <dgm:pt modelId="{26D38031-6BD4-4940-B6F4-6E54579603CD}">
      <dgm:prSet/>
      <dgm:spPr/>
      <dgm:t>
        <a:bodyPr/>
        <a:lstStyle/>
        <a:p>
          <a:r>
            <a:rPr lang="lv-LV"/>
            <a:t>7.Klase</a:t>
          </a:r>
        </a:p>
      </dgm:t>
    </dgm:pt>
    <dgm:pt modelId="{904FF054-F96B-4F94-8887-8808F4605033}" type="parTrans" cxnId="{B10B4720-B0BA-4963-88E0-09EBFA7EAC7C}">
      <dgm:prSet/>
      <dgm:spPr/>
      <dgm:t>
        <a:bodyPr/>
        <a:lstStyle/>
        <a:p>
          <a:endParaRPr lang="lv-LV"/>
        </a:p>
      </dgm:t>
    </dgm:pt>
    <dgm:pt modelId="{35208803-A88F-46AA-AF4E-AD8B9D54259D}" type="sibTrans" cxnId="{B10B4720-B0BA-4963-88E0-09EBFA7EAC7C}">
      <dgm:prSet/>
      <dgm:spPr/>
      <dgm:t>
        <a:bodyPr/>
        <a:lstStyle/>
        <a:p>
          <a:endParaRPr lang="lv-LV"/>
        </a:p>
      </dgm:t>
    </dgm:pt>
    <dgm:pt modelId="{97E1382D-1800-4ACD-A155-082374205459}">
      <dgm:prSet/>
      <dgm:spPr/>
      <dgm:t>
        <a:bodyPr/>
        <a:lstStyle/>
        <a:p>
          <a:r>
            <a:rPr lang="lv-LV"/>
            <a:t>kopējā līguma summa līdz 100 000€;</a:t>
          </a:r>
        </a:p>
      </dgm:t>
    </dgm:pt>
    <dgm:pt modelId="{A16409BA-3C49-4325-BF8F-F196D7FCEC1E}" type="parTrans" cxnId="{914E4F41-D0E9-4BD6-A866-EA8665C3EF89}">
      <dgm:prSet/>
      <dgm:spPr/>
      <dgm:t>
        <a:bodyPr/>
        <a:lstStyle/>
        <a:p>
          <a:endParaRPr lang="lv-LV"/>
        </a:p>
      </dgm:t>
    </dgm:pt>
    <dgm:pt modelId="{3FA25F6D-ABBB-44FC-AEA4-C547F8DB3B8C}" type="sibTrans" cxnId="{914E4F41-D0E9-4BD6-A866-EA8665C3EF89}">
      <dgm:prSet/>
      <dgm:spPr/>
      <dgm:t>
        <a:bodyPr/>
        <a:lstStyle/>
        <a:p>
          <a:endParaRPr lang="lv-LV"/>
        </a:p>
      </dgm:t>
    </dgm:pt>
    <dgm:pt modelId="{1C2A4CD7-6F16-411E-87F7-68CCD1393E02}">
      <dgm:prSet/>
      <dgm:spPr/>
      <dgm:t>
        <a:bodyPr/>
        <a:lstStyle/>
        <a:p>
          <a:r>
            <a:rPr lang="lv-LV" dirty="0"/>
            <a:t>8.Klase</a:t>
          </a:r>
        </a:p>
      </dgm:t>
    </dgm:pt>
    <dgm:pt modelId="{CEA25931-B831-4345-800A-042E92396A49}" type="parTrans" cxnId="{438244ED-B231-401E-B4C3-F5358EA6B959}">
      <dgm:prSet/>
      <dgm:spPr/>
      <dgm:t>
        <a:bodyPr/>
        <a:lstStyle/>
        <a:p>
          <a:endParaRPr lang="lv-LV"/>
        </a:p>
      </dgm:t>
    </dgm:pt>
    <dgm:pt modelId="{568548DB-21B5-4E18-AD70-1FEF28FACA70}" type="sibTrans" cxnId="{438244ED-B231-401E-B4C3-F5358EA6B959}">
      <dgm:prSet/>
      <dgm:spPr/>
      <dgm:t>
        <a:bodyPr/>
        <a:lstStyle/>
        <a:p>
          <a:endParaRPr lang="lv-LV"/>
        </a:p>
      </dgm:t>
    </dgm:pt>
    <dgm:pt modelId="{0DBBCB5F-487A-4795-A921-9B423B1A53CB}">
      <dgm:prSet/>
      <dgm:spPr/>
      <dgm:t>
        <a:bodyPr/>
        <a:lstStyle/>
        <a:p>
          <a:r>
            <a:rPr lang="lv-LV"/>
            <a:t>kopējā līguma summa līdz 50 000€.</a:t>
          </a:r>
        </a:p>
      </dgm:t>
    </dgm:pt>
    <dgm:pt modelId="{D24D188B-AEEC-4888-B720-5E77CF4AE534}" type="parTrans" cxnId="{4093386A-D973-4187-A884-1497F183450D}">
      <dgm:prSet/>
      <dgm:spPr/>
      <dgm:t>
        <a:bodyPr/>
        <a:lstStyle/>
        <a:p>
          <a:endParaRPr lang="lv-LV"/>
        </a:p>
      </dgm:t>
    </dgm:pt>
    <dgm:pt modelId="{E17EC8E2-E65F-4A45-85B8-6BD39F3F8E22}" type="sibTrans" cxnId="{4093386A-D973-4187-A884-1497F183450D}">
      <dgm:prSet/>
      <dgm:spPr/>
      <dgm:t>
        <a:bodyPr/>
        <a:lstStyle/>
        <a:p>
          <a:endParaRPr lang="lv-LV"/>
        </a:p>
      </dgm:t>
    </dgm:pt>
    <dgm:pt modelId="{D1A9B6DF-631E-4FA1-BD1D-16FCE6FECE09}" type="pres">
      <dgm:prSet presAssocID="{D5384621-E19D-4C39-B872-A8F9F3C711A4}" presName="linearFlow" presStyleCnt="0">
        <dgm:presLayoutVars>
          <dgm:dir/>
          <dgm:animLvl val="lvl"/>
          <dgm:resizeHandles val="exact"/>
        </dgm:presLayoutVars>
      </dgm:prSet>
      <dgm:spPr/>
    </dgm:pt>
    <dgm:pt modelId="{8423175F-6DF8-4A91-97FC-737EAC63ADD6}" type="pres">
      <dgm:prSet presAssocID="{F3B7B23A-0D3B-4D57-8EEC-71501E9CFF7F}" presName="composite" presStyleCnt="0"/>
      <dgm:spPr/>
    </dgm:pt>
    <dgm:pt modelId="{AD857371-A9A0-4384-AAD6-D67DD21B2044}" type="pres">
      <dgm:prSet presAssocID="{F3B7B23A-0D3B-4D57-8EEC-71501E9CFF7F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B7AE81E3-CC4B-4314-9DB1-8233C9043198}" type="pres">
      <dgm:prSet presAssocID="{F3B7B23A-0D3B-4D57-8EEC-71501E9CFF7F}" presName="descendantText" presStyleLbl="alignAcc1" presStyleIdx="0" presStyleCnt="8">
        <dgm:presLayoutVars>
          <dgm:bulletEnabled val="1"/>
        </dgm:presLayoutVars>
      </dgm:prSet>
      <dgm:spPr/>
    </dgm:pt>
    <dgm:pt modelId="{72EDF99F-ED64-4AF3-9CD8-C7C1CFDB21CB}" type="pres">
      <dgm:prSet presAssocID="{4432B60A-DCDA-4781-88F8-5C609C67D462}" presName="sp" presStyleCnt="0"/>
      <dgm:spPr/>
    </dgm:pt>
    <dgm:pt modelId="{95473F40-5616-4F91-96F0-0F781197D0C4}" type="pres">
      <dgm:prSet presAssocID="{F7A4D611-2AE8-4C28-AF1A-6769AFB9D588}" presName="composite" presStyleCnt="0"/>
      <dgm:spPr/>
    </dgm:pt>
    <dgm:pt modelId="{158D9CCD-498C-4090-B125-3A50B7479214}" type="pres">
      <dgm:prSet presAssocID="{F7A4D611-2AE8-4C28-AF1A-6769AFB9D588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07F045CF-2DFE-4AC4-ABD5-83F3EF040066}" type="pres">
      <dgm:prSet presAssocID="{F7A4D611-2AE8-4C28-AF1A-6769AFB9D588}" presName="descendantText" presStyleLbl="alignAcc1" presStyleIdx="1" presStyleCnt="8">
        <dgm:presLayoutVars>
          <dgm:bulletEnabled val="1"/>
        </dgm:presLayoutVars>
      </dgm:prSet>
      <dgm:spPr/>
    </dgm:pt>
    <dgm:pt modelId="{CF90268F-595C-4724-9D20-E24839C2A31F}" type="pres">
      <dgm:prSet presAssocID="{86365B9F-8343-4E47-A1AE-14C400C8EC4A}" presName="sp" presStyleCnt="0"/>
      <dgm:spPr/>
    </dgm:pt>
    <dgm:pt modelId="{2B81ECD2-C8F4-477E-98D1-026964110D47}" type="pres">
      <dgm:prSet presAssocID="{D9361D38-580C-4332-9EAB-EF65611155E0}" presName="composite" presStyleCnt="0"/>
      <dgm:spPr/>
    </dgm:pt>
    <dgm:pt modelId="{8B36809A-7B86-4BE1-B024-5F7454B9A21F}" type="pres">
      <dgm:prSet presAssocID="{D9361D38-580C-4332-9EAB-EF65611155E0}" presName="parentText" presStyleLbl="alignNode1" presStyleIdx="2" presStyleCnt="8">
        <dgm:presLayoutVars>
          <dgm:chMax val="1"/>
          <dgm:bulletEnabled val="1"/>
        </dgm:presLayoutVars>
      </dgm:prSet>
      <dgm:spPr/>
    </dgm:pt>
    <dgm:pt modelId="{DECF3B8C-5D48-4120-ABA0-5490D390A280}" type="pres">
      <dgm:prSet presAssocID="{D9361D38-580C-4332-9EAB-EF65611155E0}" presName="descendantText" presStyleLbl="alignAcc1" presStyleIdx="2" presStyleCnt="8">
        <dgm:presLayoutVars>
          <dgm:bulletEnabled val="1"/>
        </dgm:presLayoutVars>
      </dgm:prSet>
      <dgm:spPr/>
    </dgm:pt>
    <dgm:pt modelId="{F1D72F76-0323-402A-AC5E-4F0DA4B5C402}" type="pres">
      <dgm:prSet presAssocID="{CC32E56D-34A0-4C0F-9E69-42B585474644}" presName="sp" presStyleCnt="0"/>
      <dgm:spPr/>
    </dgm:pt>
    <dgm:pt modelId="{5BE73161-BC9E-4026-9812-306112F81A6E}" type="pres">
      <dgm:prSet presAssocID="{6D08280B-A45A-41E2-80B4-CD66B6639EF8}" presName="composite" presStyleCnt="0"/>
      <dgm:spPr/>
    </dgm:pt>
    <dgm:pt modelId="{A4DBB90F-EDD1-4F9B-AFA8-D3245EBBCAD0}" type="pres">
      <dgm:prSet presAssocID="{6D08280B-A45A-41E2-80B4-CD66B6639EF8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5CABEB8D-A066-4449-B321-8467E83773E3}" type="pres">
      <dgm:prSet presAssocID="{6D08280B-A45A-41E2-80B4-CD66B6639EF8}" presName="descendantText" presStyleLbl="alignAcc1" presStyleIdx="3" presStyleCnt="8">
        <dgm:presLayoutVars>
          <dgm:bulletEnabled val="1"/>
        </dgm:presLayoutVars>
      </dgm:prSet>
      <dgm:spPr/>
    </dgm:pt>
    <dgm:pt modelId="{573400EB-7AFB-4355-ADEC-EFADFDACFB8B}" type="pres">
      <dgm:prSet presAssocID="{591D44F3-85C6-4B54-8769-546930A01D02}" presName="sp" presStyleCnt="0"/>
      <dgm:spPr/>
    </dgm:pt>
    <dgm:pt modelId="{AA790251-9DA9-4C60-9B8B-5A06BE12DAA7}" type="pres">
      <dgm:prSet presAssocID="{6147F7FF-1E50-4BA3-8D1C-047C1557631D}" presName="composite" presStyleCnt="0"/>
      <dgm:spPr/>
    </dgm:pt>
    <dgm:pt modelId="{0AA25CB5-258D-40E1-954E-97FC24B1BAAB}" type="pres">
      <dgm:prSet presAssocID="{6147F7FF-1E50-4BA3-8D1C-047C1557631D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BDD7AF96-6353-404F-84E6-62A16AC2C38C}" type="pres">
      <dgm:prSet presAssocID="{6147F7FF-1E50-4BA3-8D1C-047C1557631D}" presName="descendantText" presStyleLbl="alignAcc1" presStyleIdx="4" presStyleCnt="8">
        <dgm:presLayoutVars>
          <dgm:bulletEnabled val="1"/>
        </dgm:presLayoutVars>
      </dgm:prSet>
      <dgm:spPr/>
    </dgm:pt>
    <dgm:pt modelId="{F0F89BDB-667D-471E-BA8E-15D8D3D696D4}" type="pres">
      <dgm:prSet presAssocID="{EDB434AC-42C6-417B-AF53-29FA9DD69364}" presName="sp" presStyleCnt="0"/>
      <dgm:spPr/>
    </dgm:pt>
    <dgm:pt modelId="{3BFBFAFA-E12F-486E-AEFF-3F70A8E27C31}" type="pres">
      <dgm:prSet presAssocID="{12373839-FC8B-4F57-85A4-73E5185A6AF8}" presName="composite" presStyleCnt="0"/>
      <dgm:spPr/>
    </dgm:pt>
    <dgm:pt modelId="{30CD6AF3-6257-4922-A254-9F6376B1144A}" type="pres">
      <dgm:prSet presAssocID="{12373839-FC8B-4F57-85A4-73E5185A6AF8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9F984BDC-78DE-4FD1-8DFC-0C21841B4D49}" type="pres">
      <dgm:prSet presAssocID="{12373839-FC8B-4F57-85A4-73E5185A6AF8}" presName="descendantText" presStyleLbl="alignAcc1" presStyleIdx="5" presStyleCnt="8">
        <dgm:presLayoutVars>
          <dgm:bulletEnabled val="1"/>
        </dgm:presLayoutVars>
      </dgm:prSet>
      <dgm:spPr/>
    </dgm:pt>
    <dgm:pt modelId="{3A9A8F14-850B-4325-9D09-7269B16D5F0F}" type="pres">
      <dgm:prSet presAssocID="{2A82CF45-AA8E-4FC3-9C7C-CAE87EB3E7A9}" presName="sp" presStyleCnt="0"/>
      <dgm:spPr/>
    </dgm:pt>
    <dgm:pt modelId="{6BF2073A-FB0F-418E-B913-1225FE589A53}" type="pres">
      <dgm:prSet presAssocID="{26D38031-6BD4-4940-B6F4-6E54579603CD}" presName="composite" presStyleCnt="0"/>
      <dgm:spPr/>
    </dgm:pt>
    <dgm:pt modelId="{6855910F-3768-43F2-BFBB-64C5E94C959E}" type="pres">
      <dgm:prSet presAssocID="{26D38031-6BD4-4940-B6F4-6E54579603CD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ABFF26C3-F9F3-466B-B725-0A46DC57F844}" type="pres">
      <dgm:prSet presAssocID="{26D38031-6BD4-4940-B6F4-6E54579603CD}" presName="descendantText" presStyleLbl="alignAcc1" presStyleIdx="6" presStyleCnt="8">
        <dgm:presLayoutVars>
          <dgm:bulletEnabled val="1"/>
        </dgm:presLayoutVars>
      </dgm:prSet>
      <dgm:spPr/>
    </dgm:pt>
    <dgm:pt modelId="{CEDC66D1-3112-4456-BE54-DC357B583E81}" type="pres">
      <dgm:prSet presAssocID="{35208803-A88F-46AA-AF4E-AD8B9D54259D}" presName="sp" presStyleCnt="0"/>
      <dgm:spPr/>
    </dgm:pt>
    <dgm:pt modelId="{79307555-984A-400C-8552-7B39681AD7D6}" type="pres">
      <dgm:prSet presAssocID="{1C2A4CD7-6F16-411E-87F7-68CCD1393E02}" presName="composite" presStyleCnt="0"/>
      <dgm:spPr/>
    </dgm:pt>
    <dgm:pt modelId="{A1A8DA76-5B0D-4E03-A94C-9F237CFF1474}" type="pres">
      <dgm:prSet presAssocID="{1C2A4CD7-6F16-411E-87F7-68CCD1393E02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05C5338E-6ED6-4779-9227-1BD1430D8294}" type="pres">
      <dgm:prSet presAssocID="{1C2A4CD7-6F16-411E-87F7-68CCD1393E02}" presName="descendantText" presStyleLbl="alignAcc1" presStyleIdx="7" presStyleCnt="8">
        <dgm:presLayoutVars>
          <dgm:bulletEnabled val="1"/>
        </dgm:presLayoutVars>
      </dgm:prSet>
      <dgm:spPr/>
    </dgm:pt>
  </dgm:ptLst>
  <dgm:cxnLst>
    <dgm:cxn modelId="{396A7302-55CC-494F-8C67-3A312712C258}" type="presOf" srcId="{1C2A4CD7-6F16-411E-87F7-68CCD1393E02}" destId="{A1A8DA76-5B0D-4E03-A94C-9F237CFF1474}" srcOrd="0" destOrd="0" presId="urn:microsoft.com/office/officeart/2005/8/layout/chevron2"/>
    <dgm:cxn modelId="{5FA8EC0B-52E7-4BF2-9EEB-9016D20CBF4F}" type="presOf" srcId="{89F4E83A-8C52-45C9-AB20-6237F310D166}" destId="{BDD7AF96-6353-404F-84E6-62A16AC2C38C}" srcOrd="0" destOrd="0" presId="urn:microsoft.com/office/officeart/2005/8/layout/chevron2"/>
    <dgm:cxn modelId="{02AB2511-42EC-418A-9BC2-228F94D0623C}" type="presOf" srcId="{145B8B89-DB32-4123-A36B-A11176E64FC5}" destId="{9F984BDC-78DE-4FD1-8DFC-0C21841B4D49}" srcOrd="0" destOrd="0" presId="urn:microsoft.com/office/officeart/2005/8/layout/chevron2"/>
    <dgm:cxn modelId="{5243D31B-F8FC-4D63-92D8-F0A16D7BBF57}" type="presOf" srcId="{26D38031-6BD4-4940-B6F4-6E54579603CD}" destId="{6855910F-3768-43F2-BFBB-64C5E94C959E}" srcOrd="0" destOrd="0" presId="urn:microsoft.com/office/officeart/2005/8/layout/chevron2"/>
    <dgm:cxn modelId="{B10B4720-B0BA-4963-88E0-09EBFA7EAC7C}" srcId="{D5384621-E19D-4C39-B872-A8F9F3C711A4}" destId="{26D38031-6BD4-4940-B6F4-6E54579603CD}" srcOrd="6" destOrd="0" parTransId="{904FF054-F96B-4F94-8887-8808F4605033}" sibTransId="{35208803-A88F-46AA-AF4E-AD8B9D54259D}"/>
    <dgm:cxn modelId="{C755C122-FEAD-4F69-A716-239670D8ABC8}" type="presOf" srcId="{6D08280B-A45A-41E2-80B4-CD66B6639EF8}" destId="{A4DBB90F-EDD1-4F9B-AFA8-D3245EBBCAD0}" srcOrd="0" destOrd="0" presId="urn:microsoft.com/office/officeart/2005/8/layout/chevron2"/>
    <dgm:cxn modelId="{43549827-AEBC-4830-92FD-ED4EBB79EF44}" srcId="{F7A4D611-2AE8-4C28-AF1A-6769AFB9D588}" destId="{A2C9FD13-D8BA-41ED-AF68-10922F894466}" srcOrd="0" destOrd="0" parTransId="{8F26B3E0-BD93-4EFA-9080-A91CA43F9EF0}" sibTransId="{AD0A8281-CB18-4D62-86DB-6B3CE72F0397}"/>
    <dgm:cxn modelId="{14F46A32-45B6-4991-82F7-07299C5392B6}" srcId="{D5384621-E19D-4C39-B872-A8F9F3C711A4}" destId="{6D08280B-A45A-41E2-80B4-CD66B6639EF8}" srcOrd="3" destOrd="0" parTransId="{6E609EA5-BC8D-40CA-9E2C-878958414B7B}" sibTransId="{591D44F3-85C6-4B54-8769-546930A01D02}"/>
    <dgm:cxn modelId="{290AE537-0A9A-49D1-AD97-0194D02B61A7}" srcId="{6147F7FF-1E50-4BA3-8D1C-047C1557631D}" destId="{89F4E83A-8C52-45C9-AB20-6237F310D166}" srcOrd="0" destOrd="0" parTransId="{388988B2-9EAF-4BC4-A547-56ADC6E09BCE}" sibTransId="{9787B0DB-CDBC-422F-A9B8-AD363771271D}"/>
    <dgm:cxn modelId="{9D0C1C3A-C4CB-40FF-8C46-6543F60AE045}" srcId="{D5384621-E19D-4C39-B872-A8F9F3C711A4}" destId="{F3B7B23A-0D3B-4D57-8EEC-71501E9CFF7F}" srcOrd="0" destOrd="0" parTransId="{C54A982A-7529-4701-A98E-D732D7792F54}" sibTransId="{4432B60A-DCDA-4781-88F8-5C609C67D462}"/>
    <dgm:cxn modelId="{914E4F41-D0E9-4BD6-A866-EA8665C3EF89}" srcId="{26D38031-6BD4-4940-B6F4-6E54579603CD}" destId="{97E1382D-1800-4ACD-A155-082374205459}" srcOrd="0" destOrd="0" parTransId="{A16409BA-3C49-4325-BF8F-F196D7FCEC1E}" sibTransId="{3FA25F6D-ABBB-44FC-AEA4-C547F8DB3B8C}"/>
    <dgm:cxn modelId="{7FEB9745-6BB8-4743-833C-3F1479B169AA}" type="presOf" srcId="{97E1382D-1800-4ACD-A155-082374205459}" destId="{ABFF26C3-F9F3-466B-B725-0A46DC57F844}" srcOrd="0" destOrd="0" presId="urn:microsoft.com/office/officeart/2005/8/layout/chevron2"/>
    <dgm:cxn modelId="{62A53866-A8DA-4037-AD41-AF8ADF171EE7}" srcId="{D5384621-E19D-4C39-B872-A8F9F3C711A4}" destId="{F7A4D611-2AE8-4C28-AF1A-6769AFB9D588}" srcOrd="1" destOrd="0" parTransId="{3FE66CAB-64C9-4734-B893-F8E0FDFBEA10}" sibTransId="{86365B9F-8343-4E47-A1AE-14C400C8EC4A}"/>
    <dgm:cxn modelId="{4093386A-D973-4187-A884-1497F183450D}" srcId="{1C2A4CD7-6F16-411E-87F7-68CCD1393E02}" destId="{0DBBCB5F-487A-4795-A921-9B423B1A53CB}" srcOrd="0" destOrd="0" parTransId="{D24D188B-AEEC-4888-B720-5E77CF4AE534}" sibTransId="{E17EC8E2-E65F-4A45-85B8-6BD39F3F8E22}"/>
    <dgm:cxn modelId="{7B6AD772-E755-4E68-858F-F3D7E406DF64}" type="presOf" srcId="{91F20B8B-C22E-4820-93DC-3CB6EE1294F1}" destId="{B7AE81E3-CC4B-4314-9DB1-8233C9043198}" srcOrd="0" destOrd="0" presId="urn:microsoft.com/office/officeart/2005/8/layout/chevron2"/>
    <dgm:cxn modelId="{02BBAD77-4F77-4DAD-BDF9-AC293B255666}" type="presOf" srcId="{12373839-FC8B-4F57-85A4-73E5185A6AF8}" destId="{30CD6AF3-6257-4922-A254-9F6376B1144A}" srcOrd="0" destOrd="0" presId="urn:microsoft.com/office/officeart/2005/8/layout/chevron2"/>
    <dgm:cxn modelId="{ECBD0178-E9DC-466B-BDBD-A2BFE3EBAD12}" srcId="{6D08280B-A45A-41E2-80B4-CD66B6639EF8}" destId="{87C8FCAA-AD8E-49C9-9744-D2E1717944D1}" srcOrd="0" destOrd="0" parTransId="{D9CDE16D-099B-479E-AC9F-4F7CBB9CBFE6}" sibTransId="{17F9276D-6BD5-4601-B631-21B69C3F4EBC}"/>
    <dgm:cxn modelId="{09DEF259-F5AB-449E-B537-A79EA4A03113}" type="presOf" srcId="{87C8FCAA-AD8E-49C9-9744-D2E1717944D1}" destId="{5CABEB8D-A066-4449-B321-8467E83773E3}" srcOrd="0" destOrd="0" presId="urn:microsoft.com/office/officeart/2005/8/layout/chevron2"/>
    <dgm:cxn modelId="{E301265A-D882-47D3-9D4B-4FF6C1B4B9A7}" type="presOf" srcId="{F3B7B23A-0D3B-4D57-8EEC-71501E9CFF7F}" destId="{AD857371-A9A0-4384-AAD6-D67DD21B2044}" srcOrd="0" destOrd="0" presId="urn:microsoft.com/office/officeart/2005/8/layout/chevron2"/>
    <dgm:cxn modelId="{DA523F7B-4943-48D5-BDE0-EB2651B43C29}" type="presOf" srcId="{D5384621-E19D-4C39-B872-A8F9F3C711A4}" destId="{D1A9B6DF-631E-4FA1-BD1D-16FCE6FECE09}" srcOrd="0" destOrd="0" presId="urn:microsoft.com/office/officeart/2005/8/layout/chevron2"/>
    <dgm:cxn modelId="{E8554891-25DB-49D5-9BB3-364079A7C197}" srcId="{F3B7B23A-0D3B-4D57-8EEC-71501E9CFF7F}" destId="{91F20B8B-C22E-4820-93DC-3CB6EE1294F1}" srcOrd="0" destOrd="0" parTransId="{89B949B6-2E7E-4038-B161-A6C4CB9AF563}" sibTransId="{358C6B9F-BAA0-42A4-A5C2-0CBFAC2F6560}"/>
    <dgm:cxn modelId="{A96CAA95-B5B9-46F3-B1D1-D98C3DA59945}" type="presOf" srcId="{0DBBCB5F-487A-4795-A921-9B423B1A53CB}" destId="{05C5338E-6ED6-4779-9227-1BD1430D8294}" srcOrd="0" destOrd="0" presId="urn:microsoft.com/office/officeart/2005/8/layout/chevron2"/>
    <dgm:cxn modelId="{2645889C-FDF2-41C6-A1E5-2276CAC89969}" type="presOf" srcId="{6E24CDD0-E53B-4B45-B3E4-3201BD49C35A}" destId="{DECF3B8C-5D48-4120-ABA0-5490D390A280}" srcOrd="0" destOrd="0" presId="urn:microsoft.com/office/officeart/2005/8/layout/chevron2"/>
    <dgm:cxn modelId="{8CC790A3-B56D-47B1-B32F-8DEEDF97AE56}" srcId="{D5384621-E19D-4C39-B872-A8F9F3C711A4}" destId="{D9361D38-580C-4332-9EAB-EF65611155E0}" srcOrd="2" destOrd="0" parTransId="{073EF123-A6FA-4079-A78C-48FA1DEECA31}" sibTransId="{CC32E56D-34A0-4C0F-9E69-42B585474644}"/>
    <dgm:cxn modelId="{FE9E1BB4-D99A-433C-98BE-65816E13A8F2}" srcId="{D5384621-E19D-4C39-B872-A8F9F3C711A4}" destId="{12373839-FC8B-4F57-85A4-73E5185A6AF8}" srcOrd="5" destOrd="0" parTransId="{EF16DF6A-EDC8-4580-9C9A-9C835C0AECAB}" sibTransId="{2A82CF45-AA8E-4FC3-9C7C-CAE87EB3E7A9}"/>
    <dgm:cxn modelId="{5CD965CE-ABF0-46BC-97BC-4CCF4F862EA1}" type="presOf" srcId="{6147F7FF-1E50-4BA3-8D1C-047C1557631D}" destId="{0AA25CB5-258D-40E1-954E-97FC24B1BAAB}" srcOrd="0" destOrd="0" presId="urn:microsoft.com/office/officeart/2005/8/layout/chevron2"/>
    <dgm:cxn modelId="{81A468D2-E73C-45F3-B691-BD6F9CC5B7E5}" type="presOf" srcId="{D9361D38-580C-4332-9EAB-EF65611155E0}" destId="{8B36809A-7B86-4BE1-B024-5F7454B9A21F}" srcOrd="0" destOrd="0" presId="urn:microsoft.com/office/officeart/2005/8/layout/chevron2"/>
    <dgm:cxn modelId="{7CAEDBDB-1F66-4BFE-AE6E-D9A79B33F667}" srcId="{D9361D38-580C-4332-9EAB-EF65611155E0}" destId="{6E24CDD0-E53B-4B45-B3E4-3201BD49C35A}" srcOrd="0" destOrd="0" parTransId="{B9B4548E-BC03-4685-A6B5-6CE83BABC8F7}" sibTransId="{4F2957AA-C5C9-47B1-8801-3EA9EE569105}"/>
    <dgm:cxn modelId="{CB1A12DE-5084-43FC-B7CE-25D81AADA41E}" srcId="{12373839-FC8B-4F57-85A4-73E5185A6AF8}" destId="{145B8B89-DB32-4123-A36B-A11176E64FC5}" srcOrd="0" destOrd="0" parTransId="{65FC15C6-067A-43BE-A4B3-D5A7F3EC796B}" sibTransId="{26AE50FA-4506-4273-972A-4365BF195DF7}"/>
    <dgm:cxn modelId="{A95207E2-6069-4C3E-9162-3BF147C49F96}" srcId="{D5384621-E19D-4C39-B872-A8F9F3C711A4}" destId="{6147F7FF-1E50-4BA3-8D1C-047C1557631D}" srcOrd="4" destOrd="0" parTransId="{EA72670E-89DE-45FC-95AE-0E6D221F96FA}" sibTransId="{EDB434AC-42C6-417B-AF53-29FA9DD69364}"/>
    <dgm:cxn modelId="{438244ED-B231-401E-B4C3-F5358EA6B959}" srcId="{D5384621-E19D-4C39-B872-A8F9F3C711A4}" destId="{1C2A4CD7-6F16-411E-87F7-68CCD1393E02}" srcOrd="7" destOrd="0" parTransId="{CEA25931-B831-4345-800A-042E92396A49}" sibTransId="{568548DB-21B5-4E18-AD70-1FEF28FACA70}"/>
    <dgm:cxn modelId="{DED06BEE-02E6-445B-B965-5753D039C6FB}" type="presOf" srcId="{F7A4D611-2AE8-4C28-AF1A-6769AFB9D588}" destId="{158D9CCD-498C-4090-B125-3A50B7479214}" srcOrd="0" destOrd="0" presId="urn:microsoft.com/office/officeart/2005/8/layout/chevron2"/>
    <dgm:cxn modelId="{4E38E8F6-AACE-4E85-987A-B65189953D4D}" type="presOf" srcId="{A2C9FD13-D8BA-41ED-AF68-10922F894466}" destId="{07F045CF-2DFE-4AC4-ABD5-83F3EF040066}" srcOrd="0" destOrd="0" presId="urn:microsoft.com/office/officeart/2005/8/layout/chevron2"/>
    <dgm:cxn modelId="{7FEE0B3F-8C4C-439D-BCA5-382680E841D3}" type="presParOf" srcId="{D1A9B6DF-631E-4FA1-BD1D-16FCE6FECE09}" destId="{8423175F-6DF8-4A91-97FC-737EAC63ADD6}" srcOrd="0" destOrd="0" presId="urn:microsoft.com/office/officeart/2005/8/layout/chevron2"/>
    <dgm:cxn modelId="{61CB951C-379E-4F46-A338-A067E89656E4}" type="presParOf" srcId="{8423175F-6DF8-4A91-97FC-737EAC63ADD6}" destId="{AD857371-A9A0-4384-AAD6-D67DD21B2044}" srcOrd="0" destOrd="0" presId="urn:microsoft.com/office/officeart/2005/8/layout/chevron2"/>
    <dgm:cxn modelId="{B2154F30-1895-4F10-B21F-F13D4D96F351}" type="presParOf" srcId="{8423175F-6DF8-4A91-97FC-737EAC63ADD6}" destId="{B7AE81E3-CC4B-4314-9DB1-8233C9043198}" srcOrd="1" destOrd="0" presId="urn:microsoft.com/office/officeart/2005/8/layout/chevron2"/>
    <dgm:cxn modelId="{3A302562-1401-449E-95D6-A16F8E3EFDF0}" type="presParOf" srcId="{D1A9B6DF-631E-4FA1-BD1D-16FCE6FECE09}" destId="{72EDF99F-ED64-4AF3-9CD8-C7C1CFDB21CB}" srcOrd="1" destOrd="0" presId="urn:microsoft.com/office/officeart/2005/8/layout/chevron2"/>
    <dgm:cxn modelId="{3381DDB3-840B-464E-8350-1D8A31D2192F}" type="presParOf" srcId="{D1A9B6DF-631E-4FA1-BD1D-16FCE6FECE09}" destId="{95473F40-5616-4F91-96F0-0F781197D0C4}" srcOrd="2" destOrd="0" presId="urn:microsoft.com/office/officeart/2005/8/layout/chevron2"/>
    <dgm:cxn modelId="{199FCF36-4209-48CC-B1D4-A626216F966B}" type="presParOf" srcId="{95473F40-5616-4F91-96F0-0F781197D0C4}" destId="{158D9CCD-498C-4090-B125-3A50B7479214}" srcOrd="0" destOrd="0" presId="urn:microsoft.com/office/officeart/2005/8/layout/chevron2"/>
    <dgm:cxn modelId="{34CE7ADD-CA6D-4BA5-A190-4556858189F4}" type="presParOf" srcId="{95473F40-5616-4F91-96F0-0F781197D0C4}" destId="{07F045CF-2DFE-4AC4-ABD5-83F3EF040066}" srcOrd="1" destOrd="0" presId="urn:microsoft.com/office/officeart/2005/8/layout/chevron2"/>
    <dgm:cxn modelId="{7C0C1082-FC23-43BC-A6E9-1C5665AED607}" type="presParOf" srcId="{D1A9B6DF-631E-4FA1-BD1D-16FCE6FECE09}" destId="{CF90268F-595C-4724-9D20-E24839C2A31F}" srcOrd="3" destOrd="0" presId="urn:microsoft.com/office/officeart/2005/8/layout/chevron2"/>
    <dgm:cxn modelId="{11CACEEA-8B96-43A5-ACD1-311FB6BA1165}" type="presParOf" srcId="{D1A9B6DF-631E-4FA1-BD1D-16FCE6FECE09}" destId="{2B81ECD2-C8F4-477E-98D1-026964110D47}" srcOrd="4" destOrd="0" presId="urn:microsoft.com/office/officeart/2005/8/layout/chevron2"/>
    <dgm:cxn modelId="{3BBFB873-6910-4C9E-9F28-1F1448E9C8CD}" type="presParOf" srcId="{2B81ECD2-C8F4-477E-98D1-026964110D47}" destId="{8B36809A-7B86-4BE1-B024-5F7454B9A21F}" srcOrd="0" destOrd="0" presId="urn:microsoft.com/office/officeart/2005/8/layout/chevron2"/>
    <dgm:cxn modelId="{E64BA53D-2145-4A66-B733-D902AF36425B}" type="presParOf" srcId="{2B81ECD2-C8F4-477E-98D1-026964110D47}" destId="{DECF3B8C-5D48-4120-ABA0-5490D390A280}" srcOrd="1" destOrd="0" presId="urn:microsoft.com/office/officeart/2005/8/layout/chevron2"/>
    <dgm:cxn modelId="{B8E8FD91-FB2A-4E9C-8DFA-72C67357E6E1}" type="presParOf" srcId="{D1A9B6DF-631E-4FA1-BD1D-16FCE6FECE09}" destId="{F1D72F76-0323-402A-AC5E-4F0DA4B5C402}" srcOrd="5" destOrd="0" presId="urn:microsoft.com/office/officeart/2005/8/layout/chevron2"/>
    <dgm:cxn modelId="{7C248165-3215-44E8-B06D-9B62015DB608}" type="presParOf" srcId="{D1A9B6DF-631E-4FA1-BD1D-16FCE6FECE09}" destId="{5BE73161-BC9E-4026-9812-306112F81A6E}" srcOrd="6" destOrd="0" presId="urn:microsoft.com/office/officeart/2005/8/layout/chevron2"/>
    <dgm:cxn modelId="{B7A27FD2-AFA9-4E7E-A3B1-26B825082599}" type="presParOf" srcId="{5BE73161-BC9E-4026-9812-306112F81A6E}" destId="{A4DBB90F-EDD1-4F9B-AFA8-D3245EBBCAD0}" srcOrd="0" destOrd="0" presId="urn:microsoft.com/office/officeart/2005/8/layout/chevron2"/>
    <dgm:cxn modelId="{767FE35C-9B16-4707-AE5A-EE8FA4F00F76}" type="presParOf" srcId="{5BE73161-BC9E-4026-9812-306112F81A6E}" destId="{5CABEB8D-A066-4449-B321-8467E83773E3}" srcOrd="1" destOrd="0" presId="urn:microsoft.com/office/officeart/2005/8/layout/chevron2"/>
    <dgm:cxn modelId="{CDB08D3B-AB3D-4D95-996C-D646AE21471F}" type="presParOf" srcId="{D1A9B6DF-631E-4FA1-BD1D-16FCE6FECE09}" destId="{573400EB-7AFB-4355-ADEC-EFADFDACFB8B}" srcOrd="7" destOrd="0" presId="urn:microsoft.com/office/officeart/2005/8/layout/chevron2"/>
    <dgm:cxn modelId="{FB82EC32-4693-4183-881B-941ED0DB3B90}" type="presParOf" srcId="{D1A9B6DF-631E-4FA1-BD1D-16FCE6FECE09}" destId="{AA790251-9DA9-4C60-9B8B-5A06BE12DAA7}" srcOrd="8" destOrd="0" presId="urn:microsoft.com/office/officeart/2005/8/layout/chevron2"/>
    <dgm:cxn modelId="{ED7CB3AA-E711-4879-BEE6-ABA51296F9FC}" type="presParOf" srcId="{AA790251-9DA9-4C60-9B8B-5A06BE12DAA7}" destId="{0AA25CB5-258D-40E1-954E-97FC24B1BAAB}" srcOrd="0" destOrd="0" presId="urn:microsoft.com/office/officeart/2005/8/layout/chevron2"/>
    <dgm:cxn modelId="{80B58029-BAC4-4C5F-9463-6ACCB692B7FE}" type="presParOf" srcId="{AA790251-9DA9-4C60-9B8B-5A06BE12DAA7}" destId="{BDD7AF96-6353-404F-84E6-62A16AC2C38C}" srcOrd="1" destOrd="0" presId="urn:microsoft.com/office/officeart/2005/8/layout/chevron2"/>
    <dgm:cxn modelId="{667EF43C-1B45-4B22-B640-3D469F9968A5}" type="presParOf" srcId="{D1A9B6DF-631E-4FA1-BD1D-16FCE6FECE09}" destId="{F0F89BDB-667D-471E-BA8E-15D8D3D696D4}" srcOrd="9" destOrd="0" presId="urn:microsoft.com/office/officeart/2005/8/layout/chevron2"/>
    <dgm:cxn modelId="{390825A1-FBC7-407C-A38A-7B120764481E}" type="presParOf" srcId="{D1A9B6DF-631E-4FA1-BD1D-16FCE6FECE09}" destId="{3BFBFAFA-E12F-486E-AEFF-3F70A8E27C31}" srcOrd="10" destOrd="0" presId="urn:microsoft.com/office/officeart/2005/8/layout/chevron2"/>
    <dgm:cxn modelId="{B5BA92FB-8731-4E9B-A71B-3E88CBFEFCEE}" type="presParOf" srcId="{3BFBFAFA-E12F-486E-AEFF-3F70A8E27C31}" destId="{30CD6AF3-6257-4922-A254-9F6376B1144A}" srcOrd="0" destOrd="0" presId="urn:microsoft.com/office/officeart/2005/8/layout/chevron2"/>
    <dgm:cxn modelId="{E91A4D1C-5259-4D70-B6DF-E7DB352B4C52}" type="presParOf" srcId="{3BFBFAFA-E12F-486E-AEFF-3F70A8E27C31}" destId="{9F984BDC-78DE-4FD1-8DFC-0C21841B4D49}" srcOrd="1" destOrd="0" presId="urn:microsoft.com/office/officeart/2005/8/layout/chevron2"/>
    <dgm:cxn modelId="{5D68D767-9AEB-4240-8DA1-D6D11744A886}" type="presParOf" srcId="{D1A9B6DF-631E-4FA1-BD1D-16FCE6FECE09}" destId="{3A9A8F14-850B-4325-9D09-7269B16D5F0F}" srcOrd="11" destOrd="0" presId="urn:microsoft.com/office/officeart/2005/8/layout/chevron2"/>
    <dgm:cxn modelId="{9C1D53E7-FE1E-4CDB-9BBE-B6B1CA300F31}" type="presParOf" srcId="{D1A9B6DF-631E-4FA1-BD1D-16FCE6FECE09}" destId="{6BF2073A-FB0F-418E-B913-1225FE589A53}" srcOrd="12" destOrd="0" presId="urn:microsoft.com/office/officeart/2005/8/layout/chevron2"/>
    <dgm:cxn modelId="{97FDDD26-3770-4608-B280-DEE5EDF12506}" type="presParOf" srcId="{6BF2073A-FB0F-418E-B913-1225FE589A53}" destId="{6855910F-3768-43F2-BFBB-64C5E94C959E}" srcOrd="0" destOrd="0" presId="urn:microsoft.com/office/officeart/2005/8/layout/chevron2"/>
    <dgm:cxn modelId="{287DFAA6-75A7-4118-A4AC-117C613C026E}" type="presParOf" srcId="{6BF2073A-FB0F-418E-B913-1225FE589A53}" destId="{ABFF26C3-F9F3-466B-B725-0A46DC57F844}" srcOrd="1" destOrd="0" presId="urn:microsoft.com/office/officeart/2005/8/layout/chevron2"/>
    <dgm:cxn modelId="{66A38992-A37D-4BBA-B6F3-F4D75CAAC7DD}" type="presParOf" srcId="{D1A9B6DF-631E-4FA1-BD1D-16FCE6FECE09}" destId="{CEDC66D1-3112-4456-BE54-DC357B583E81}" srcOrd="13" destOrd="0" presId="urn:microsoft.com/office/officeart/2005/8/layout/chevron2"/>
    <dgm:cxn modelId="{9539550B-BCE3-4F79-9704-A554DF7482BA}" type="presParOf" srcId="{D1A9B6DF-631E-4FA1-BD1D-16FCE6FECE09}" destId="{79307555-984A-400C-8552-7B39681AD7D6}" srcOrd="14" destOrd="0" presId="urn:microsoft.com/office/officeart/2005/8/layout/chevron2"/>
    <dgm:cxn modelId="{040FCE88-62D2-44B4-805D-88259C7C6165}" type="presParOf" srcId="{79307555-984A-400C-8552-7B39681AD7D6}" destId="{A1A8DA76-5B0D-4E03-A94C-9F237CFF1474}" srcOrd="0" destOrd="0" presId="urn:microsoft.com/office/officeart/2005/8/layout/chevron2"/>
    <dgm:cxn modelId="{F2D7B759-5EE4-49BE-9D06-8E4AC998ACF9}" type="presParOf" srcId="{79307555-984A-400C-8552-7B39681AD7D6}" destId="{05C5338E-6ED6-4779-9227-1BD1430D829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357D89-CED7-4E63-99DF-0CECA31207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62DDCC4B-5865-4570-85C4-8B837F670207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lv-LV" dirty="0">
              <a:solidFill>
                <a:schemeClr val="tx1"/>
              </a:solidFill>
            </a:rPr>
            <a:t>Maksimālās līgumu summas atbilstoši būvdarbu pieredzes klasēm:</a:t>
          </a:r>
        </a:p>
      </dgm:t>
    </dgm:pt>
    <dgm:pt modelId="{861BC4C1-B30F-43EC-BA99-0D57ECE59126}" type="parTrans" cxnId="{3A390CC6-4A13-42B2-BEE3-FBBFA63B79E2}">
      <dgm:prSet/>
      <dgm:spPr/>
      <dgm:t>
        <a:bodyPr/>
        <a:lstStyle/>
        <a:p>
          <a:endParaRPr lang="lv-LV"/>
        </a:p>
      </dgm:t>
    </dgm:pt>
    <dgm:pt modelId="{4D2F3148-936B-461B-9885-B9735CC6A78D}" type="sibTrans" cxnId="{3A390CC6-4A13-42B2-BEE3-FBBFA63B79E2}">
      <dgm:prSet/>
      <dgm:spPr/>
      <dgm:t>
        <a:bodyPr/>
        <a:lstStyle/>
        <a:p>
          <a:endParaRPr lang="lv-LV"/>
        </a:p>
      </dgm:t>
    </dgm:pt>
    <dgm:pt modelId="{88A6FDCD-11DE-4F6D-BD4F-FA62BDBE22C8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lv-LV" dirty="0">
              <a:solidFill>
                <a:schemeClr val="tx1"/>
              </a:solidFill>
            </a:rPr>
            <a:t>Apakšuzņēmēji vienā objektā var noslēgt līgumus par kopējo summu kas nepārsniedz viņu klasei noteikto kopējo līguma summu</a:t>
          </a:r>
        </a:p>
      </dgm:t>
    </dgm:pt>
    <dgm:pt modelId="{D4C52C9E-6CA4-4058-A03F-89260FC68ED3}" type="parTrans" cxnId="{600E5CC2-2353-4F14-A84B-879A74A09A0C}">
      <dgm:prSet/>
      <dgm:spPr/>
      <dgm:t>
        <a:bodyPr/>
        <a:lstStyle/>
        <a:p>
          <a:endParaRPr lang="lv-LV"/>
        </a:p>
      </dgm:t>
    </dgm:pt>
    <dgm:pt modelId="{F32B5B83-84F9-4B33-B770-CB153C10E188}" type="sibTrans" cxnId="{600E5CC2-2353-4F14-A84B-879A74A09A0C}">
      <dgm:prSet/>
      <dgm:spPr/>
      <dgm:t>
        <a:bodyPr/>
        <a:lstStyle/>
        <a:p>
          <a:endParaRPr lang="lv-LV"/>
        </a:p>
      </dgm:t>
    </dgm:pt>
    <dgm:pt modelId="{D90A98C5-D82F-459B-94BA-6161A6E987AB}" type="pres">
      <dgm:prSet presAssocID="{B5357D89-CED7-4E63-99DF-0CECA31207EA}" presName="linear" presStyleCnt="0">
        <dgm:presLayoutVars>
          <dgm:animLvl val="lvl"/>
          <dgm:resizeHandles val="exact"/>
        </dgm:presLayoutVars>
      </dgm:prSet>
      <dgm:spPr/>
    </dgm:pt>
    <dgm:pt modelId="{9902D947-4FE4-4A38-A0AB-56F7BDFCDD0F}" type="pres">
      <dgm:prSet presAssocID="{62DDCC4B-5865-4570-85C4-8B837F67020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F2A77A9-C5CB-4143-BB53-EB0A928248F0}" type="pres">
      <dgm:prSet presAssocID="{4D2F3148-936B-461B-9885-B9735CC6A78D}" presName="spacer" presStyleCnt="0"/>
      <dgm:spPr/>
    </dgm:pt>
    <dgm:pt modelId="{EACB01FD-F9A7-4D65-8183-1E5782206418}" type="pres">
      <dgm:prSet presAssocID="{88A6FDCD-11DE-4F6D-BD4F-FA62BDBE22C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BA00248-8ADA-45E2-9CE4-DA703B3A1822}" type="presOf" srcId="{88A6FDCD-11DE-4F6D-BD4F-FA62BDBE22C8}" destId="{EACB01FD-F9A7-4D65-8183-1E5782206418}" srcOrd="0" destOrd="0" presId="urn:microsoft.com/office/officeart/2005/8/layout/vList2"/>
    <dgm:cxn modelId="{D9E81A4C-EADE-4FB6-8B32-A383135C4918}" type="presOf" srcId="{B5357D89-CED7-4E63-99DF-0CECA31207EA}" destId="{D90A98C5-D82F-459B-94BA-6161A6E987AB}" srcOrd="0" destOrd="0" presId="urn:microsoft.com/office/officeart/2005/8/layout/vList2"/>
    <dgm:cxn modelId="{4688E38D-E4AA-40BE-83A6-15F03041181C}" type="presOf" srcId="{62DDCC4B-5865-4570-85C4-8B837F670207}" destId="{9902D947-4FE4-4A38-A0AB-56F7BDFCDD0F}" srcOrd="0" destOrd="0" presId="urn:microsoft.com/office/officeart/2005/8/layout/vList2"/>
    <dgm:cxn modelId="{600E5CC2-2353-4F14-A84B-879A74A09A0C}" srcId="{B5357D89-CED7-4E63-99DF-0CECA31207EA}" destId="{88A6FDCD-11DE-4F6D-BD4F-FA62BDBE22C8}" srcOrd="1" destOrd="0" parTransId="{D4C52C9E-6CA4-4058-A03F-89260FC68ED3}" sibTransId="{F32B5B83-84F9-4B33-B770-CB153C10E188}"/>
    <dgm:cxn modelId="{3A390CC6-4A13-42B2-BEE3-FBBFA63B79E2}" srcId="{B5357D89-CED7-4E63-99DF-0CECA31207EA}" destId="{62DDCC4B-5865-4570-85C4-8B837F670207}" srcOrd="0" destOrd="0" parTransId="{861BC4C1-B30F-43EC-BA99-0D57ECE59126}" sibTransId="{4D2F3148-936B-461B-9885-B9735CC6A78D}"/>
    <dgm:cxn modelId="{44FA1554-9A07-4CC5-A419-9DB4E7FB30C2}" type="presParOf" srcId="{D90A98C5-D82F-459B-94BA-6161A6E987AB}" destId="{9902D947-4FE4-4A38-A0AB-56F7BDFCDD0F}" srcOrd="0" destOrd="0" presId="urn:microsoft.com/office/officeart/2005/8/layout/vList2"/>
    <dgm:cxn modelId="{25E7DEB4-E366-4F06-873A-E1A1C113E4AC}" type="presParOf" srcId="{D90A98C5-D82F-459B-94BA-6161A6E987AB}" destId="{0F2A77A9-C5CB-4143-BB53-EB0A928248F0}" srcOrd="1" destOrd="0" presId="urn:microsoft.com/office/officeart/2005/8/layout/vList2"/>
    <dgm:cxn modelId="{910074C2-B2AC-4250-9700-E49CEA148134}" type="presParOf" srcId="{D90A98C5-D82F-459B-94BA-6161A6E987AB}" destId="{EACB01FD-F9A7-4D65-8183-1E578220641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FC3697-08F4-449C-8AB9-6102CE28FFED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A0C87FB-75B3-42A5-A571-F9F5FC69E2A9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lv-LV" sz="1600" dirty="0"/>
            <a:t>Izstrādāt būvkomersantu klasifikācijas noteikumus, iekļaujot būvdarbu pieredzes klasi un klasifikācijas piemērošanas kārtību publiskajos iepirkumos</a:t>
          </a:r>
        </a:p>
      </dgm:t>
    </dgm:pt>
    <dgm:pt modelId="{C9CF2B68-302D-44A7-813F-BCA4FF363FB3}" type="parTrans" cxnId="{C0D70D35-E4CE-422C-99E9-F593911B30FF}">
      <dgm:prSet/>
      <dgm:spPr/>
      <dgm:t>
        <a:bodyPr/>
        <a:lstStyle/>
        <a:p>
          <a:endParaRPr lang="lv-LV"/>
        </a:p>
      </dgm:t>
    </dgm:pt>
    <dgm:pt modelId="{753AB236-1C94-4AF3-BAE5-98A4DF29D022}" type="sibTrans" cxnId="{C0D70D35-E4CE-422C-99E9-F593911B30FF}">
      <dgm:prSet/>
      <dgm:spPr/>
      <dgm:t>
        <a:bodyPr/>
        <a:lstStyle/>
        <a:p>
          <a:endParaRPr lang="lv-LV"/>
        </a:p>
      </dgm:t>
    </dgm:pt>
    <dgm:pt modelId="{FEB389CE-4697-4D38-BD4F-91E478764CDE}">
      <dgm:prSet custT="1"/>
      <dgm:spPr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lv-LV" sz="1600" dirty="0"/>
            <a:t>Noteikumu saskaņošana darba grupā ar BVKB, FM, IUB, LBP </a:t>
          </a:r>
        </a:p>
      </dgm:t>
    </dgm:pt>
    <dgm:pt modelId="{CB386B4D-45B2-4A8D-B788-3060F67969CB}" type="parTrans" cxnId="{4A1FB797-CD57-410F-992C-455841F22ACD}">
      <dgm:prSet/>
      <dgm:spPr/>
      <dgm:t>
        <a:bodyPr/>
        <a:lstStyle/>
        <a:p>
          <a:endParaRPr lang="lv-LV"/>
        </a:p>
      </dgm:t>
    </dgm:pt>
    <dgm:pt modelId="{413DA2E9-8387-47AC-859F-2B6A8385C309}" type="sibTrans" cxnId="{4A1FB797-CD57-410F-992C-455841F22ACD}">
      <dgm:prSet/>
      <dgm:spPr/>
      <dgm:t>
        <a:bodyPr/>
        <a:lstStyle/>
        <a:p>
          <a:endParaRPr lang="lv-LV" sz="2400"/>
        </a:p>
      </dgm:t>
    </dgm:pt>
    <dgm:pt modelId="{4596506D-071F-4A57-98A6-E52288CBBC55}">
      <dgm:prSet custT="1"/>
      <dgm:spPr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lv-LV" sz="1600" dirty="0"/>
            <a:t>Sabiedriskā apspriešana Latvijas Būvniecības padomes informēšana 2018.gada oktobris</a:t>
          </a:r>
        </a:p>
      </dgm:t>
    </dgm:pt>
    <dgm:pt modelId="{A0E2A214-8521-4F61-91BA-3430E417E391}" type="parTrans" cxnId="{3C7B0E3B-0AAE-49A7-B594-938E93221C5B}">
      <dgm:prSet/>
      <dgm:spPr/>
      <dgm:t>
        <a:bodyPr/>
        <a:lstStyle/>
        <a:p>
          <a:endParaRPr lang="lv-LV"/>
        </a:p>
      </dgm:t>
    </dgm:pt>
    <dgm:pt modelId="{301DCAD0-8C1B-4E37-AB81-C56DCC3D1CFB}" type="sibTrans" cxnId="{3C7B0E3B-0AAE-49A7-B594-938E93221C5B}">
      <dgm:prSet/>
      <dgm:spPr/>
      <dgm:t>
        <a:bodyPr/>
        <a:lstStyle/>
        <a:p>
          <a:endParaRPr lang="lv-LV" sz="2400"/>
        </a:p>
      </dgm:t>
    </dgm:pt>
    <dgm:pt modelId="{91CA6789-5368-4C64-99C5-78E7FFF1B21E}">
      <dgm:prSet custT="1"/>
      <dgm:spPr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lv-LV" sz="1600" dirty="0"/>
            <a:t>Noteikumu izsludināšana VSS 2018.gada novembris</a:t>
          </a:r>
        </a:p>
      </dgm:t>
    </dgm:pt>
    <dgm:pt modelId="{C0FDD191-1EFA-4846-890E-8A11EB667167}" type="parTrans" cxnId="{62D2B5A6-3C28-4A3D-BE08-48D0E8FC17EB}">
      <dgm:prSet/>
      <dgm:spPr/>
      <dgm:t>
        <a:bodyPr/>
        <a:lstStyle/>
        <a:p>
          <a:endParaRPr lang="lv-LV"/>
        </a:p>
      </dgm:t>
    </dgm:pt>
    <dgm:pt modelId="{3F8DD03B-31D4-4004-8E95-AB687F5A6619}" type="sibTrans" cxnId="{62D2B5A6-3C28-4A3D-BE08-48D0E8FC17EB}">
      <dgm:prSet/>
      <dgm:spPr/>
      <dgm:t>
        <a:bodyPr/>
        <a:lstStyle/>
        <a:p>
          <a:endParaRPr lang="lv-LV" sz="2400"/>
        </a:p>
      </dgm:t>
    </dgm:pt>
    <dgm:pt modelId="{E75A3EE5-2721-45D1-9E2C-BD02358063C6}">
      <dgm:prSet custT="1"/>
      <dgm:spPr>
        <a:ln>
          <a:solidFill>
            <a:schemeClr val="accent1"/>
          </a:solidFill>
        </a:ln>
      </dgm:spPr>
      <dgm:t>
        <a:bodyPr/>
        <a:lstStyle/>
        <a:p>
          <a:pPr algn="r"/>
          <a:r>
            <a:rPr lang="lv-LV" sz="1600" dirty="0"/>
            <a:t>Noteikumu apstiprināšana MK 2019.gada janvāris</a:t>
          </a:r>
        </a:p>
      </dgm:t>
    </dgm:pt>
    <dgm:pt modelId="{26038348-3C2A-48D9-A248-2FF3FD473725}" type="parTrans" cxnId="{F2EB50DB-6333-458B-B16E-109054610D72}">
      <dgm:prSet/>
      <dgm:spPr/>
      <dgm:t>
        <a:bodyPr/>
        <a:lstStyle/>
        <a:p>
          <a:endParaRPr lang="lv-LV"/>
        </a:p>
      </dgm:t>
    </dgm:pt>
    <dgm:pt modelId="{EE8341B6-7201-492F-8FD2-0359EAC55135}" type="sibTrans" cxnId="{F2EB50DB-6333-458B-B16E-109054610D72}">
      <dgm:prSet/>
      <dgm:spPr/>
      <dgm:t>
        <a:bodyPr/>
        <a:lstStyle/>
        <a:p>
          <a:endParaRPr lang="lv-LV" sz="2400"/>
        </a:p>
      </dgm:t>
    </dgm:pt>
    <dgm:pt modelId="{7B9D9F6B-57C7-4076-B5A7-A173A2F1B1DA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lv-LV" sz="1600" dirty="0"/>
            <a:t>Noteikumi stājas spēkā 30.04.2019</a:t>
          </a:r>
        </a:p>
      </dgm:t>
    </dgm:pt>
    <dgm:pt modelId="{A4F79A9A-9D4D-4330-8AF1-33D84E167A1C}" type="parTrans" cxnId="{6FDAF414-143D-4E3A-A361-2716502E7ED4}">
      <dgm:prSet/>
      <dgm:spPr/>
      <dgm:t>
        <a:bodyPr/>
        <a:lstStyle/>
        <a:p>
          <a:endParaRPr lang="lv-LV"/>
        </a:p>
      </dgm:t>
    </dgm:pt>
    <dgm:pt modelId="{B0A22D83-8A6A-409E-A930-CF8D12CE1131}" type="sibTrans" cxnId="{6FDAF414-143D-4E3A-A361-2716502E7ED4}">
      <dgm:prSet/>
      <dgm:spPr/>
      <dgm:t>
        <a:bodyPr/>
        <a:lstStyle/>
        <a:p>
          <a:endParaRPr lang="lv-LV"/>
        </a:p>
      </dgm:t>
    </dgm:pt>
    <dgm:pt modelId="{E1A183E5-093D-4B74-A69D-DA264CDCD0D2}" type="pres">
      <dgm:prSet presAssocID="{8EFC3697-08F4-449C-8AB9-6102CE28FFED}" presName="Name0" presStyleCnt="0">
        <dgm:presLayoutVars>
          <dgm:chMax val="7"/>
          <dgm:chPref val="5"/>
        </dgm:presLayoutVars>
      </dgm:prSet>
      <dgm:spPr/>
    </dgm:pt>
    <dgm:pt modelId="{1D4CE82C-A85E-48F1-8DC0-E64530A6231A}" type="pres">
      <dgm:prSet presAssocID="{8EFC3697-08F4-449C-8AB9-6102CE28FFED}" presName="arrowNode" presStyleLbl="node1" presStyleIdx="0" presStyleCnt="1"/>
      <dgm:spPr/>
    </dgm:pt>
    <dgm:pt modelId="{E11D3D34-EEFF-4D0C-A449-B0C92CBFD636}" type="pres">
      <dgm:prSet presAssocID="{DA0C87FB-75B3-42A5-A571-F9F5FC69E2A9}" presName="txNode1" presStyleLbl="revTx" presStyleIdx="0" presStyleCnt="6" custScaleX="168469" custScaleY="118626" custLinFactNeighborX="-38077" custLinFactNeighborY="4657">
        <dgm:presLayoutVars>
          <dgm:bulletEnabled val="1"/>
        </dgm:presLayoutVars>
      </dgm:prSet>
      <dgm:spPr/>
    </dgm:pt>
    <dgm:pt modelId="{E589CC67-60D2-419D-B260-1A4F6AC91B48}" type="pres">
      <dgm:prSet presAssocID="{FEB389CE-4697-4D38-BD4F-91E478764CDE}" presName="txNode2" presStyleLbl="revTx" presStyleIdx="1" presStyleCnt="6" custLinFactNeighborX="-12446" custLinFactNeighborY="-67065">
        <dgm:presLayoutVars>
          <dgm:bulletEnabled val="1"/>
        </dgm:presLayoutVars>
      </dgm:prSet>
      <dgm:spPr/>
    </dgm:pt>
    <dgm:pt modelId="{5C210C68-58BF-4A05-8017-0D058D8D1341}" type="pres">
      <dgm:prSet presAssocID="{413DA2E9-8387-47AC-859F-2B6A8385C309}" presName="dotNode2" presStyleCnt="0"/>
      <dgm:spPr/>
    </dgm:pt>
    <dgm:pt modelId="{C26ECC12-AE86-4E05-AD48-D66E9E2569DA}" type="pres">
      <dgm:prSet presAssocID="{413DA2E9-8387-47AC-859F-2B6A8385C309}" presName="dotRepeatNode" presStyleLbl="fgShp" presStyleIdx="0" presStyleCnt="4"/>
      <dgm:spPr/>
    </dgm:pt>
    <dgm:pt modelId="{941F85F6-2760-4F8C-B11F-9D809F5BD20A}" type="pres">
      <dgm:prSet presAssocID="{4596506D-071F-4A57-98A6-E52288CBBC55}" presName="txNode3" presStyleLbl="revTx" presStyleIdx="2" presStyleCnt="6" custScaleX="158664" custLinFactNeighborX="-22496" custLinFactNeighborY="52947">
        <dgm:presLayoutVars>
          <dgm:bulletEnabled val="1"/>
        </dgm:presLayoutVars>
      </dgm:prSet>
      <dgm:spPr/>
    </dgm:pt>
    <dgm:pt modelId="{6EFEA0B9-A652-4855-BF44-73CADC51BA61}" type="pres">
      <dgm:prSet presAssocID="{301DCAD0-8C1B-4E37-AB81-C56DCC3D1CFB}" presName="dotNode3" presStyleCnt="0"/>
      <dgm:spPr/>
    </dgm:pt>
    <dgm:pt modelId="{B9744634-7A5E-4136-8D78-61873C5587BA}" type="pres">
      <dgm:prSet presAssocID="{301DCAD0-8C1B-4E37-AB81-C56DCC3D1CFB}" presName="dotRepeatNode" presStyleLbl="fgShp" presStyleIdx="1" presStyleCnt="4"/>
      <dgm:spPr/>
    </dgm:pt>
    <dgm:pt modelId="{7DA83F26-95E6-426B-B014-0B1F59E4CE1D}" type="pres">
      <dgm:prSet presAssocID="{91CA6789-5368-4C64-99C5-78E7FFF1B21E}" presName="txNode4" presStyleLbl="revTx" presStyleIdx="3" presStyleCnt="6" custScaleX="137641" custLinFactNeighborX="18502" custLinFactNeighborY="-29414">
        <dgm:presLayoutVars>
          <dgm:bulletEnabled val="1"/>
        </dgm:presLayoutVars>
      </dgm:prSet>
      <dgm:spPr/>
    </dgm:pt>
    <dgm:pt modelId="{FAAEB148-D1ED-45E7-A862-410C211C96B1}" type="pres">
      <dgm:prSet presAssocID="{3F8DD03B-31D4-4004-8E95-AB687F5A6619}" presName="dotNode4" presStyleCnt="0"/>
      <dgm:spPr/>
    </dgm:pt>
    <dgm:pt modelId="{296819A6-4CA1-4F84-9856-1EDE9A37B507}" type="pres">
      <dgm:prSet presAssocID="{3F8DD03B-31D4-4004-8E95-AB687F5A6619}" presName="dotRepeatNode" presStyleLbl="fgShp" presStyleIdx="2" presStyleCnt="4"/>
      <dgm:spPr/>
    </dgm:pt>
    <dgm:pt modelId="{B7E0AEFA-F612-471C-B864-AB4FC5CB35DE}" type="pres">
      <dgm:prSet presAssocID="{E75A3EE5-2721-45D1-9E2C-BD02358063C6}" presName="txNode5" presStyleLbl="revTx" presStyleIdx="4" presStyleCnt="6" custScaleX="86080" custLinFactNeighborX="4045" custLinFactNeighborY="31767">
        <dgm:presLayoutVars>
          <dgm:bulletEnabled val="1"/>
        </dgm:presLayoutVars>
      </dgm:prSet>
      <dgm:spPr/>
    </dgm:pt>
    <dgm:pt modelId="{58377FB5-CF2F-4EB3-8772-19C14EF275E7}" type="pres">
      <dgm:prSet presAssocID="{EE8341B6-7201-492F-8FD2-0359EAC55135}" presName="dotNode5" presStyleCnt="0"/>
      <dgm:spPr/>
    </dgm:pt>
    <dgm:pt modelId="{79876568-71D6-4090-90FD-C2B5E6903970}" type="pres">
      <dgm:prSet presAssocID="{EE8341B6-7201-492F-8FD2-0359EAC55135}" presName="dotRepeatNode" presStyleLbl="fgShp" presStyleIdx="3" presStyleCnt="4"/>
      <dgm:spPr/>
    </dgm:pt>
    <dgm:pt modelId="{31A017FE-CB71-4C8F-944D-3575DB628774}" type="pres">
      <dgm:prSet presAssocID="{7B9D9F6B-57C7-4076-B5A7-A173A2F1B1DA}" presName="txNode6" presStyleLbl="revTx" presStyleIdx="5" presStyleCnt="6" custScaleY="60096" custLinFactNeighborY="-3530">
        <dgm:presLayoutVars>
          <dgm:bulletEnabled val="1"/>
        </dgm:presLayoutVars>
      </dgm:prSet>
      <dgm:spPr/>
    </dgm:pt>
  </dgm:ptLst>
  <dgm:cxnLst>
    <dgm:cxn modelId="{5D490710-2650-4D1F-8882-EB388A9ADCB8}" type="presOf" srcId="{3F8DD03B-31D4-4004-8E95-AB687F5A6619}" destId="{296819A6-4CA1-4F84-9856-1EDE9A37B507}" srcOrd="0" destOrd="0" presId="urn:microsoft.com/office/officeart/2009/3/layout/DescendingProcess"/>
    <dgm:cxn modelId="{6FDAF414-143D-4E3A-A361-2716502E7ED4}" srcId="{8EFC3697-08F4-449C-8AB9-6102CE28FFED}" destId="{7B9D9F6B-57C7-4076-B5A7-A173A2F1B1DA}" srcOrd="5" destOrd="0" parTransId="{A4F79A9A-9D4D-4330-8AF1-33D84E167A1C}" sibTransId="{B0A22D83-8A6A-409E-A930-CF8D12CE1131}"/>
    <dgm:cxn modelId="{BA725431-BDE7-41FC-A29D-BB8D7CA2E52F}" type="presOf" srcId="{301DCAD0-8C1B-4E37-AB81-C56DCC3D1CFB}" destId="{B9744634-7A5E-4136-8D78-61873C5587BA}" srcOrd="0" destOrd="0" presId="urn:microsoft.com/office/officeart/2009/3/layout/DescendingProcess"/>
    <dgm:cxn modelId="{C0D70D35-E4CE-422C-99E9-F593911B30FF}" srcId="{8EFC3697-08F4-449C-8AB9-6102CE28FFED}" destId="{DA0C87FB-75B3-42A5-A571-F9F5FC69E2A9}" srcOrd="0" destOrd="0" parTransId="{C9CF2B68-302D-44A7-813F-BCA4FF363FB3}" sibTransId="{753AB236-1C94-4AF3-BAE5-98A4DF29D022}"/>
    <dgm:cxn modelId="{3C7B0E3B-0AAE-49A7-B594-938E93221C5B}" srcId="{8EFC3697-08F4-449C-8AB9-6102CE28FFED}" destId="{4596506D-071F-4A57-98A6-E52288CBBC55}" srcOrd="2" destOrd="0" parTransId="{A0E2A214-8521-4F61-91BA-3430E417E391}" sibTransId="{301DCAD0-8C1B-4E37-AB81-C56DCC3D1CFB}"/>
    <dgm:cxn modelId="{D792A35E-8E27-4171-9FDD-35B4B84C43F5}" type="presOf" srcId="{8EFC3697-08F4-449C-8AB9-6102CE28FFED}" destId="{E1A183E5-093D-4B74-A69D-DA264CDCD0D2}" srcOrd="0" destOrd="0" presId="urn:microsoft.com/office/officeart/2009/3/layout/DescendingProcess"/>
    <dgm:cxn modelId="{6EA7E260-54A8-4380-BBB9-43F44B9DF11A}" type="presOf" srcId="{EE8341B6-7201-492F-8FD2-0359EAC55135}" destId="{79876568-71D6-4090-90FD-C2B5E6903970}" srcOrd="0" destOrd="0" presId="urn:microsoft.com/office/officeart/2009/3/layout/DescendingProcess"/>
    <dgm:cxn modelId="{21AEE249-0C4C-4596-9F0E-8233578A3BC4}" type="presOf" srcId="{E75A3EE5-2721-45D1-9E2C-BD02358063C6}" destId="{B7E0AEFA-F612-471C-B864-AB4FC5CB35DE}" srcOrd="0" destOrd="0" presId="urn:microsoft.com/office/officeart/2009/3/layout/DescendingProcess"/>
    <dgm:cxn modelId="{FBD5AA52-1A95-4A82-BAFB-EDA6534977F6}" type="presOf" srcId="{91CA6789-5368-4C64-99C5-78E7FFF1B21E}" destId="{7DA83F26-95E6-426B-B014-0B1F59E4CE1D}" srcOrd="0" destOrd="0" presId="urn:microsoft.com/office/officeart/2009/3/layout/DescendingProcess"/>
    <dgm:cxn modelId="{C727D17A-1BFB-4AE2-80F3-F1A29099E799}" type="presOf" srcId="{7B9D9F6B-57C7-4076-B5A7-A173A2F1B1DA}" destId="{31A017FE-CB71-4C8F-944D-3575DB628774}" srcOrd="0" destOrd="0" presId="urn:microsoft.com/office/officeart/2009/3/layout/DescendingProcess"/>
    <dgm:cxn modelId="{4A1FB797-CD57-410F-992C-455841F22ACD}" srcId="{8EFC3697-08F4-449C-8AB9-6102CE28FFED}" destId="{FEB389CE-4697-4D38-BD4F-91E478764CDE}" srcOrd="1" destOrd="0" parTransId="{CB386B4D-45B2-4A8D-B788-3060F67969CB}" sibTransId="{413DA2E9-8387-47AC-859F-2B6A8385C309}"/>
    <dgm:cxn modelId="{62D2B5A6-3C28-4A3D-BE08-48D0E8FC17EB}" srcId="{8EFC3697-08F4-449C-8AB9-6102CE28FFED}" destId="{91CA6789-5368-4C64-99C5-78E7FFF1B21E}" srcOrd="3" destOrd="0" parTransId="{C0FDD191-1EFA-4846-890E-8A11EB667167}" sibTransId="{3F8DD03B-31D4-4004-8E95-AB687F5A6619}"/>
    <dgm:cxn modelId="{AB33BAA7-E98A-49D6-8218-E1A2B033F376}" type="presOf" srcId="{413DA2E9-8387-47AC-859F-2B6A8385C309}" destId="{C26ECC12-AE86-4E05-AD48-D66E9E2569DA}" srcOrd="0" destOrd="0" presId="urn:microsoft.com/office/officeart/2009/3/layout/DescendingProcess"/>
    <dgm:cxn modelId="{F2EB50DB-6333-458B-B16E-109054610D72}" srcId="{8EFC3697-08F4-449C-8AB9-6102CE28FFED}" destId="{E75A3EE5-2721-45D1-9E2C-BD02358063C6}" srcOrd="4" destOrd="0" parTransId="{26038348-3C2A-48D9-A248-2FF3FD473725}" sibTransId="{EE8341B6-7201-492F-8FD2-0359EAC55135}"/>
    <dgm:cxn modelId="{D07164DD-E659-430A-BCE0-774A7D6EA27B}" type="presOf" srcId="{DA0C87FB-75B3-42A5-A571-F9F5FC69E2A9}" destId="{E11D3D34-EEFF-4D0C-A449-B0C92CBFD636}" srcOrd="0" destOrd="0" presId="urn:microsoft.com/office/officeart/2009/3/layout/DescendingProcess"/>
    <dgm:cxn modelId="{65D2BFF5-CFB4-485A-8E6F-CFA02175EDF7}" type="presOf" srcId="{4596506D-071F-4A57-98A6-E52288CBBC55}" destId="{941F85F6-2760-4F8C-B11F-9D809F5BD20A}" srcOrd="0" destOrd="0" presId="urn:microsoft.com/office/officeart/2009/3/layout/DescendingProcess"/>
    <dgm:cxn modelId="{08B8D7FF-079B-4D71-B27C-A4A655F3A24F}" type="presOf" srcId="{FEB389CE-4697-4D38-BD4F-91E478764CDE}" destId="{E589CC67-60D2-419D-B260-1A4F6AC91B48}" srcOrd="0" destOrd="0" presId="urn:microsoft.com/office/officeart/2009/3/layout/DescendingProcess"/>
    <dgm:cxn modelId="{BECD29BF-53F1-42A5-BF31-6BF1A372FD95}" type="presParOf" srcId="{E1A183E5-093D-4B74-A69D-DA264CDCD0D2}" destId="{1D4CE82C-A85E-48F1-8DC0-E64530A6231A}" srcOrd="0" destOrd="0" presId="urn:microsoft.com/office/officeart/2009/3/layout/DescendingProcess"/>
    <dgm:cxn modelId="{27039004-9575-4031-805A-78C20A149C56}" type="presParOf" srcId="{E1A183E5-093D-4B74-A69D-DA264CDCD0D2}" destId="{E11D3D34-EEFF-4D0C-A449-B0C92CBFD636}" srcOrd="1" destOrd="0" presId="urn:microsoft.com/office/officeart/2009/3/layout/DescendingProcess"/>
    <dgm:cxn modelId="{A8867F01-5B1D-4C3D-8001-A3E73412CD88}" type="presParOf" srcId="{E1A183E5-093D-4B74-A69D-DA264CDCD0D2}" destId="{E589CC67-60D2-419D-B260-1A4F6AC91B48}" srcOrd="2" destOrd="0" presId="urn:microsoft.com/office/officeart/2009/3/layout/DescendingProcess"/>
    <dgm:cxn modelId="{A32AF6EF-A45C-476A-8A22-01D3712C53F3}" type="presParOf" srcId="{E1A183E5-093D-4B74-A69D-DA264CDCD0D2}" destId="{5C210C68-58BF-4A05-8017-0D058D8D1341}" srcOrd="3" destOrd="0" presId="urn:microsoft.com/office/officeart/2009/3/layout/DescendingProcess"/>
    <dgm:cxn modelId="{E8AF8E49-1C2F-413A-83C6-3A79B55048C2}" type="presParOf" srcId="{5C210C68-58BF-4A05-8017-0D058D8D1341}" destId="{C26ECC12-AE86-4E05-AD48-D66E9E2569DA}" srcOrd="0" destOrd="0" presId="urn:microsoft.com/office/officeart/2009/3/layout/DescendingProcess"/>
    <dgm:cxn modelId="{F18C5C02-1F3B-4285-909F-9B9AACCD4CF6}" type="presParOf" srcId="{E1A183E5-093D-4B74-A69D-DA264CDCD0D2}" destId="{941F85F6-2760-4F8C-B11F-9D809F5BD20A}" srcOrd="4" destOrd="0" presId="urn:microsoft.com/office/officeart/2009/3/layout/DescendingProcess"/>
    <dgm:cxn modelId="{86920F6A-364E-4DDA-9610-9B9B414F47C5}" type="presParOf" srcId="{E1A183E5-093D-4B74-A69D-DA264CDCD0D2}" destId="{6EFEA0B9-A652-4855-BF44-73CADC51BA61}" srcOrd="5" destOrd="0" presId="urn:microsoft.com/office/officeart/2009/3/layout/DescendingProcess"/>
    <dgm:cxn modelId="{BFF2297B-0D4F-4479-B5C3-7B87080EA499}" type="presParOf" srcId="{6EFEA0B9-A652-4855-BF44-73CADC51BA61}" destId="{B9744634-7A5E-4136-8D78-61873C5587BA}" srcOrd="0" destOrd="0" presId="urn:microsoft.com/office/officeart/2009/3/layout/DescendingProcess"/>
    <dgm:cxn modelId="{726D4C71-C0D9-4417-9E4E-012202295F7A}" type="presParOf" srcId="{E1A183E5-093D-4B74-A69D-DA264CDCD0D2}" destId="{7DA83F26-95E6-426B-B014-0B1F59E4CE1D}" srcOrd="6" destOrd="0" presId="urn:microsoft.com/office/officeart/2009/3/layout/DescendingProcess"/>
    <dgm:cxn modelId="{2FA2CA22-EB27-4BAF-998A-0128464957C5}" type="presParOf" srcId="{E1A183E5-093D-4B74-A69D-DA264CDCD0D2}" destId="{FAAEB148-D1ED-45E7-A862-410C211C96B1}" srcOrd="7" destOrd="0" presId="urn:microsoft.com/office/officeart/2009/3/layout/DescendingProcess"/>
    <dgm:cxn modelId="{C0C86FCF-ECD0-4177-9610-0179B058E668}" type="presParOf" srcId="{FAAEB148-D1ED-45E7-A862-410C211C96B1}" destId="{296819A6-4CA1-4F84-9856-1EDE9A37B507}" srcOrd="0" destOrd="0" presId="urn:microsoft.com/office/officeart/2009/3/layout/DescendingProcess"/>
    <dgm:cxn modelId="{CE7C08BA-9F6B-4AA9-BF7D-EC6BB475E2D8}" type="presParOf" srcId="{E1A183E5-093D-4B74-A69D-DA264CDCD0D2}" destId="{B7E0AEFA-F612-471C-B864-AB4FC5CB35DE}" srcOrd="8" destOrd="0" presId="urn:microsoft.com/office/officeart/2009/3/layout/DescendingProcess"/>
    <dgm:cxn modelId="{B6BE1983-3228-4A1E-A99D-0044568C5B1F}" type="presParOf" srcId="{E1A183E5-093D-4B74-A69D-DA264CDCD0D2}" destId="{58377FB5-CF2F-4EB3-8772-19C14EF275E7}" srcOrd="9" destOrd="0" presId="urn:microsoft.com/office/officeart/2009/3/layout/DescendingProcess"/>
    <dgm:cxn modelId="{7F85E9FF-F576-485A-B0EC-DF5B0965261A}" type="presParOf" srcId="{58377FB5-CF2F-4EB3-8772-19C14EF275E7}" destId="{79876568-71D6-4090-90FD-C2B5E6903970}" srcOrd="0" destOrd="0" presId="urn:microsoft.com/office/officeart/2009/3/layout/DescendingProcess"/>
    <dgm:cxn modelId="{C0778AB6-4EFD-4A3E-A87D-3AF26C226767}" type="presParOf" srcId="{E1A183E5-093D-4B74-A69D-DA264CDCD0D2}" destId="{31A017FE-CB71-4C8F-944D-3575DB628774}" srcOrd="10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B8681-48DB-499E-BF7C-66EA61489B5F}">
      <dsp:nvSpPr>
        <dsp:cNvPr id="0" name=""/>
        <dsp:cNvSpPr/>
      </dsp:nvSpPr>
      <dsp:spPr>
        <a:xfrm>
          <a:off x="51" y="60031"/>
          <a:ext cx="4913783" cy="950400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300" kern="1200" dirty="0"/>
            <a:t>Vispārējā klase </a:t>
          </a:r>
        </a:p>
      </dsp:txBody>
      <dsp:txXfrm>
        <a:off x="46446" y="106426"/>
        <a:ext cx="4820993" cy="904005"/>
      </dsp:txXfrm>
    </dsp:sp>
    <dsp:sp modelId="{EC3844E0-574D-4C5D-AD7A-6C036E62102B}">
      <dsp:nvSpPr>
        <dsp:cNvPr id="0" name=""/>
        <dsp:cNvSpPr/>
      </dsp:nvSpPr>
      <dsp:spPr>
        <a:xfrm>
          <a:off x="51" y="1010431"/>
          <a:ext cx="4913783" cy="32808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70C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/>
            <a:t>tiek piešķirta saskaņā ar esošajiem Profesionālās pieredzes, Finansiāli ekonomiskajiem un Ilgtspējas rādītājiem</a:t>
          </a:r>
        </a:p>
      </dsp:txBody>
      <dsp:txXfrm>
        <a:off x="51" y="1010431"/>
        <a:ext cx="4913783" cy="3280875"/>
      </dsp:txXfrm>
    </dsp:sp>
    <dsp:sp modelId="{42381C9B-44AF-468A-9A90-B17CA9214D90}">
      <dsp:nvSpPr>
        <dsp:cNvPr id="0" name=""/>
        <dsp:cNvSpPr/>
      </dsp:nvSpPr>
      <dsp:spPr>
        <a:xfrm>
          <a:off x="5601764" y="60031"/>
          <a:ext cx="4913783" cy="950400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300" kern="1200" dirty="0"/>
            <a:t>Būvdarbu pieredzes klase </a:t>
          </a:r>
        </a:p>
      </dsp:txBody>
      <dsp:txXfrm>
        <a:off x="5648159" y="106426"/>
        <a:ext cx="4820993" cy="904005"/>
      </dsp:txXfrm>
    </dsp:sp>
    <dsp:sp modelId="{9364B001-26BE-4624-B8CA-61C3C801CF2A}">
      <dsp:nvSpPr>
        <dsp:cNvPr id="0" name=""/>
        <dsp:cNvSpPr/>
      </dsp:nvSpPr>
      <dsp:spPr>
        <a:xfrm>
          <a:off x="5601764" y="1010431"/>
          <a:ext cx="4913783" cy="32808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/>
            <a:t>tiek piešķirta saskaņā ar būvkomersantu pašu spēkiem veikto būvdarbu pieredzi noteiktās būvdarbu sfērās</a:t>
          </a:r>
        </a:p>
      </dsp:txBody>
      <dsp:txXfrm>
        <a:off x="5601764" y="1010431"/>
        <a:ext cx="4913783" cy="3280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32E61-E65C-47D6-A4F8-C22C01F79D27}">
      <dsp:nvSpPr>
        <dsp:cNvPr id="0" name=""/>
        <dsp:cNvSpPr/>
      </dsp:nvSpPr>
      <dsp:spPr>
        <a:xfrm>
          <a:off x="588516" y="0"/>
          <a:ext cx="4375511" cy="451579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solidFill>
                <a:schemeClr val="tx1"/>
              </a:solidFill>
            </a:rPr>
            <a:t>Izņemt vispārējās klases likviditātes kritērijus</a:t>
          </a:r>
        </a:p>
      </dsp:txBody>
      <dsp:txXfrm>
        <a:off x="716670" y="128154"/>
        <a:ext cx="4119203" cy="4259490"/>
      </dsp:txXfrm>
    </dsp:sp>
    <dsp:sp modelId="{E7BE4535-53EF-408C-B1C2-48C006A5BED6}">
      <dsp:nvSpPr>
        <dsp:cNvPr id="0" name=""/>
        <dsp:cNvSpPr/>
      </dsp:nvSpPr>
      <dsp:spPr>
        <a:xfrm>
          <a:off x="5037471" y="1715335"/>
          <a:ext cx="155699" cy="1085126"/>
        </a:xfrm>
        <a:prstGeom prst="flowChartConnector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4600" kern="1200"/>
        </a:p>
      </dsp:txBody>
      <dsp:txXfrm>
        <a:off x="5037471" y="1932360"/>
        <a:ext cx="108989" cy="651076"/>
      </dsp:txXfrm>
    </dsp:sp>
    <dsp:sp modelId="{235F54B2-7E62-4CED-B738-4F97D8718B9F}">
      <dsp:nvSpPr>
        <dsp:cNvPr id="0" name=""/>
        <dsp:cNvSpPr/>
      </dsp:nvSpPr>
      <dsp:spPr>
        <a:xfrm>
          <a:off x="5257800" y="0"/>
          <a:ext cx="4375511" cy="451579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solidFill>
                <a:schemeClr val="tx1"/>
              </a:solidFill>
            </a:rPr>
            <a:t>Ieviest būvdarbu pieredzes klasi balstoties uz būvkomersantu pašu spēkiem izpildītajām līgumu summām sekojošās sfērās: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Ēku būvdarbi + neklasificētas inženierbūves;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Autoceļu un ielu būvdarbi;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Tiltu būvdarbi;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Dzelzceļa būvju būvdarbi;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Elektronisko sakaru būvju būvdarbi;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Ārējās elektroapgādes infrastruktūras būvniecība;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Ārējās ūdensapgādes, siltuma un gāzes apgādes infrastruktūras objektu būvniecība;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Ostu, citu hidrotehnisko un meliorācijas būvju būvdarbi;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>
              <a:solidFill>
                <a:schemeClr val="tx1"/>
              </a:solidFill>
            </a:rPr>
            <a:t>Restaurācija</a:t>
          </a:r>
        </a:p>
      </dsp:txBody>
      <dsp:txXfrm>
        <a:off x="5385954" y="128154"/>
        <a:ext cx="4119203" cy="4259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14E15-BAC1-48D1-A61E-777C4CAF47F6}">
      <dsp:nvSpPr>
        <dsp:cNvPr id="0" name=""/>
        <dsp:cNvSpPr/>
      </dsp:nvSpPr>
      <dsp:spPr>
        <a:xfrm>
          <a:off x="0" y="85062"/>
          <a:ext cx="10515600" cy="1319759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/>
              </a:solidFill>
            </a:rPr>
            <a:t>Būvkomersanti paši BIS iesniedz informāciju par būvdarbu līgumiem un norāda pašu spēkiem veikto būvdarbu apjomu (€) par kuriem ir pieņemšanas – nodošanas akts</a:t>
          </a:r>
        </a:p>
      </dsp:txBody>
      <dsp:txXfrm>
        <a:off x="64425" y="149487"/>
        <a:ext cx="10386750" cy="1190909"/>
      </dsp:txXfrm>
    </dsp:sp>
    <dsp:sp modelId="{A423D340-744D-4DFB-B54A-C0A67EA83571}">
      <dsp:nvSpPr>
        <dsp:cNvPr id="0" name=""/>
        <dsp:cNvSpPr/>
      </dsp:nvSpPr>
      <dsp:spPr>
        <a:xfrm>
          <a:off x="0" y="1473942"/>
          <a:ext cx="10515600" cy="83309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/>
              </a:solidFill>
            </a:rPr>
            <a:t>Par nepatiesas informācijas sniegšanu vairākas reizes var anulēt šo klasi uz 12 mēnešiem</a:t>
          </a:r>
        </a:p>
      </dsp:txBody>
      <dsp:txXfrm>
        <a:off x="40668" y="1514610"/>
        <a:ext cx="10434264" cy="751762"/>
      </dsp:txXfrm>
    </dsp:sp>
    <dsp:sp modelId="{A5C9D550-C2BC-4581-B9DB-C263FEA2D25A}">
      <dsp:nvSpPr>
        <dsp:cNvPr id="0" name=""/>
        <dsp:cNvSpPr/>
      </dsp:nvSpPr>
      <dsp:spPr>
        <a:xfrm>
          <a:off x="0" y="2376161"/>
          <a:ext cx="10515600" cy="83375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/>
              </a:solidFill>
            </a:rPr>
            <a:t>Klases pārskatīšana vienu reizi gadā ir bez maksas</a:t>
          </a:r>
        </a:p>
      </dsp:txBody>
      <dsp:txXfrm>
        <a:off x="40701" y="2416862"/>
        <a:ext cx="10434198" cy="752356"/>
      </dsp:txXfrm>
    </dsp:sp>
    <dsp:sp modelId="{0D9EA44C-008A-4C5E-932C-CCC25DA67959}">
      <dsp:nvSpPr>
        <dsp:cNvPr id="0" name=""/>
        <dsp:cNvSpPr/>
      </dsp:nvSpPr>
      <dsp:spPr>
        <a:xfrm>
          <a:off x="0" y="3279039"/>
          <a:ext cx="10515600" cy="927619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>
              <a:solidFill>
                <a:schemeClr val="tx1"/>
              </a:solidFill>
            </a:rPr>
            <a:t>Papildus klases pārskatīšana vai ārpuskārtas klasifikācija būs par maksu</a:t>
          </a:r>
        </a:p>
      </dsp:txBody>
      <dsp:txXfrm>
        <a:off x="45283" y="3324322"/>
        <a:ext cx="10425034" cy="837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57371-A9A0-4384-AAD6-D67DD21B2044}">
      <dsp:nvSpPr>
        <dsp:cNvPr id="0" name=""/>
        <dsp:cNvSpPr/>
      </dsp:nvSpPr>
      <dsp:spPr>
        <a:xfrm rot="5400000">
          <a:off x="-97340" y="97760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1.Klase</a:t>
          </a:r>
        </a:p>
      </dsp:txBody>
      <dsp:txXfrm rot="-5400000">
        <a:off x="1" y="227547"/>
        <a:ext cx="454256" cy="194681"/>
      </dsp:txXfrm>
    </dsp:sp>
    <dsp:sp modelId="{B7AE81E3-CC4B-4314-9DB1-8233C9043198}">
      <dsp:nvSpPr>
        <dsp:cNvPr id="0" name=""/>
        <dsp:cNvSpPr/>
      </dsp:nvSpPr>
      <dsp:spPr>
        <a:xfrm rot="5400000">
          <a:off x="3433677" y="-2979001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bez līguma summas ierobežojumiem;</a:t>
          </a:r>
        </a:p>
      </dsp:txBody>
      <dsp:txXfrm rot="-5400000">
        <a:off x="454257" y="21010"/>
        <a:ext cx="6360060" cy="380627"/>
      </dsp:txXfrm>
    </dsp:sp>
    <dsp:sp modelId="{158D9CCD-498C-4090-B125-3A50B7479214}">
      <dsp:nvSpPr>
        <dsp:cNvPr id="0" name=""/>
        <dsp:cNvSpPr/>
      </dsp:nvSpPr>
      <dsp:spPr>
        <a:xfrm rot="5400000">
          <a:off x="-97340" y="672283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2.klase </a:t>
          </a:r>
        </a:p>
      </dsp:txBody>
      <dsp:txXfrm rot="-5400000">
        <a:off x="1" y="802070"/>
        <a:ext cx="454256" cy="194681"/>
      </dsp:txXfrm>
    </dsp:sp>
    <dsp:sp modelId="{07F045CF-2DFE-4AC4-ABD5-83F3EF040066}">
      <dsp:nvSpPr>
        <dsp:cNvPr id="0" name=""/>
        <dsp:cNvSpPr/>
      </dsp:nvSpPr>
      <dsp:spPr>
        <a:xfrm rot="5400000">
          <a:off x="3433677" y="-2404478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kopējā līguma summa līdz 10 000 000 €;</a:t>
          </a:r>
        </a:p>
      </dsp:txBody>
      <dsp:txXfrm rot="-5400000">
        <a:off x="454257" y="595533"/>
        <a:ext cx="6360060" cy="380627"/>
      </dsp:txXfrm>
    </dsp:sp>
    <dsp:sp modelId="{8B36809A-7B86-4BE1-B024-5F7454B9A21F}">
      <dsp:nvSpPr>
        <dsp:cNvPr id="0" name=""/>
        <dsp:cNvSpPr/>
      </dsp:nvSpPr>
      <dsp:spPr>
        <a:xfrm rot="5400000">
          <a:off x="-97340" y="1246805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3.Klase</a:t>
          </a:r>
        </a:p>
      </dsp:txBody>
      <dsp:txXfrm rot="-5400000">
        <a:off x="1" y="1376592"/>
        <a:ext cx="454256" cy="194681"/>
      </dsp:txXfrm>
    </dsp:sp>
    <dsp:sp modelId="{DECF3B8C-5D48-4120-ABA0-5490D390A280}">
      <dsp:nvSpPr>
        <dsp:cNvPr id="0" name=""/>
        <dsp:cNvSpPr/>
      </dsp:nvSpPr>
      <dsp:spPr>
        <a:xfrm rot="5400000">
          <a:off x="3433677" y="-1829956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kopējā līguma summa līdz 5 000 000 €;</a:t>
          </a:r>
        </a:p>
      </dsp:txBody>
      <dsp:txXfrm rot="-5400000">
        <a:off x="454257" y="1170055"/>
        <a:ext cx="6360060" cy="380627"/>
      </dsp:txXfrm>
    </dsp:sp>
    <dsp:sp modelId="{A4DBB90F-EDD1-4F9B-AFA8-D3245EBBCAD0}">
      <dsp:nvSpPr>
        <dsp:cNvPr id="0" name=""/>
        <dsp:cNvSpPr/>
      </dsp:nvSpPr>
      <dsp:spPr>
        <a:xfrm rot="5400000">
          <a:off x="-97340" y="1821328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4.Klase</a:t>
          </a:r>
        </a:p>
      </dsp:txBody>
      <dsp:txXfrm rot="-5400000">
        <a:off x="1" y="1951115"/>
        <a:ext cx="454256" cy="194681"/>
      </dsp:txXfrm>
    </dsp:sp>
    <dsp:sp modelId="{5CABEB8D-A066-4449-B321-8467E83773E3}">
      <dsp:nvSpPr>
        <dsp:cNvPr id="0" name=""/>
        <dsp:cNvSpPr/>
      </dsp:nvSpPr>
      <dsp:spPr>
        <a:xfrm rot="5400000">
          <a:off x="3433677" y="-1255433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kopējā līguma summa līdz 2 000 000 €;</a:t>
          </a:r>
        </a:p>
      </dsp:txBody>
      <dsp:txXfrm rot="-5400000">
        <a:off x="454257" y="1744578"/>
        <a:ext cx="6360060" cy="380627"/>
      </dsp:txXfrm>
    </dsp:sp>
    <dsp:sp modelId="{0AA25CB5-258D-40E1-954E-97FC24B1BAAB}">
      <dsp:nvSpPr>
        <dsp:cNvPr id="0" name=""/>
        <dsp:cNvSpPr/>
      </dsp:nvSpPr>
      <dsp:spPr>
        <a:xfrm rot="5400000">
          <a:off x="-97340" y="2395851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5.Klase</a:t>
          </a:r>
        </a:p>
      </dsp:txBody>
      <dsp:txXfrm rot="-5400000">
        <a:off x="1" y="2525638"/>
        <a:ext cx="454256" cy="194681"/>
      </dsp:txXfrm>
    </dsp:sp>
    <dsp:sp modelId="{BDD7AF96-6353-404F-84E6-62A16AC2C38C}">
      <dsp:nvSpPr>
        <dsp:cNvPr id="0" name=""/>
        <dsp:cNvSpPr/>
      </dsp:nvSpPr>
      <dsp:spPr>
        <a:xfrm rot="5400000">
          <a:off x="3433677" y="-680910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kopējā līguma summa līdz 1 000 000€;</a:t>
          </a:r>
        </a:p>
      </dsp:txBody>
      <dsp:txXfrm rot="-5400000">
        <a:off x="454257" y="2319101"/>
        <a:ext cx="6360060" cy="380627"/>
      </dsp:txXfrm>
    </dsp:sp>
    <dsp:sp modelId="{30CD6AF3-6257-4922-A254-9F6376B1144A}">
      <dsp:nvSpPr>
        <dsp:cNvPr id="0" name=""/>
        <dsp:cNvSpPr/>
      </dsp:nvSpPr>
      <dsp:spPr>
        <a:xfrm rot="5400000">
          <a:off x="-97340" y="2970374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6.Klase</a:t>
          </a:r>
        </a:p>
      </dsp:txBody>
      <dsp:txXfrm rot="-5400000">
        <a:off x="1" y="3100161"/>
        <a:ext cx="454256" cy="194681"/>
      </dsp:txXfrm>
    </dsp:sp>
    <dsp:sp modelId="{9F984BDC-78DE-4FD1-8DFC-0C21841B4D49}">
      <dsp:nvSpPr>
        <dsp:cNvPr id="0" name=""/>
        <dsp:cNvSpPr/>
      </dsp:nvSpPr>
      <dsp:spPr>
        <a:xfrm rot="5400000">
          <a:off x="3433677" y="-106387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kopējā līguma summa līdz 500 000€;</a:t>
          </a:r>
        </a:p>
      </dsp:txBody>
      <dsp:txXfrm rot="-5400000">
        <a:off x="454257" y="2893624"/>
        <a:ext cx="6360060" cy="380627"/>
      </dsp:txXfrm>
    </dsp:sp>
    <dsp:sp modelId="{6855910F-3768-43F2-BFBB-64C5E94C959E}">
      <dsp:nvSpPr>
        <dsp:cNvPr id="0" name=""/>
        <dsp:cNvSpPr/>
      </dsp:nvSpPr>
      <dsp:spPr>
        <a:xfrm rot="5400000">
          <a:off x="-97340" y="3544896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/>
            <a:t>7.Klase</a:t>
          </a:r>
        </a:p>
      </dsp:txBody>
      <dsp:txXfrm rot="-5400000">
        <a:off x="1" y="3674683"/>
        <a:ext cx="454256" cy="194681"/>
      </dsp:txXfrm>
    </dsp:sp>
    <dsp:sp modelId="{ABFF26C3-F9F3-466B-B725-0A46DC57F844}">
      <dsp:nvSpPr>
        <dsp:cNvPr id="0" name=""/>
        <dsp:cNvSpPr/>
      </dsp:nvSpPr>
      <dsp:spPr>
        <a:xfrm rot="5400000">
          <a:off x="3433677" y="468134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kopējā līguma summa līdz 100 000€;</a:t>
          </a:r>
        </a:p>
      </dsp:txBody>
      <dsp:txXfrm rot="-5400000">
        <a:off x="454257" y="3468146"/>
        <a:ext cx="6360060" cy="380627"/>
      </dsp:txXfrm>
    </dsp:sp>
    <dsp:sp modelId="{A1A8DA76-5B0D-4E03-A94C-9F237CFF1474}">
      <dsp:nvSpPr>
        <dsp:cNvPr id="0" name=""/>
        <dsp:cNvSpPr/>
      </dsp:nvSpPr>
      <dsp:spPr>
        <a:xfrm rot="5400000">
          <a:off x="-97340" y="4119419"/>
          <a:ext cx="648937" cy="45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8.Klase</a:t>
          </a:r>
        </a:p>
      </dsp:txBody>
      <dsp:txXfrm rot="-5400000">
        <a:off x="1" y="4249206"/>
        <a:ext cx="454256" cy="194681"/>
      </dsp:txXfrm>
    </dsp:sp>
    <dsp:sp modelId="{05C5338E-6ED6-4779-9227-1BD1430D8294}">
      <dsp:nvSpPr>
        <dsp:cNvPr id="0" name=""/>
        <dsp:cNvSpPr/>
      </dsp:nvSpPr>
      <dsp:spPr>
        <a:xfrm rot="5400000">
          <a:off x="3433677" y="1042657"/>
          <a:ext cx="421809" cy="6380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/>
            <a:t>kopējā līguma summa līdz 50 000€.</a:t>
          </a:r>
        </a:p>
      </dsp:txBody>
      <dsp:txXfrm rot="-5400000">
        <a:off x="454257" y="4042669"/>
        <a:ext cx="6360060" cy="3806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2D947-4FE4-4A38-A0AB-56F7BDFCDD0F}">
      <dsp:nvSpPr>
        <dsp:cNvPr id="0" name=""/>
        <dsp:cNvSpPr/>
      </dsp:nvSpPr>
      <dsp:spPr>
        <a:xfrm>
          <a:off x="0" y="78124"/>
          <a:ext cx="3770745" cy="223053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/>
              </a:solidFill>
            </a:rPr>
            <a:t>Maksimālās līgumu summas atbilstoši būvdarbu pieredzes klasēm:</a:t>
          </a:r>
        </a:p>
      </dsp:txBody>
      <dsp:txXfrm>
        <a:off x="108886" y="187010"/>
        <a:ext cx="3552973" cy="2012759"/>
      </dsp:txXfrm>
    </dsp:sp>
    <dsp:sp modelId="{EACB01FD-F9A7-4D65-8183-1E5782206418}">
      <dsp:nvSpPr>
        <dsp:cNvPr id="0" name=""/>
        <dsp:cNvSpPr/>
      </dsp:nvSpPr>
      <dsp:spPr>
        <a:xfrm>
          <a:off x="0" y="2372015"/>
          <a:ext cx="3770745" cy="223053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/>
              </a:solidFill>
            </a:rPr>
            <a:t>Apakšuzņēmēji vienā objektā var noslēgt līgumus par kopējo summu kas nepārsniedz viņu klasei noteikto kopējo līguma summu</a:t>
          </a:r>
        </a:p>
      </dsp:txBody>
      <dsp:txXfrm>
        <a:off x="108886" y="2480901"/>
        <a:ext cx="3552973" cy="20127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CE82C-A85E-48F1-8DC0-E64530A6231A}">
      <dsp:nvSpPr>
        <dsp:cNvPr id="0" name=""/>
        <dsp:cNvSpPr/>
      </dsp:nvSpPr>
      <dsp:spPr>
        <a:xfrm rot="4396374">
          <a:off x="2492435" y="1066752"/>
          <a:ext cx="4460729" cy="3110802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6ECC12-AE86-4E05-AD48-D66E9E2569DA}">
      <dsp:nvSpPr>
        <dsp:cNvPr id="0" name=""/>
        <dsp:cNvSpPr/>
      </dsp:nvSpPr>
      <dsp:spPr>
        <a:xfrm>
          <a:off x="4012811" y="1373731"/>
          <a:ext cx="112647" cy="112647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744634-7A5E-4136-8D78-61873C5587BA}">
      <dsp:nvSpPr>
        <dsp:cNvPr id="0" name=""/>
        <dsp:cNvSpPr/>
      </dsp:nvSpPr>
      <dsp:spPr>
        <a:xfrm>
          <a:off x="4648855" y="1862042"/>
          <a:ext cx="112647" cy="112647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819A6-4CA1-4F84-9856-1EDE9A37B507}">
      <dsp:nvSpPr>
        <dsp:cNvPr id="0" name=""/>
        <dsp:cNvSpPr/>
      </dsp:nvSpPr>
      <dsp:spPr>
        <a:xfrm>
          <a:off x="5220670" y="2433547"/>
          <a:ext cx="112647" cy="112647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1D3D34-EEFF-4D0C-A449-B0C92CBFD636}">
      <dsp:nvSpPr>
        <dsp:cNvPr id="0" name=""/>
        <dsp:cNvSpPr/>
      </dsp:nvSpPr>
      <dsp:spPr>
        <a:xfrm>
          <a:off x="672621" y="4"/>
          <a:ext cx="3543064" cy="980763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Izstrādāt būvkomersantu klasifikācijas noteikumus, iekļaujot būvdarbu pieredzes klasi un klasifikācijas piemērošanas kārtību publiskajos iepirkumos</a:t>
          </a:r>
        </a:p>
      </dsp:txBody>
      <dsp:txXfrm>
        <a:off x="672621" y="4"/>
        <a:ext cx="3543064" cy="980763"/>
      </dsp:txXfrm>
    </dsp:sp>
    <dsp:sp modelId="{E589CC67-60D2-419D-B260-1A4F6AC91B48}">
      <dsp:nvSpPr>
        <dsp:cNvPr id="0" name=""/>
        <dsp:cNvSpPr/>
      </dsp:nvSpPr>
      <dsp:spPr>
        <a:xfrm>
          <a:off x="4362130" y="462197"/>
          <a:ext cx="3126223" cy="826769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Noteikumu saskaņošana darba grupā ar BVKB, FM, IUB, LBP </a:t>
          </a:r>
        </a:p>
      </dsp:txBody>
      <dsp:txXfrm>
        <a:off x="4362130" y="462197"/>
        <a:ext cx="3126223" cy="826769"/>
      </dsp:txXfrm>
    </dsp:sp>
    <dsp:sp modelId="{941F85F6-2760-4F8C-B11F-9D809F5BD20A}">
      <dsp:nvSpPr>
        <dsp:cNvPr id="0" name=""/>
        <dsp:cNvSpPr/>
      </dsp:nvSpPr>
      <dsp:spPr>
        <a:xfrm>
          <a:off x="1103408" y="1942731"/>
          <a:ext cx="3336855" cy="826769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Sabiedriskā apspriešana Latvijas Būvniecības padomes informēšana 2018.gada oktobris</a:t>
          </a:r>
        </a:p>
      </dsp:txBody>
      <dsp:txXfrm>
        <a:off x="1103408" y="1942731"/>
        <a:ext cx="3336855" cy="826769"/>
      </dsp:txXfrm>
    </dsp:sp>
    <dsp:sp modelId="{79876568-71D6-4090-90FD-C2B5E6903970}">
      <dsp:nvSpPr>
        <dsp:cNvPr id="0" name=""/>
        <dsp:cNvSpPr/>
      </dsp:nvSpPr>
      <dsp:spPr>
        <a:xfrm>
          <a:off x="5634468" y="3062408"/>
          <a:ext cx="112647" cy="112647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83F26-95E6-426B-B014-0B1F59E4CE1D}">
      <dsp:nvSpPr>
        <dsp:cNvPr id="0" name=""/>
        <dsp:cNvSpPr/>
      </dsp:nvSpPr>
      <dsp:spPr>
        <a:xfrm>
          <a:off x="5767649" y="1833299"/>
          <a:ext cx="2894721" cy="826769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Noteikumu izsludināšana VSS 2018.gada novembris</a:t>
          </a:r>
        </a:p>
      </dsp:txBody>
      <dsp:txXfrm>
        <a:off x="5767649" y="1833299"/>
        <a:ext cx="2894721" cy="826769"/>
      </dsp:txXfrm>
    </dsp:sp>
    <dsp:sp modelId="{B7E0AEFA-F612-471C-B864-AB4FC5CB35DE}">
      <dsp:nvSpPr>
        <dsp:cNvPr id="0" name=""/>
        <dsp:cNvSpPr/>
      </dsp:nvSpPr>
      <dsp:spPr>
        <a:xfrm>
          <a:off x="2537441" y="2967987"/>
          <a:ext cx="2691052" cy="826769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Noteikumu apstiprināšana MK 2019.gada janvāris</a:t>
          </a:r>
        </a:p>
      </dsp:txBody>
      <dsp:txXfrm>
        <a:off x="2537441" y="2967987"/>
        <a:ext cx="2691052" cy="826769"/>
      </dsp:txXfrm>
    </dsp:sp>
    <dsp:sp modelId="{31A017FE-CB71-4C8F-944D-3575DB628774}">
      <dsp:nvSpPr>
        <dsp:cNvPr id="0" name=""/>
        <dsp:cNvSpPr/>
      </dsp:nvSpPr>
      <dsp:spPr>
        <a:xfrm>
          <a:off x="5035422" y="4514811"/>
          <a:ext cx="2842021" cy="496855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Noteikumi stājas spēkā 30.04.2019</a:t>
          </a:r>
        </a:p>
      </dsp:txBody>
      <dsp:txXfrm>
        <a:off x="5035422" y="4514811"/>
        <a:ext cx="2842021" cy="496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08EF9C-02A5-471C-81B4-8FDCCB83AF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D2007-1C55-458B-9BE8-00B59450F1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8DBD6-7E75-4165-9A2A-49A9BD80D717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26A44-0A85-4EA1-B639-16D4531A5F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42FA5-6C73-4AD9-98F4-D07C224B83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FB35F-14FC-4EA2-82F2-2EC6AA75A4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2912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36933-6225-4132-A174-1784E1A442BA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4AC0B-F14C-4589-BA48-6FC92FDFB8B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8891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AC0B-F14C-4589-BA48-6FC92FDFB8B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2489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AC0B-F14C-4589-BA48-6FC92FDFB8B1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0116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AC0B-F14C-4589-BA48-6FC92FDFB8B1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5547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AC0B-F14C-4589-BA48-6FC92FDFB8B1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243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AC0B-F14C-4589-BA48-6FC92FDFB8B1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1577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02D07-E17F-4FEB-A5F2-FEED50861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5722F3-2C06-437A-A3D1-8C2B2C779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A4E04-007C-43C3-AAC5-1F8AE2E6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CF6C1-F668-4230-9989-7D334F27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825D0-CF29-474E-9ECF-3D9FD16F3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39AD2F-E8AE-41D7-8674-66EA5E8CB4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2B305F-AE90-40B5-A367-4C22F6854B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7433"/>
            <a:ext cx="12192000" cy="32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24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B1E6-5F57-45D9-9813-E3A7C54CF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7AA2D-50C8-4244-94B1-39A87134E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CF1E4-0B68-49C7-8855-FE9AB67D9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111AF-98A7-4F3D-800B-4550C15F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62404-1F5E-45C3-8329-B3BFBBA2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A7DCBB-C396-43BF-9B50-E60C01FED9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49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B84E7F-DC2C-4F29-8FDD-D1F3B2D354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7FE0D-29F0-4AC8-B914-BA22BC7F0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9A8C7-FA4E-46E5-8E6D-B795A0F3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067B-C054-4C78-8E75-D96193DF8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D5E9A-03B3-48F6-A137-517ED10A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0533F7-4024-44EA-B92C-63C9D9E6B5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12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DC27-87EF-44AC-8564-C5E6D6631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0DFB-B413-4273-9DB9-CBA9B8EEF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72D32-5C6D-4F47-8D6F-D4F3D6C5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77338-5725-421F-9711-1C601CD7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04D1-2A15-4E0F-810E-B7CC4DF5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0C55A7-DF54-4E59-B884-43FC1E8BD1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40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6738-647D-4A31-B57D-3FAA3CB9B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EDEC6-6FEF-487F-882F-F403A23F4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C84C-5357-4DD5-A84E-65BC6D2E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4E77E-F585-40FC-B893-63978D95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59ED-CDBD-4E6D-8A1E-7EA74F2DD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FF48A6-6E51-4B48-8993-CFFE0EC7E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46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C192-FC90-49C6-A6CA-37285EA1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00A0B-E5F7-431C-84A0-0E0AEFA8A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0CFEC-BF3F-46EC-9819-929D03BF3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96DD-7287-4407-A333-E4AC402A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9838-4DF1-4C7C-A225-0DED56C0B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7E548-4DCD-4D56-8833-9A51CF91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9E170756-AC2B-46E6-AE20-0DAFFA8111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97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7789-F702-4112-8E43-5F8B9C10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94439-6AC1-4D35-A298-8B43C511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B5A09-3A47-4C09-A8D3-BEBC84409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9E871-F2B1-462F-A94B-ABBCA6C67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AB6198-658B-480F-99C3-9600A22A9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919B73-353B-4077-89B0-FE34016A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C1AAA0-CB79-44FB-B984-2A29F964E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A959B-AE4D-4816-B56F-218594B15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7F52A12A-D369-41B8-9602-ABDB4449E1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30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F7B67-3917-470F-A08A-36C8517D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A1905-F821-41C3-9596-8C8E3516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A398CD-4F42-454A-9F43-479800A6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4E749-0391-44B4-AD74-E10BA342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2AF9C00-08D2-4A5A-AD78-918B95FD0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1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5E2AD3-209D-4029-8A34-E784BFD5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97C10-AEC8-4183-9AD7-AEB49E05A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FD017-CFBE-4C1B-BB07-5EE8A7E8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D630F27B-106E-4611-A40F-D62813A14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1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86F8E-F698-4A18-A436-7C5C83328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5D02-003C-4F8F-AF13-519A3CA72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3487D-1285-428C-9838-2AA62581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E7705-9580-422F-BA4B-E2BCFEF3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06EBC-72F1-4079-B970-B308BEF3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3B7F2-45AE-4918-AF60-915F8E4B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CC230F69-DCFA-4A2D-8B6A-96D66F21A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4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264B-CE40-494B-BD07-E28D85B07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278BC1-F15F-437A-B3C9-66ADC1778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5A3A1-8444-4D93-BCE1-8C95E0ACA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07410-6252-40D4-930E-17539214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5667E-1798-47D1-89D1-0B884D68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6F957-99E9-4368-BF9C-FF29951D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1EC52C8B-BC4D-403D-AEDF-8821950627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20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F0B67-D888-46DA-8695-D1876F586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D9DCA-804E-41F9-BB93-2C90B6FDC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C4FC1-F985-47CD-A0A0-D2BC79199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6448-9A31-497A-A0D8-FDED96419A94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A0E13-539B-4846-BFE0-8D0E23BFD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3DF07-93B0-4CE8-BB2D-CC2B72075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749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E81F4-7D5E-459D-BC3F-7442D66E4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86995"/>
            <a:ext cx="9144000" cy="2387600"/>
          </a:xfrm>
        </p:spPr>
        <p:txBody>
          <a:bodyPr anchor="ctr" anchorCtr="0"/>
          <a:lstStyle/>
          <a:p>
            <a:r>
              <a:rPr lang="lv-LV" b="1" dirty="0"/>
              <a:t>Būvkomersantu klasifikācijas izmaiņas un piemērošana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3BBE9-1639-4036-BC56-EC7DC737B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12042"/>
            <a:ext cx="9144000" cy="364958"/>
          </a:xfrm>
        </p:spPr>
        <p:txBody>
          <a:bodyPr>
            <a:normAutofit fontScale="92500" lnSpcReduction="10000"/>
          </a:bodyPr>
          <a:lstStyle/>
          <a:p>
            <a:r>
              <a:rPr lang="lv-LV" dirty="0"/>
              <a:t>25.07.2018</a:t>
            </a:r>
          </a:p>
        </p:txBody>
      </p:sp>
    </p:spTree>
    <p:extLst>
      <p:ext uri="{BB962C8B-B14F-4D97-AF65-F5344CB8AC3E}">
        <p14:creationId xmlns:p14="http://schemas.microsoft.com/office/powerpoint/2010/main" val="70702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FB2E-B8D2-483E-A0C6-629519F4F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4872"/>
            <a:ext cx="9144000" cy="1080799"/>
          </a:xfrm>
        </p:spPr>
        <p:txBody>
          <a:bodyPr/>
          <a:lstStyle/>
          <a:p>
            <a:r>
              <a:rPr lang="lv-LV" altLang="lv-LV" dirty="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61D13-B959-4C6F-8DF7-19CA5DDFA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8110"/>
            <a:ext cx="9144000" cy="165576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Mājaslapa: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5"/>
              </a:rPr>
              <a:t>http:/</a:t>
            </a:r>
            <a:r>
              <a:rPr lang="lv-LV" dirty="0">
                <a:hlinkClick r:id="rId5"/>
              </a:rPr>
              <a:t>/</a:t>
            </a:r>
            <a:r>
              <a:rPr lang="en-AU" u="sng" dirty="0">
                <a:hlinkClick r:id="rId5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9101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00283-17F9-4168-9F33-F600FA60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Pamatojums un 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B6603-50CF-4FA1-A8C7-032F3D1F7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21567" cy="4351338"/>
          </a:xfrm>
        </p:spPr>
        <p:txBody>
          <a:bodyPr/>
          <a:lstStyle/>
          <a:p>
            <a:pPr algn="just"/>
            <a:r>
              <a:rPr lang="lv-LV" dirty="0"/>
              <a:t>Publisko iepirkumu likuma pārejas noteikumu 4. punktā Ministru kabinetam dotā uzdevuma izpilde - 44. panta trešajā daļā noteiktā  tiesību akta izstrāde līdz 2019. gada 30. aprīlim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24F39-5CFC-4B78-B7D4-801E59872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4746" y="1825625"/>
            <a:ext cx="5688367" cy="435133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lv-LV" dirty="0"/>
              <a:t>Samazināt iesniedzamo dokumentu skaitu un administratīvo slogu publiskajos būvdarbu iepirkumos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8962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E4119-61AE-4E66-B64A-4391E9CC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Būvkomersantu klases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44C0F7D-68B5-4B92-B9A2-3F9EB5D54E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2066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319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16CC-4778-4A0A-A010-0ECBA48F2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Būvkomersantu klasifikācija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8D0BD2-F124-43C9-8A69-286A3144D6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617243"/>
              </p:ext>
            </p:extLst>
          </p:nvPr>
        </p:nvGraphicFramePr>
        <p:xfrm>
          <a:off x="838200" y="1825625"/>
          <a:ext cx="10515600" cy="4515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264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7BDC4-FB3E-4106-AB37-AB60D6892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07"/>
            <a:ext cx="10515600" cy="1307400"/>
          </a:xfrm>
        </p:spPr>
        <p:txBody>
          <a:bodyPr/>
          <a:lstStyle/>
          <a:p>
            <a:pPr algn="ctr"/>
            <a:r>
              <a:rPr lang="lv-LV" dirty="0"/>
              <a:t>Būvdarbu pieredzes klases noteikšana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41D729E-67A7-407D-BA68-0CA72A546A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660545"/>
              </p:ext>
            </p:extLst>
          </p:nvPr>
        </p:nvGraphicFramePr>
        <p:xfrm>
          <a:off x="838200" y="1855433"/>
          <a:ext cx="10515600" cy="4291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8697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53920-8BAA-43FF-8186-5C8134A7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73985"/>
            <a:ext cx="943639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Būvuzņēmumu pašu spēkiem izpildīto būvdarbu līgumu apjoma atbilstība būvdarbu pieredzes klasēm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673678-8D3A-4529-ADA4-DD8BFA5AA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075005"/>
              </p:ext>
            </p:extLst>
          </p:nvPr>
        </p:nvGraphicFramePr>
        <p:xfrm>
          <a:off x="749595" y="1902690"/>
          <a:ext cx="10522750" cy="3537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4483">
                  <a:extLst>
                    <a:ext uri="{9D8B030D-6E8A-4147-A177-3AD203B41FA5}">
                      <a16:colId xmlns:a16="http://schemas.microsoft.com/office/drawing/2014/main" val="971826428"/>
                    </a:ext>
                  </a:extLst>
                </a:gridCol>
                <a:gridCol w="1955855">
                  <a:extLst>
                    <a:ext uri="{9D8B030D-6E8A-4147-A177-3AD203B41FA5}">
                      <a16:colId xmlns:a16="http://schemas.microsoft.com/office/drawing/2014/main" val="3526702279"/>
                    </a:ext>
                  </a:extLst>
                </a:gridCol>
                <a:gridCol w="1978866">
                  <a:extLst>
                    <a:ext uri="{9D8B030D-6E8A-4147-A177-3AD203B41FA5}">
                      <a16:colId xmlns:a16="http://schemas.microsoft.com/office/drawing/2014/main" val="3186536664"/>
                    </a:ext>
                  </a:extLst>
                </a:gridCol>
                <a:gridCol w="1978866">
                  <a:extLst>
                    <a:ext uri="{9D8B030D-6E8A-4147-A177-3AD203B41FA5}">
                      <a16:colId xmlns:a16="http://schemas.microsoft.com/office/drawing/2014/main" val="1388962478"/>
                    </a:ext>
                  </a:extLst>
                </a:gridCol>
                <a:gridCol w="1748765">
                  <a:extLst>
                    <a:ext uri="{9D8B030D-6E8A-4147-A177-3AD203B41FA5}">
                      <a16:colId xmlns:a16="http://schemas.microsoft.com/office/drawing/2014/main" val="420852344"/>
                    </a:ext>
                  </a:extLst>
                </a:gridCol>
                <a:gridCol w="1755915">
                  <a:extLst>
                    <a:ext uri="{9D8B030D-6E8A-4147-A177-3AD203B41FA5}">
                      <a16:colId xmlns:a16="http://schemas.microsoft.com/office/drawing/2014/main" val="3229283799"/>
                    </a:ext>
                  </a:extLst>
                </a:gridCol>
              </a:tblGrid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Klase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līgums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līgumi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līgumi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līgumi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līgumi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17103590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€ 7 000 000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€ 3 500 000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€ 2 500 000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€ 1 500 000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€ 1 000 000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2643818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€ 3 500 000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€ 1 800 000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€ 1 300 000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€ 800 000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€ 500 000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8606608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€ 1 800 000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€ 900 000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€ 400 000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€ 250 000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6155764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€ 720 000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€ 360 000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€ 280 000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€ 160 000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€ 100 000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9960735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€ 360 000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€ 180 000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€ 140 000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€ 80 000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€ 50 000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8935818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€ 180 000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€ 90 000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€ 40 000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€ 25 000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5462909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€ 75 000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€ 40 000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4214734"/>
                  </a:ext>
                </a:extLst>
              </a:tr>
              <a:tr h="393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€ 35 000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€ 20 000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€ 15 000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€ 10 000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€ 7 500 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5269869"/>
                  </a:ext>
                </a:extLst>
              </a:tr>
            </a:tbl>
          </a:graphicData>
        </a:graphic>
      </p:graphicFrame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39508082-666D-41D6-B7A7-CF419B808AB8}"/>
              </a:ext>
            </a:extLst>
          </p:cNvPr>
          <p:cNvSpPr/>
          <p:nvPr/>
        </p:nvSpPr>
        <p:spPr>
          <a:xfrm>
            <a:off x="3545305" y="5440221"/>
            <a:ext cx="5534527" cy="108891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dirty="0"/>
              <a:t>Vērtības ir atvērtas diskusijām</a:t>
            </a:r>
          </a:p>
        </p:txBody>
      </p:sp>
    </p:spTree>
    <p:extLst>
      <p:ext uri="{BB962C8B-B14F-4D97-AF65-F5344CB8AC3E}">
        <p14:creationId xmlns:p14="http://schemas.microsoft.com/office/powerpoint/2010/main" val="4084918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8720-1FEC-4B9D-A9DB-0FC7A864A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8927" cy="1325563"/>
          </a:xfrm>
        </p:spPr>
        <p:txBody>
          <a:bodyPr/>
          <a:lstStyle/>
          <a:p>
            <a:pPr algn="ctr"/>
            <a:r>
              <a:rPr lang="lv-LV" dirty="0"/>
              <a:t>Būvdarbu pieredzes klases piemērošana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5C29F1E-72C5-469F-84D6-907FBA4F9B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057305"/>
              </p:ext>
            </p:extLst>
          </p:nvPr>
        </p:nvGraphicFramePr>
        <p:xfrm>
          <a:off x="4932219" y="1496291"/>
          <a:ext cx="6834908" cy="4671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43B9387-A76D-4E8D-BCE7-D87111F5D8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2489276"/>
              </p:ext>
            </p:extLst>
          </p:nvPr>
        </p:nvGraphicFramePr>
        <p:xfrm>
          <a:off x="838200" y="1496291"/>
          <a:ext cx="3770745" cy="468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1B209982-255D-4844-8EDD-78B537578605}"/>
              </a:ext>
            </a:extLst>
          </p:cNvPr>
          <p:cNvSpPr/>
          <p:nvPr/>
        </p:nvSpPr>
        <p:spPr>
          <a:xfrm>
            <a:off x="5775159" y="5897421"/>
            <a:ext cx="4957010" cy="82422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dirty="0"/>
              <a:t>Vērtības ir atvērtas diskusijām</a:t>
            </a:r>
          </a:p>
        </p:txBody>
      </p:sp>
    </p:spTree>
    <p:extLst>
      <p:ext uri="{BB962C8B-B14F-4D97-AF65-F5344CB8AC3E}">
        <p14:creationId xmlns:p14="http://schemas.microsoft.com/office/powerpoint/2010/main" val="215096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3058-A935-4766-9890-B701722D0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716" y="365125"/>
            <a:ext cx="9176084" cy="1325563"/>
          </a:xfrm>
        </p:spPr>
        <p:txBody>
          <a:bodyPr/>
          <a:lstStyle/>
          <a:p>
            <a:pPr algn="ctr"/>
            <a:r>
              <a:rPr lang="lv-LV" dirty="0"/>
              <a:t>Atvērtie jautājumi diskusijām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5CA90-9053-4D8C-87D6-B971BC191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/>
              <a:t>Vispārējās klases piemērošana publiskajos iepirkumos</a:t>
            </a:r>
          </a:p>
          <a:p>
            <a:pPr algn="just"/>
            <a:r>
              <a:rPr lang="lv-LV" dirty="0"/>
              <a:t>Publisko būvdarbu iepirkumu kārtība brīdī, kad noteikumi ir stājušies spēkā, bet būvkomersanti vēl nav klasificēti</a:t>
            </a:r>
          </a:p>
          <a:p>
            <a:pPr algn="just"/>
            <a:endParaRPr lang="lv-LV" dirty="0"/>
          </a:p>
          <a:p>
            <a:pPr algn="just"/>
            <a:endParaRPr lang="lv-LV" dirty="0"/>
          </a:p>
          <a:p>
            <a:pPr algn="just"/>
            <a:endParaRPr lang="lv-LV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dirty="0"/>
              <a:t>EM izstrādāto konceptu atbalsta FM, IUB, BVKB un Latvijas būvuzņēmēju partnerība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26308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76D2D-D177-4BA4-99F0-27B040D2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8726" y="365125"/>
            <a:ext cx="964507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v-LV">
                <a:cs typeface="Calibri Light"/>
              </a:rPr>
              <a:t>Turpmākie soļi būvkomersantu klasifikācijas izmaiņu un piemērošanas ieviešanai</a:t>
            </a:r>
            <a:endParaRPr 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E3E4AE6-2361-498E-9FBB-3FF7F251AD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023796"/>
              </p:ext>
            </p:extLst>
          </p:nvPr>
        </p:nvGraphicFramePr>
        <p:xfrm>
          <a:off x="838200" y="1690688"/>
          <a:ext cx="9746673" cy="5167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9180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551</Words>
  <Application>Microsoft Office PowerPoint</Application>
  <PresentationFormat>Widescreen</PresentationFormat>
  <Paragraphs>129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Theme</vt:lpstr>
      <vt:lpstr>Būvkomersantu klasifikācijas izmaiņas un piemērošana</vt:lpstr>
      <vt:lpstr>Pamatojums un mērķis</vt:lpstr>
      <vt:lpstr>Būvkomersantu klases</vt:lpstr>
      <vt:lpstr>Būvkomersantu klasifikācija</vt:lpstr>
      <vt:lpstr>Būvdarbu pieredzes klases noteikšana</vt:lpstr>
      <vt:lpstr>Būvuzņēmumu pašu spēkiem izpildīto būvdarbu līgumu apjoma atbilstība būvdarbu pieredzes klasēm</vt:lpstr>
      <vt:lpstr>Būvdarbu pieredzes klases piemērošana</vt:lpstr>
      <vt:lpstr>Atvērtie jautājumi diskusijām</vt:lpstr>
      <vt:lpstr>Turpmākie soļi būvkomersantu klasifikācijas izmaiņu un piemērošanas ieviešanai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Būvkomersantu klasifikācijas izmaiņas un piemērošana</dc:title>
  <dc:creator>Gusts Sproģis</dc:creator>
  <cp:lastModifiedBy>Gusts Sproģis</cp:lastModifiedBy>
  <cp:revision>100</cp:revision>
  <cp:lastPrinted>2018-07-23T07:28:59Z</cp:lastPrinted>
  <dcterms:created xsi:type="dcterms:W3CDTF">2018-07-17T10:55:13Z</dcterms:created>
  <dcterms:modified xsi:type="dcterms:W3CDTF">2018-07-23T13:10:05Z</dcterms:modified>
</cp:coreProperties>
</file>