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62" r:id="rId3"/>
    <p:sldId id="257" r:id="rId4"/>
    <p:sldId id="261" r:id="rId5"/>
    <p:sldId id="265" r:id="rId6"/>
  </p:sldIdLst>
  <p:sldSz cx="12192000" cy="6858000"/>
  <p:notesSz cx="6669088" cy="9926638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102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usts Sproģis" userId="S::gusts.sprogis@em.gov.lv::3165e2c7-0f5e-4b2c-ae02-23d70b3ec643" providerId="AD" clId="Web-{7E700E13-465B-4821-7471-8A73A076EDA0}"/>
    <pc:docChg chg="modSld">
      <pc:chgData name="Gusts Sproģis" userId="S::gusts.sprogis@em.gov.lv::3165e2c7-0f5e-4b2c-ae02-23d70b3ec643" providerId="AD" clId="Web-{7E700E13-465B-4821-7471-8A73A076EDA0}" dt="2018-07-17T12:48:16.130" v="66" actId="20577"/>
      <pc:docMkLst>
        <pc:docMk/>
      </pc:docMkLst>
      <pc:sldChg chg="modSp">
        <pc:chgData name="Gusts Sproģis" userId="S::gusts.sprogis@em.gov.lv::3165e2c7-0f5e-4b2c-ae02-23d70b3ec643" providerId="AD" clId="Web-{7E700E13-465B-4821-7471-8A73A076EDA0}" dt="2018-07-17T12:32:50.494" v="64" actId="20577"/>
        <pc:sldMkLst>
          <pc:docMk/>
          <pc:sldMk cId="486866796" sldId="262"/>
        </pc:sldMkLst>
        <pc:spChg chg="mod">
          <ac:chgData name="Gusts Sproģis" userId="S::gusts.sprogis@em.gov.lv::3165e2c7-0f5e-4b2c-ae02-23d70b3ec643" providerId="AD" clId="Web-{7E700E13-465B-4821-7471-8A73A076EDA0}" dt="2018-07-17T12:32:50.494" v="64" actId="20577"/>
          <ac:spMkLst>
            <pc:docMk/>
            <pc:sldMk cId="486866796" sldId="262"/>
            <ac:spMk id="3" creationId="{C52948F4-9ADB-4828-8EF9-76922B7901F7}"/>
          </ac:spMkLst>
        </pc:spChg>
      </pc:sldChg>
    </pc:docChg>
  </pc:docChgLst>
  <pc:docChgLst>
    <pc:chgData name="Gusts Sproģis" userId="S::gusts.sprogis@em.gov.lv::3165e2c7-0f5e-4b2c-ae02-23d70b3ec643" providerId="AD" clId="Web-{FE748677-0925-7600-B2D9-E5485ED0E597}"/>
    <pc:docChg chg="modSld">
      <pc:chgData name="Gusts Sproģis" userId="S::gusts.sprogis@em.gov.lv::3165e2c7-0f5e-4b2c-ae02-23d70b3ec643" providerId="AD" clId="Web-{FE748677-0925-7600-B2D9-E5485ED0E597}" dt="2018-07-18T12:48:14.228" v="74" actId="20577"/>
      <pc:docMkLst>
        <pc:docMk/>
      </pc:docMkLst>
      <pc:sldChg chg="modSp">
        <pc:chgData name="Gusts Sproģis" userId="S::gusts.sprogis@em.gov.lv::3165e2c7-0f5e-4b2c-ae02-23d70b3ec643" providerId="AD" clId="Web-{FE748677-0925-7600-B2D9-E5485ED0E597}" dt="2018-07-18T12:31:49.860" v="57" actId="20577"/>
        <pc:sldMkLst>
          <pc:docMk/>
          <pc:sldMk cId="486866796" sldId="262"/>
        </pc:sldMkLst>
        <pc:spChg chg="mod">
          <ac:chgData name="Gusts Sproģis" userId="S::gusts.sprogis@em.gov.lv::3165e2c7-0f5e-4b2c-ae02-23d70b3ec643" providerId="AD" clId="Web-{FE748677-0925-7600-B2D9-E5485ED0E597}" dt="2018-07-18T12:31:49.860" v="57" actId="20577"/>
          <ac:spMkLst>
            <pc:docMk/>
            <pc:sldMk cId="486866796" sldId="262"/>
            <ac:spMk id="3" creationId="{C52948F4-9ADB-4828-8EF9-76922B7901F7}"/>
          </ac:spMkLst>
        </pc:spChg>
      </pc:sldChg>
      <pc:sldChg chg="modSp">
        <pc:chgData name="Gusts Sproģis" userId="S::gusts.sprogis@em.gov.lv::3165e2c7-0f5e-4b2c-ae02-23d70b3ec643" providerId="AD" clId="Web-{FE748677-0925-7600-B2D9-E5485ED0E597}" dt="2018-07-18T12:48:14.228" v="73" actId="20577"/>
        <pc:sldMkLst>
          <pc:docMk/>
          <pc:sldMk cId="636723428" sldId="264"/>
        </pc:sldMkLst>
        <pc:spChg chg="mod">
          <ac:chgData name="Gusts Sproģis" userId="S::gusts.sprogis@em.gov.lv::3165e2c7-0f5e-4b2c-ae02-23d70b3ec643" providerId="AD" clId="Web-{FE748677-0925-7600-B2D9-E5485ED0E597}" dt="2018-07-18T12:48:14.228" v="73" actId="20577"/>
          <ac:spMkLst>
            <pc:docMk/>
            <pc:sldMk cId="636723428" sldId="264"/>
            <ac:spMk id="2" creationId="{3F99BB49-5FCB-456A-B773-621EE5B83175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FB0BEEF-95A7-4223-B0E7-5413986C3107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465B8D36-70D2-4653-BED4-9B764C25AEC0}">
      <dgm:prSet/>
      <dgm:spPr>
        <a:solidFill>
          <a:schemeClr val="accent1">
            <a:lumMod val="20000"/>
            <a:lumOff val="80000"/>
          </a:schemeClr>
        </a:solidFill>
        <a:ln>
          <a:solidFill>
            <a:srgbClr val="0070C0"/>
          </a:solidFill>
        </a:ln>
      </dgm:spPr>
      <dgm:t>
        <a:bodyPr/>
        <a:lstStyle/>
        <a:p>
          <a:r>
            <a:rPr lang="lv-LV" dirty="0">
              <a:solidFill>
                <a:schemeClr val="tx1"/>
              </a:solidFill>
            </a:rPr>
            <a:t>Digitalizācijas evolūcija sniedz iespējas izmantot būvniecības nozares lielo potenciālu</a:t>
          </a:r>
        </a:p>
      </dgm:t>
    </dgm:pt>
    <dgm:pt modelId="{60E9A128-9AB2-4250-9B50-F2C923478D3A}" type="parTrans" cxnId="{EDC13164-7FA4-4CA4-9FA7-B2776AA0FBB5}">
      <dgm:prSet/>
      <dgm:spPr/>
      <dgm:t>
        <a:bodyPr/>
        <a:lstStyle/>
        <a:p>
          <a:endParaRPr lang="lv-LV"/>
        </a:p>
      </dgm:t>
    </dgm:pt>
    <dgm:pt modelId="{5F4B8F50-49B8-46BF-A9DC-4929759E7E7E}" type="sibTrans" cxnId="{EDC13164-7FA4-4CA4-9FA7-B2776AA0FBB5}">
      <dgm:prSet/>
      <dgm:spPr/>
      <dgm:t>
        <a:bodyPr/>
        <a:lstStyle/>
        <a:p>
          <a:endParaRPr lang="lv-LV"/>
        </a:p>
      </dgm:t>
    </dgm:pt>
    <dgm:pt modelId="{FE639C96-34BC-41FC-89FD-BA590D2E42E1}">
      <dgm:prSet/>
      <dgm:spPr>
        <a:solidFill>
          <a:schemeClr val="accent1">
            <a:lumMod val="20000"/>
            <a:lumOff val="80000"/>
          </a:schemeClr>
        </a:solidFill>
        <a:ln>
          <a:solidFill>
            <a:srgbClr val="0070C0"/>
          </a:solidFill>
        </a:ln>
      </dgm:spPr>
      <dgm:t>
        <a:bodyPr/>
        <a:lstStyle/>
        <a:p>
          <a:r>
            <a:rPr lang="lv-LV">
              <a:solidFill>
                <a:schemeClr val="tx1"/>
              </a:solidFill>
            </a:rPr>
            <a:t>Būves BIM modeļa (3D ģeometrija ar pievienotu informāciju) izstrāde būvprojektēšanas laikā</a:t>
          </a:r>
        </a:p>
      </dgm:t>
    </dgm:pt>
    <dgm:pt modelId="{D39646CA-57A6-406E-AF5A-B8BB320343F2}" type="parTrans" cxnId="{9CBAF286-04B8-4C47-88F7-D657307C95D0}">
      <dgm:prSet/>
      <dgm:spPr/>
      <dgm:t>
        <a:bodyPr/>
        <a:lstStyle/>
        <a:p>
          <a:endParaRPr lang="lv-LV"/>
        </a:p>
      </dgm:t>
    </dgm:pt>
    <dgm:pt modelId="{FCEF78B0-4821-4B49-845F-51011CE8339E}" type="sibTrans" cxnId="{9CBAF286-04B8-4C47-88F7-D657307C95D0}">
      <dgm:prSet/>
      <dgm:spPr/>
      <dgm:t>
        <a:bodyPr/>
        <a:lstStyle/>
        <a:p>
          <a:endParaRPr lang="lv-LV"/>
        </a:p>
      </dgm:t>
    </dgm:pt>
    <dgm:pt modelId="{DE7E8B13-7527-4A7E-9836-FEF870C3AEB4}">
      <dgm:prSet/>
      <dgm:spPr>
        <a:solidFill>
          <a:schemeClr val="accent1">
            <a:lumMod val="20000"/>
            <a:lumOff val="80000"/>
          </a:schemeClr>
        </a:solidFill>
        <a:ln>
          <a:solidFill>
            <a:srgbClr val="0070C0"/>
          </a:solidFill>
        </a:ln>
      </dgm:spPr>
      <dgm:t>
        <a:bodyPr/>
        <a:lstStyle/>
        <a:p>
          <a:r>
            <a:rPr lang="lv-LV" dirty="0">
              <a:solidFill>
                <a:schemeClr val="tx1"/>
              </a:solidFill>
            </a:rPr>
            <a:t>Aktīva iesaistīto pušu iesaistīšanas un darbības koordinācija jau no paša projekta sākuma </a:t>
          </a:r>
        </a:p>
      </dgm:t>
    </dgm:pt>
    <dgm:pt modelId="{F59FD8A6-C31C-4918-84E0-548DBCF8F8D9}" type="parTrans" cxnId="{884C41E1-1FC8-4D68-8F70-D2FE58C02223}">
      <dgm:prSet/>
      <dgm:spPr/>
      <dgm:t>
        <a:bodyPr/>
        <a:lstStyle/>
        <a:p>
          <a:endParaRPr lang="lv-LV"/>
        </a:p>
      </dgm:t>
    </dgm:pt>
    <dgm:pt modelId="{B0C8B01D-8730-4AF8-8C28-A34D2DBD6B0A}" type="sibTrans" cxnId="{884C41E1-1FC8-4D68-8F70-D2FE58C02223}">
      <dgm:prSet/>
      <dgm:spPr/>
      <dgm:t>
        <a:bodyPr/>
        <a:lstStyle/>
        <a:p>
          <a:endParaRPr lang="lv-LV"/>
        </a:p>
      </dgm:t>
    </dgm:pt>
    <dgm:pt modelId="{CED6AEF4-9AFE-4BB5-97A0-597F88D97E8E}" type="pres">
      <dgm:prSet presAssocID="{1FB0BEEF-95A7-4223-B0E7-5413986C3107}" presName="linear" presStyleCnt="0">
        <dgm:presLayoutVars>
          <dgm:animLvl val="lvl"/>
          <dgm:resizeHandles val="exact"/>
        </dgm:presLayoutVars>
      </dgm:prSet>
      <dgm:spPr/>
    </dgm:pt>
    <dgm:pt modelId="{17966CBC-D2A3-48A7-801A-665D31370930}" type="pres">
      <dgm:prSet presAssocID="{465B8D36-70D2-4653-BED4-9B764C25AEC0}" presName="parentText" presStyleLbl="node1" presStyleIdx="0" presStyleCnt="3" custScaleY="74494">
        <dgm:presLayoutVars>
          <dgm:chMax val="0"/>
          <dgm:bulletEnabled val="1"/>
        </dgm:presLayoutVars>
      </dgm:prSet>
      <dgm:spPr/>
    </dgm:pt>
    <dgm:pt modelId="{00A18125-D494-4876-A8D5-65E1C7BD8FFC}" type="pres">
      <dgm:prSet presAssocID="{5F4B8F50-49B8-46BF-A9DC-4929759E7E7E}" presName="spacer" presStyleCnt="0"/>
      <dgm:spPr/>
    </dgm:pt>
    <dgm:pt modelId="{427BD1E7-474B-48C9-97EE-FB14192DEBEF}" type="pres">
      <dgm:prSet presAssocID="{FE639C96-34BC-41FC-89FD-BA590D2E42E1}" presName="parentText" presStyleLbl="node1" presStyleIdx="1" presStyleCnt="3" custScaleY="71264">
        <dgm:presLayoutVars>
          <dgm:chMax val="0"/>
          <dgm:bulletEnabled val="1"/>
        </dgm:presLayoutVars>
      </dgm:prSet>
      <dgm:spPr/>
    </dgm:pt>
    <dgm:pt modelId="{9E7E74F3-AB01-4CAD-BD42-2933BE3488A1}" type="pres">
      <dgm:prSet presAssocID="{FCEF78B0-4821-4B49-845F-51011CE8339E}" presName="spacer" presStyleCnt="0"/>
      <dgm:spPr/>
    </dgm:pt>
    <dgm:pt modelId="{3782F0FC-A628-4E18-8A25-D098DF28E37E}" type="pres">
      <dgm:prSet presAssocID="{DE7E8B13-7527-4A7E-9836-FEF870C3AEB4}" presName="parentText" presStyleLbl="node1" presStyleIdx="2" presStyleCnt="3" custScaleY="72177">
        <dgm:presLayoutVars>
          <dgm:chMax val="0"/>
          <dgm:bulletEnabled val="1"/>
        </dgm:presLayoutVars>
      </dgm:prSet>
      <dgm:spPr/>
    </dgm:pt>
  </dgm:ptLst>
  <dgm:cxnLst>
    <dgm:cxn modelId="{DE6765A2-9108-4769-9312-E2541BC3AF48}" type="presOf" srcId="{465B8D36-70D2-4653-BED4-9B764C25AEC0}" destId="{17966CBC-D2A3-48A7-801A-665D31370930}" srcOrd="0" destOrd="0" presId="urn:microsoft.com/office/officeart/2005/8/layout/vList2"/>
    <dgm:cxn modelId="{7960E6C2-AB84-4D17-BCE0-D90120E6D2C7}" type="presOf" srcId="{1FB0BEEF-95A7-4223-B0E7-5413986C3107}" destId="{CED6AEF4-9AFE-4BB5-97A0-597F88D97E8E}" srcOrd="0" destOrd="0" presId="urn:microsoft.com/office/officeart/2005/8/layout/vList2"/>
    <dgm:cxn modelId="{533C8347-840F-42DB-87D2-824ED1031696}" type="presOf" srcId="{DE7E8B13-7527-4A7E-9836-FEF870C3AEB4}" destId="{3782F0FC-A628-4E18-8A25-D098DF28E37E}" srcOrd="0" destOrd="0" presId="urn:microsoft.com/office/officeart/2005/8/layout/vList2"/>
    <dgm:cxn modelId="{9CBAF286-04B8-4C47-88F7-D657307C95D0}" srcId="{1FB0BEEF-95A7-4223-B0E7-5413986C3107}" destId="{FE639C96-34BC-41FC-89FD-BA590D2E42E1}" srcOrd="1" destOrd="0" parTransId="{D39646CA-57A6-406E-AF5A-B8BB320343F2}" sibTransId="{FCEF78B0-4821-4B49-845F-51011CE8339E}"/>
    <dgm:cxn modelId="{EDC13164-7FA4-4CA4-9FA7-B2776AA0FBB5}" srcId="{1FB0BEEF-95A7-4223-B0E7-5413986C3107}" destId="{465B8D36-70D2-4653-BED4-9B764C25AEC0}" srcOrd="0" destOrd="0" parTransId="{60E9A128-9AB2-4250-9B50-F2C923478D3A}" sibTransId="{5F4B8F50-49B8-46BF-A9DC-4929759E7E7E}"/>
    <dgm:cxn modelId="{884C41E1-1FC8-4D68-8F70-D2FE58C02223}" srcId="{1FB0BEEF-95A7-4223-B0E7-5413986C3107}" destId="{DE7E8B13-7527-4A7E-9836-FEF870C3AEB4}" srcOrd="2" destOrd="0" parTransId="{F59FD8A6-C31C-4918-84E0-548DBCF8F8D9}" sibTransId="{B0C8B01D-8730-4AF8-8C28-A34D2DBD6B0A}"/>
    <dgm:cxn modelId="{A0F1411C-E0DD-418B-931A-0FFBADFD72A4}" type="presOf" srcId="{FE639C96-34BC-41FC-89FD-BA590D2E42E1}" destId="{427BD1E7-474B-48C9-97EE-FB14192DEBEF}" srcOrd="0" destOrd="0" presId="urn:microsoft.com/office/officeart/2005/8/layout/vList2"/>
    <dgm:cxn modelId="{A926E8A6-076A-4E4C-AE3B-3409BD53D7BA}" type="presParOf" srcId="{CED6AEF4-9AFE-4BB5-97A0-597F88D97E8E}" destId="{17966CBC-D2A3-48A7-801A-665D31370930}" srcOrd="0" destOrd="0" presId="urn:microsoft.com/office/officeart/2005/8/layout/vList2"/>
    <dgm:cxn modelId="{47CE0535-71FD-40B8-B3B2-BD46AF18270E}" type="presParOf" srcId="{CED6AEF4-9AFE-4BB5-97A0-597F88D97E8E}" destId="{00A18125-D494-4876-A8D5-65E1C7BD8FFC}" srcOrd="1" destOrd="0" presId="urn:microsoft.com/office/officeart/2005/8/layout/vList2"/>
    <dgm:cxn modelId="{44478CCD-214C-41E2-8BC2-3771261FF4F6}" type="presParOf" srcId="{CED6AEF4-9AFE-4BB5-97A0-597F88D97E8E}" destId="{427BD1E7-474B-48C9-97EE-FB14192DEBEF}" srcOrd="2" destOrd="0" presId="urn:microsoft.com/office/officeart/2005/8/layout/vList2"/>
    <dgm:cxn modelId="{59088DD3-DF27-47C0-BC3F-E07255C0B352}" type="presParOf" srcId="{CED6AEF4-9AFE-4BB5-97A0-597F88D97E8E}" destId="{9E7E74F3-AB01-4CAD-BD42-2933BE3488A1}" srcOrd="3" destOrd="0" presId="urn:microsoft.com/office/officeart/2005/8/layout/vList2"/>
    <dgm:cxn modelId="{337746C0-325A-41E4-B4C1-8BAE3CC73A27}" type="presParOf" srcId="{CED6AEF4-9AFE-4BB5-97A0-597F88D97E8E}" destId="{3782F0FC-A628-4E18-8A25-D098DF28E37E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6C6ADE7-AD01-46AC-B98A-9BE961B80B2A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DEDF3533-C188-4DF2-A7CE-806B14076048}">
      <dgm:prSet custT="1"/>
      <dgm:spPr/>
      <dgm:t>
        <a:bodyPr/>
        <a:lstStyle/>
        <a:p>
          <a:r>
            <a:rPr lang="lv-LV" sz="1600" dirty="0"/>
            <a:t>Augstāka būvniecības kvalitāte</a:t>
          </a:r>
        </a:p>
      </dgm:t>
    </dgm:pt>
    <dgm:pt modelId="{B688A56B-B94B-4F10-9DE5-54F42BC2FA34}" type="parTrans" cxnId="{1D0E118F-17EE-435A-BD27-C3C6C6867E70}">
      <dgm:prSet/>
      <dgm:spPr/>
      <dgm:t>
        <a:bodyPr/>
        <a:lstStyle/>
        <a:p>
          <a:endParaRPr lang="lv-LV"/>
        </a:p>
      </dgm:t>
    </dgm:pt>
    <dgm:pt modelId="{55326C61-782A-46D9-A5CF-D0E48689B528}" type="sibTrans" cxnId="{1D0E118F-17EE-435A-BD27-C3C6C6867E70}">
      <dgm:prSet/>
      <dgm:spPr/>
      <dgm:t>
        <a:bodyPr/>
        <a:lstStyle/>
        <a:p>
          <a:endParaRPr lang="lv-LV"/>
        </a:p>
      </dgm:t>
    </dgm:pt>
    <dgm:pt modelId="{915FE285-D48D-4808-9BDD-E3163C5B04B1}">
      <dgm:prSet/>
      <dgm:spPr/>
      <dgm:t>
        <a:bodyPr/>
        <a:lstStyle/>
        <a:p>
          <a:r>
            <a:rPr lang="lv-LV"/>
            <a:t>Skaidra un vienota vīzija par gala rezultātu visām iesaistītajām pusēm</a:t>
          </a:r>
        </a:p>
      </dgm:t>
    </dgm:pt>
    <dgm:pt modelId="{D783DAB4-B9C4-4504-9C85-2166B02FC5AC}" type="parTrans" cxnId="{2F50C9E6-8689-401A-9D46-590B8B2A0C7F}">
      <dgm:prSet/>
      <dgm:spPr/>
      <dgm:t>
        <a:bodyPr/>
        <a:lstStyle/>
        <a:p>
          <a:endParaRPr lang="lv-LV"/>
        </a:p>
      </dgm:t>
    </dgm:pt>
    <dgm:pt modelId="{25B6EF29-5684-411E-B277-EB448FABB226}" type="sibTrans" cxnId="{2F50C9E6-8689-401A-9D46-590B8B2A0C7F}">
      <dgm:prSet/>
      <dgm:spPr/>
      <dgm:t>
        <a:bodyPr/>
        <a:lstStyle/>
        <a:p>
          <a:endParaRPr lang="lv-LV"/>
        </a:p>
      </dgm:t>
    </dgm:pt>
    <dgm:pt modelId="{E780AF82-19BD-4AD8-81AD-0A610EDA683F}">
      <dgm:prSet/>
      <dgm:spPr/>
      <dgm:t>
        <a:bodyPr/>
        <a:lstStyle/>
        <a:p>
          <a:r>
            <a:rPr lang="lv-LV"/>
            <a:t>Automātiska kļūdu noteikšana projektēšanas laikā</a:t>
          </a:r>
        </a:p>
      </dgm:t>
    </dgm:pt>
    <dgm:pt modelId="{0BF9C41F-FF6D-469D-BCD4-8FAC42A22265}" type="parTrans" cxnId="{38839B4F-CB1A-4B58-9EA4-89F2C264A963}">
      <dgm:prSet/>
      <dgm:spPr/>
      <dgm:t>
        <a:bodyPr/>
        <a:lstStyle/>
        <a:p>
          <a:endParaRPr lang="lv-LV"/>
        </a:p>
      </dgm:t>
    </dgm:pt>
    <dgm:pt modelId="{5ED759A2-D8E6-4023-9A41-5BE836C534D7}" type="sibTrans" cxnId="{38839B4F-CB1A-4B58-9EA4-89F2C264A963}">
      <dgm:prSet/>
      <dgm:spPr/>
      <dgm:t>
        <a:bodyPr/>
        <a:lstStyle/>
        <a:p>
          <a:endParaRPr lang="lv-LV"/>
        </a:p>
      </dgm:t>
    </dgm:pt>
    <dgm:pt modelId="{866B5907-BE4D-4B74-9431-F99D40E63E08}">
      <dgm:prSet custT="1"/>
      <dgm:spPr/>
      <dgm:t>
        <a:bodyPr/>
        <a:lstStyle/>
        <a:p>
          <a:r>
            <a:rPr lang="lv-LV" sz="1600" dirty="0"/>
            <a:t>Īsāki būvdarbu veikšanas termiņi</a:t>
          </a:r>
        </a:p>
      </dgm:t>
    </dgm:pt>
    <dgm:pt modelId="{977BAB08-71DD-4090-A16D-90ACB1C209D9}" type="parTrans" cxnId="{15DF8783-D71C-4A22-B083-9A4853333F23}">
      <dgm:prSet/>
      <dgm:spPr/>
      <dgm:t>
        <a:bodyPr/>
        <a:lstStyle/>
        <a:p>
          <a:endParaRPr lang="lv-LV"/>
        </a:p>
      </dgm:t>
    </dgm:pt>
    <dgm:pt modelId="{E4CEDAE9-3C87-492C-8119-8D1EAFC8995B}" type="sibTrans" cxnId="{15DF8783-D71C-4A22-B083-9A4853333F23}">
      <dgm:prSet/>
      <dgm:spPr/>
      <dgm:t>
        <a:bodyPr/>
        <a:lstStyle/>
        <a:p>
          <a:endParaRPr lang="lv-LV"/>
        </a:p>
      </dgm:t>
    </dgm:pt>
    <dgm:pt modelId="{F8288B47-B467-4513-A24A-6C7B6ED73965}">
      <dgm:prSet/>
      <dgm:spPr/>
      <dgm:t>
        <a:bodyPr/>
        <a:lstStyle/>
        <a:p>
          <a:r>
            <a:rPr lang="lv-LV"/>
            <a:t>Viegli pieejama aktuālākā informācija </a:t>
          </a:r>
        </a:p>
      </dgm:t>
    </dgm:pt>
    <dgm:pt modelId="{8131A087-4903-4864-BB3C-C275D8882A14}" type="parTrans" cxnId="{832BD3DB-1F3B-4EBD-99B1-9A8AFEE3ADB7}">
      <dgm:prSet/>
      <dgm:spPr/>
      <dgm:t>
        <a:bodyPr/>
        <a:lstStyle/>
        <a:p>
          <a:endParaRPr lang="lv-LV"/>
        </a:p>
      </dgm:t>
    </dgm:pt>
    <dgm:pt modelId="{8577C7AB-621B-49BF-85F2-16F620558958}" type="sibTrans" cxnId="{832BD3DB-1F3B-4EBD-99B1-9A8AFEE3ADB7}">
      <dgm:prSet/>
      <dgm:spPr/>
      <dgm:t>
        <a:bodyPr/>
        <a:lstStyle/>
        <a:p>
          <a:endParaRPr lang="lv-LV"/>
        </a:p>
      </dgm:t>
    </dgm:pt>
    <dgm:pt modelId="{ACCF3D97-9AFF-41C5-8D21-6944EBDA8CF9}">
      <dgm:prSet/>
      <dgm:spPr/>
      <dgm:t>
        <a:bodyPr/>
        <a:lstStyle/>
        <a:p>
          <a:r>
            <a:rPr lang="lv-LV" dirty="0"/>
            <a:t>Augstāka būvprojektu kvalitāte -&gt; retāk jāveic neparedzēti darbu</a:t>
          </a:r>
        </a:p>
      </dgm:t>
    </dgm:pt>
    <dgm:pt modelId="{3854AF69-BEBF-4B0C-B5B4-6C0CDDAF64B0}" type="parTrans" cxnId="{69A788FA-21D0-4DAA-BDC5-4C49C2ECBFD9}">
      <dgm:prSet/>
      <dgm:spPr/>
      <dgm:t>
        <a:bodyPr/>
        <a:lstStyle/>
        <a:p>
          <a:endParaRPr lang="lv-LV"/>
        </a:p>
      </dgm:t>
    </dgm:pt>
    <dgm:pt modelId="{48BFF8F4-7007-43FA-89E9-0028ED293749}" type="sibTrans" cxnId="{69A788FA-21D0-4DAA-BDC5-4C49C2ECBFD9}">
      <dgm:prSet/>
      <dgm:spPr/>
      <dgm:t>
        <a:bodyPr/>
        <a:lstStyle/>
        <a:p>
          <a:endParaRPr lang="lv-LV"/>
        </a:p>
      </dgm:t>
    </dgm:pt>
    <dgm:pt modelId="{86047F3B-644D-401E-9A88-81FE35577C37}">
      <dgm:prSet/>
      <dgm:spPr/>
      <dgm:t>
        <a:bodyPr/>
        <a:lstStyle/>
        <a:p>
          <a:r>
            <a:rPr lang="lv-LV"/>
            <a:t>Skaidra vīzija par gala rezultātu jau no paša sākuma -&gt; retāk jāpārstrādā jau pabeigti darbi </a:t>
          </a:r>
        </a:p>
      </dgm:t>
    </dgm:pt>
    <dgm:pt modelId="{FB58ACA1-FD07-4438-9FF4-26A3F30368BF}" type="parTrans" cxnId="{50B3FBCB-DA72-45B6-81D2-2F29DE989C79}">
      <dgm:prSet/>
      <dgm:spPr/>
      <dgm:t>
        <a:bodyPr/>
        <a:lstStyle/>
        <a:p>
          <a:endParaRPr lang="lv-LV"/>
        </a:p>
      </dgm:t>
    </dgm:pt>
    <dgm:pt modelId="{1F2BC490-D57E-4ABC-AC07-5B1C921C9BA7}" type="sibTrans" cxnId="{50B3FBCB-DA72-45B6-81D2-2F29DE989C79}">
      <dgm:prSet/>
      <dgm:spPr/>
      <dgm:t>
        <a:bodyPr/>
        <a:lstStyle/>
        <a:p>
          <a:endParaRPr lang="lv-LV"/>
        </a:p>
      </dgm:t>
    </dgm:pt>
    <dgm:pt modelId="{B10C5F57-B3BF-462B-8F97-07AB6AA7B495}">
      <dgm:prSet custT="1"/>
      <dgm:spPr/>
      <dgm:t>
        <a:bodyPr/>
        <a:lstStyle/>
        <a:p>
          <a:r>
            <a:rPr lang="lv-LV" sz="1600" dirty="0"/>
            <a:t>Zemākas būvdarbu izmaksas</a:t>
          </a:r>
        </a:p>
      </dgm:t>
    </dgm:pt>
    <dgm:pt modelId="{240C0CAD-53A9-41FE-B01E-05F7A49E062B}" type="parTrans" cxnId="{F96D16AC-58BE-4A89-B9AE-D27DD44AFAB4}">
      <dgm:prSet/>
      <dgm:spPr/>
      <dgm:t>
        <a:bodyPr/>
        <a:lstStyle/>
        <a:p>
          <a:endParaRPr lang="lv-LV"/>
        </a:p>
      </dgm:t>
    </dgm:pt>
    <dgm:pt modelId="{EF508FDB-61DF-4FB5-A2B6-D7A04DE23A11}" type="sibTrans" cxnId="{F96D16AC-58BE-4A89-B9AE-D27DD44AFAB4}">
      <dgm:prSet/>
      <dgm:spPr/>
      <dgm:t>
        <a:bodyPr/>
        <a:lstStyle/>
        <a:p>
          <a:endParaRPr lang="lv-LV"/>
        </a:p>
      </dgm:t>
    </dgm:pt>
    <dgm:pt modelId="{738B84A4-5C46-46F8-B286-8EFA3AE6BD49}">
      <dgm:prSet/>
      <dgm:spPr/>
      <dgm:t>
        <a:bodyPr/>
        <a:lstStyle/>
        <a:p>
          <a:r>
            <a:rPr lang="lv-LV"/>
            <a:t>Precīzāk iespējams noteikt būvniecības apjomus -&gt; mazāk būvmateriālu atgriezumu un pārpalikumu </a:t>
          </a:r>
        </a:p>
      </dgm:t>
    </dgm:pt>
    <dgm:pt modelId="{4B6737CA-080E-4A19-BE14-8D298D19DBC1}" type="parTrans" cxnId="{1ADB4F02-6D5D-4660-B944-2EEC6DB3853B}">
      <dgm:prSet/>
      <dgm:spPr/>
      <dgm:t>
        <a:bodyPr/>
        <a:lstStyle/>
        <a:p>
          <a:endParaRPr lang="lv-LV"/>
        </a:p>
      </dgm:t>
    </dgm:pt>
    <dgm:pt modelId="{EBEB96F7-FB29-4930-A952-EEC5A02A0048}" type="sibTrans" cxnId="{1ADB4F02-6D5D-4660-B944-2EEC6DB3853B}">
      <dgm:prSet/>
      <dgm:spPr/>
      <dgm:t>
        <a:bodyPr/>
        <a:lstStyle/>
        <a:p>
          <a:endParaRPr lang="lv-LV"/>
        </a:p>
      </dgm:t>
    </dgm:pt>
    <dgm:pt modelId="{5F7F19A0-208E-42A8-B222-36F6BEC09D1D}">
      <dgm:prSet/>
      <dgm:spPr/>
      <dgm:t>
        <a:bodyPr/>
        <a:lstStyle/>
        <a:p>
          <a:r>
            <a:rPr lang="lv-LV" dirty="0"/>
            <a:t>Augstāka būvprojektu kvalitāte -&gt; retāk jāveic neparedzēti darbu</a:t>
          </a:r>
        </a:p>
      </dgm:t>
    </dgm:pt>
    <dgm:pt modelId="{1FC4DBFB-A104-423A-8ED6-2EB3712A39E2}" type="parTrans" cxnId="{7D72293E-D8CB-468D-98CA-797446BDDB88}">
      <dgm:prSet/>
      <dgm:spPr/>
      <dgm:t>
        <a:bodyPr/>
        <a:lstStyle/>
        <a:p>
          <a:endParaRPr lang="lv-LV"/>
        </a:p>
      </dgm:t>
    </dgm:pt>
    <dgm:pt modelId="{8CA76492-A789-4927-AC49-42E3779C7264}" type="sibTrans" cxnId="{7D72293E-D8CB-468D-98CA-797446BDDB88}">
      <dgm:prSet/>
      <dgm:spPr/>
      <dgm:t>
        <a:bodyPr/>
        <a:lstStyle/>
        <a:p>
          <a:endParaRPr lang="lv-LV"/>
        </a:p>
      </dgm:t>
    </dgm:pt>
    <dgm:pt modelId="{78F19FC5-7EF2-474A-B356-B31C2F8DC3AD}">
      <dgm:prSet/>
      <dgm:spPr/>
      <dgm:t>
        <a:bodyPr/>
        <a:lstStyle/>
        <a:p>
          <a:r>
            <a:rPr lang="lv-LV"/>
            <a:t>Skaidra vīzija par gala rezultātu jau no paša sākuma -&gt; retāk jāpārstrādā jau pabeigti darbi </a:t>
          </a:r>
        </a:p>
      </dgm:t>
    </dgm:pt>
    <dgm:pt modelId="{550E1B5E-F0DB-4C51-B833-3CD9F82162FA}" type="parTrans" cxnId="{F2EDFE1E-BEF8-4807-9D73-6F1866B5FB5D}">
      <dgm:prSet/>
      <dgm:spPr/>
      <dgm:t>
        <a:bodyPr/>
        <a:lstStyle/>
        <a:p>
          <a:endParaRPr lang="lv-LV"/>
        </a:p>
      </dgm:t>
    </dgm:pt>
    <dgm:pt modelId="{1DF5FB31-9674-49D0-B74F-68ECD80BD900}" type="sibTrans" cxnId="{F2EDFE1E-BEF8-4807-9D73-6F1866B5FB5D}">
      <dgm:prSet/>
      <dgm:spPr/>
      <dgm:t>
        <a:bodyPr/>
        <a:lstStyle/>
        <a:p>
          <a:endParaRPr lang="lv-LV"/>
        </a:p>
      </dgm:t>
    </dgm:pt>
    <dgm:pt modelId="{1437F448-ACAC-4B5B-81A4-5A375C8063A4}" type="pres">
      <dgm:prSet presAssocID="{56C6ADE7-AD01-46AC-B98A-9BE961B80B2A}" presName="linearFlow" presStyleCnt="0">
        <dgm:presLayoutVars>
          <dgm:dir/>
          <dgm:animLvl val="lvl"/>
          <dgm:resizeHandles val="exact"/>
        </dgm:presLayoutVars>
      </dgm:prSet>
      <dgm:spPr/>
    </dgm:pt>
    <dgm:pt modelId="{EC794987-F4ED-4156-BD79-4F25207596FF}" type="pres">
      <dgm:prSet presAssocID="{DEDF3533-C188-4DF2-A7CE-806B14076048}" presName="composite" presStyleCnt="0"/>
      <dgm:spPr/>
    </dgm:pt>
    <dgm:pt modelId="{B274184F-A68C-4C29-8F56-1116849A82B2}" type="pres">
      <dgm:prSet presAssocID="{DEDF3533-C188-4DF2-A7CE-806B14076048}" presName="parentText" presStyleLbl="alignNode1" presStyleIdx="0" presStyleCnt="3">
        <dgm:presLayoutVars>
          <dgm:chMax val="1"/>
          <dgm:bulletEnabled val="1"/>
        </dgm:presLayoutVars>
      </dgm:prSet>
      <dgm:spPr/>
    </dgm:pt>
    <dgm:pt modelId="{7EB4FC84-5720-42C7-BFC2-2426666A36B9}" type="pres">
      <dgm:prSet presAssocID="{DEDF3533-C188-4DF2-A7CE-806B14076048}" presName="descendantText" presStyleLbl="alignAcc1" presStyleIdx="0" presStyleCnt="3">
        <dgm:presLayoutVars>
          <dgm:bulletEnabled val="1"/>
        </dgm:presLayoutVars>
      </dgm:prSet>
      <dgm:spPr/>
    </dgm:pt>
    <dgm:pt modelId="{810EAD48-DCB4-4ABD-AF55-258F1E7B1C05}" type="pres">
      <dgm:prSet presAssocID="{55326C61-782A-46D9-A5CF-D0E48689B528}" presName="sp" presStyleCnt="0"/>
      <dgm:spPr/>
    </dgm:pt>
    <dgm:pt modelId="{00E11933-0D10-44DE-B4EC-169B9148F0F9}" type="pres">
      <dgm:prSet presAssocID="{866B5907-BE4D-4B74-9431-F99D40E63E08}" presName="composite" presStyleCnt="0"/>
      <dgm:spPr/>
    </dgm:pt>
    <dgm:pt modelId="{335FBCDD-B25B-44F5-B388-753014712CA4}" type="pres">
      <dgm:prSet presAssocID="{866B5907-BE4D-4B74-9431-F99D40E63E08}" presName="parentText" presStyleLbl="alignNode1" presStyleIdx="1" presStyleCnt="3">
        <dgm:presLayoutVars>
          <dgm:chMax val="1"/>
          <dgm:bulletEnabled val="1"/>
        </dgm:presLayoutVars>
      </dgm:prSet>
      <dgm:spPr/>
    </dgm:pt>
    <dgm:pt modelId="{84099E90-64F5-49B1-82B8-82CD3004EFEF}" type="pres">
      <dgm:prSet presAssocID="{866B5907-BE4D-4B74-9431-F99D40E63E08}" presName="descendantText" presStyleLbl="alignAcc1" presStyleIdx="1" presStyleCnt="3">
        <dgm:presLayoutVars>
          <dgm:bulletEnabled val="1"/>
        </dgm:presLayoutVars>
      </dgm:prSet>
      <dgm:spPr/>
    </dgm:pt>
    <dgm:pt modelId="{86130684-FBC7-488C-804E-437E48187D67}" type="pres">
      <dgm:prSet presAssocID="{E4CEDAE9-3C87-492C-8119-8D1EAFC8995B}" presName="sp" presStyleCnt="0"/>
      <dgm:spPr/>
    </dgm:pt>
    <dgm:pt modelId="{2EDA3BF0-65FF-4B52-94DE-4CFEDCA3B627}" type="pres">
      <dgm:prSet presAssocID="{B10C5F57-B3BF-462B-8F97-07AB6AA7B495}" presName="composite" presStyleCnt="0"/>
      <dgm:spPr/>
    </dgm:pt>
    <dgm:pt modelId="{2CAFDEFF-3EEC-4E96-A33D-8BC019A5BA8A}" type="pres">
      <dgm:prSet presAssocID="{B10C5F57-B3BF-462B-8F97-07AB6AA7B495}" presName="parentText" presStyleLbl="alignNode1" presStyleIdx="2" presStyleCnt="3">
        <dgm:presLayoutVars>
          <dgm:chMax val="1"/>
          <dgm:bulletEnabled val="1"/>
        </dgm:presLayoutVars>
      </dgm:prSet>
      <dgm:spPr/>
    </dgm:pt>
    <dgm:pt modelId="{9FF427D2-FA67-474D-9EF9-2FD05C31E536}" type="pres">
      <dgm:prSet presAssocID="{B10C5F57-B3BF-462B-8F97-07AB6AA7B495}" presName="descendantText" presStyleLbl="alignAcc1" presStyleIdx="2" presStyleCnt="3">
        <dgm:presLayoutVars>
          <dgm:bulletEnabled val="1"/>
        </dgm:presLayoutVars>
      </dgm:prSet>
      <dgm:spPr/>
    </dgm:pt>
  </dgm:ptLst>
  <dgm:cxnLst>
    <dgm:cxn modelId="{F2EDFE1E-BEF8-4807-9D73-6F1866B5FB5D}" srcId="{B10C5F57-B3BF-462B-8F97-07AB6AA7B495}" destId="{78F19FC5-7EF2-474A-B356-B31C2F8DC3AD}" srcOrd="2" destOrd="0" parTransId="{550E1B5E-F0DB-4C51-B833-3CD9F82162FA}" sibTransId="{1DF5FB31-9674-49D0-B74F-68ECD80BD900}"/>
    <dgm:cxn modelId="{2F50C9E6-8689-401A-9D46-590B8B2A0C7F}" srcId="{DEDF3533-C188-4DF2-A7CE-806B14076048}" destId="{915FE285-D48D-4808-9BDD-E3163C5B04B1}" srcOrd="0" destOrd="0" parTransId="{D783DAB4-B9C4-4504-9C85-2166B02FC5AC}" sibTransId="{25B6EF29-5684-411E-B277-EB448FABB226}"/>
    <dgm:cxn modelId="{0EA15B9F-5838-4556-8876-7A5719D73400}" type="presOf" srcId="{915FE285-D48D-4808-9BDD-E3163C5B04B1}" destId="{7EB4FC84-5720-42C7-BFC2-2426666A36B9}" srcOrd="0" destOrd="0" presId="urn:microsoft.com/office/officeart/2005/8/layout/chevron2"/>
    <dgm:cxn modelId="{7D72293E-D8CB-468D-98CA-797446BDDB88}" srcId="{B10C5F57-B3BF-462B-8F97-07AB6AA7B495}" destId="{5F7F19A0-208E-42A8-B222-36F6BEC09D1D}" srcOrd="1" destOrd="0" parTransId="{1FC4DBFB-A104-423A-8ED6-2EB3712A39E2}" sibTransId="{8CA76492-A789-4927-AC49-42E3779C7264}"/>
    <dgm:cxn modelId="{A800ADAE-91D8-4567-8BF9-67807EBB6E20}" type="presOf" srcId="{F8288B47-B467-4513-A24A-6C7B6ED73965}" destId="{84099E90-64F5-49B1-82B8-82CD3004EFEF}" srcOrd="0" destOrd="0" presId="urn:microsoft.com/office/officeart/2005/8/layout/chevron2"/>
    <dgm:cxn modelId="{820ACA77-E3A8-42E8-BC06-21BE0705CD5F}" type="presOf" srcId="{56C6ADE7-AD01-46AC-B98A-9BE961B80B2A}" destId="{1437F448-ACAC-4B5B-81A4-5A375C8063A4}" srcOrd="0" destOrd="0" presId="urn:microsoft.com/office/officeart/2005/8/layout/chevron2"/>
    <dgm:cxn modelId="{38839B4F-CB1A-4B58-9EA4-89F2C264A963}" srcId="{DEDF3533-C188-4DF2-A7CE-806B14076048}" destId="{E780AF82-19BD-4AD8-81AD-0A610EDA683F}" srcOrd="1" destOrd="0" parTransId="{0BF9C41F-FF6D-469D-BCD4-8FAC42A22265}" sibTransId="{5ED759A2-D8E6-4023-9A41-5BE836C534D7}"/>
    <dgm:cxn modelId="{832BD3DB-1F3B-4EBD-99B1-9A8AFEE3ADB7}" srcId="{866B5907-BE4D-4B74-9431-F99D40E63E08}" destId="{F8288B47-B467-4513-A24A-6C7B6ED73965}" srcOrd="0" destOrd="0" parTransId="{8131A087-4903-4864-BB3C-C275D8882A14}" sibTransId="{8577C7AB-621B-49BF-85F2-16F620558958}"/>
    <dgm:cxn modelId="{F96D16AC-58BE-4A89-B9AE-D27DD44AFAB4}" srcId="{56C6ADE7-AD01-46AC-B98A-9BE961B80B2A}" destId="{B10C5F57-B3BF-462B-8F97-07AB6AA7B495}" srcOrd="2" destOrd="0" parTransId="{240C0CAD-53A9-41FE-B01E-05F7A49E062B}" sibTransId="{EF508FDB-61DF-4FB5-A2B6-D7A04DE23A11}"/>
    <dgm:cxn modelId="{C422A4A4-386E-4205-83A1-86666BDD82CE}" type="presOf" srcId="{738B84A4-5C46-46F8-B286-8EFA3AE6BD49}" destId="{9FF427D2-FA67-474D-9EF9-2FD05C31E536}" srcOrd="0" destOrd="0" presId="urn:microsoft.com/office/officeart/2005/8/layout/chevron2"/>
    <dgm:cxn modelId="{1D0E118F-17EE-435A-BD27-C3C6C6867E70}" srcId="{56C6ADE7-AD01-46AC-B98A-9BE961B80B2A}" destId="{DEDF3533-C188-4DF2-A7CE-806B14076048}" srcOrd="0" destOrd="0" parTransId="{B688A56B-B94B-4F10-9DE5-54F42BC2FA34}" sibTransId="{55326C61-782A-46D9-A5CF-D0E48689B528}"/>
    <dgm:cxn modelId="{B8034688-EAD2-45DC-9601-AA774E9A6013}" type="presOf" srcId="{DEDF3533-C188-4DF2-A7CE-806B14076048}" destId="{B274184F-A68C-4C29-8F56-1116849A82B2}" srcOrd="0" destOrd="0" presId="urn:microsoft.com/office/officeart/2005/8/layout/chevron2"/>
    <dgm:cxn modelId="{50B3FBCB-DA72-45B6-81D2-2F29DE989C79}" srcId="{866B5907-BE4D-4B74-9431-F99D40E63E08}" destId="{86047F3B-644D-401E-9A88-81FE35577C37}" srcOrd="2" destOrd="0" parTransId="{FB58ACA1-FD07-4438-9FF4-26A3F30368BF}" sibTransId="{1F2BC490-D57E-4ABC-AC07-5B1C921C9BA7}"/>
    <dgm:cxn modelId="{F6091D10-0D3D-42EC-8E02-01358F5D522C}" type="presOf" srcId="{86047F3B-644D-401E-9A88-81FE35577C37}" destId="{84099E90-64F5-49B1-82B8-82CD3004EFEF}" srcOrd="0" destOrd="2" presId="urn:microsoft.com/office/officeart/2005/8/layout/chevron2"/>
    <dgm:cxn modelId="{B0B15E94-66BE-4495-B690-D58B4A349F14}" type="presOf" srcId="{866B5907-BE4D-4B74-9431-F99D40E63E08}" destId="{335FBCDD-B25B-44F5-B388-753014712CA4}" srcOrd="0" destOrd="0" presId="urn:microsoft.com/office/officeart/2005/8/layout/chevron2"/>
    <dgm:cxn modelId="{15DF8783-D71C-4A22-B083-9A4853333F23}" srcId="{56C6ADE7-AD01-46AC-B98A-9BE961B80B2A}" destId="{866B5907-BE4D-4B74-9431-F99D40E63E08}" srcOrd="1" destOrd="0" parTransId="{977BAB08-71DD-4090-A16D-90ACB1C209D9}" sibTransId="{E4CEDAE9-3C87-492C-8119-8D1EAFC8995B}"/>
    <dgm:cxn modelId="{86856839-C9F9-4CAA-ACED-F0672E97961B}" type="presOf" srcId="{ACCF3D97-9AFF-41C5-8D21-6944EBDA8CF9}" destId="{84099E90-64F5-49B1-82B8-82CD3004EFEF}" srcOrd="0" destOrd="1" presId="urn:microsoft.com/office/officeart/2005/8/layout/chevron2"/>
    <dgm:cxn modelId="{1AE49FC6-1D1D-4C40-AC0B-53CA5C12A71B}" type="presOf" srcId="{5F7F19A0-208E-42A8-B222-36F6BEC09D1D}" destId="{9FF427D2-FA67-474D-9EF9-2FD05C31E536}" srcOrd="0" destOrd="1" presId="urn:microsoft.com/office/officeart/2005/8/layout/chevron2"/>
    <dgm:cxn modelId="{69A788FA-21D0-4DAA-BDC5-4C49C2ECBFD9}" srcId="{866B5907-BE4D-4B74-9431-F99D40E63E08}" destId="{ACCF3D97-9AFF-41C5-8D21-6944EBDA8CF9}" srcOrd="1" destOrd="0" parTransId="{3854AF69-BEBF-4B0C-B5B4-6C0CDDAF64B0}" sibTransId="{48BFF8F4-7007-43FA-89E9-0028ED293749}"/>
    <dgm:cxn modelId="{7E126AE0-47E9-4BE7-A118-F727669ADAB6}" type="presOf" srcId="{B10C5F57-B3BF-462B-8F97-07AB6AA7B495}" destId="{2CAFDEFF-3EEC-4E96-A33D-8BC019A5BA8A}" srcOrd="0" destOrd="0" presId="urn:microsoft.com/office/officeart/2005/8/layout/chevron2"/>
    <dgm:cxn modelId="{1ADB4F02-6D5D-4660-B944-2EEC6DB3853B}" srcId="{B10C5F57-B3BF-462B-8F97-07AB6AA7B495}" destId="{738B84A4-5C46-46F8-B286-8EFA3AE6BD49}" srcOrd="0" destOrd="0" parTransId="{4B6737CA-080E-4A19-BE14-8D298D19DBC1}" sibTransId="{EBEB96F7-FB29-4930-A952-EEC5A02A0048}"/>
    <dgm:cxn modelId="{DE2B9D0F-4498-4A94-A047-5CE60510D678}" type="presOf" srcId="{78F19FC5-7EF2-474A-B356-B31C2F8DC3AD}" destId="{9FF427D2-FA67-474D-9EF9-2FD05C31E536}" srcOrd="0" destOrd="2" presId="urn:microsoft.com/office/officeart/2005/8/layout/chevron2"/>
    <dgm:cxn modelId="{C5CD4CA7-C8E6-4528-B63F-2F7C3AFDDA18}" type="presOf" srcId="{E780AF82-19BD-4AD8-81AD-0A610EDA683F}" destId="{7EB4FC84-5720-42C7-BFC2-2426666A36B9}" srcOrd="0" destOrd="1" presId="urn:microsoft.com/office/officeart/2005/8/layout/chevron2"/>
    <dgm:cxn modelId="{6AC0E325-14DE-46E5-88F3-88B8326A4FB3}" type="presParOf" srcId="{1437F448-ACAC-4B5B-81A4-5A375C8063A4}" destId="{EC794987-F4ED-4156-BD79-4F25207596FF}" srcOrd="0" destOrd="0" presId="urn:microsoft.com/office/officeart/2005/8/layout/chevron2"/>
    <dgm:cxn modelId="{111E7505-D2F6-4C7C-9A30-DE126E11F1C4}" type="presParOf" srcId="{EC794987-F4ED-4156-BD79-4F25207596FF}" destId="{B274184F-A68C-4C29-8F56-1116849A82B2}" srcOrd="0" destOrd="0" presId="urn:microsoft.com/office/officeart/2005/8/layout/chevron2"/>
    <dgm:cxn modelId="{7B841547-2E19-47CF-87BF-220E5DDC9D38}" type="presParOf" srcId="{EC794987-F4ED-4156-BD79-4F25207596FF}" destId="{7EB4FC84-5720-42C7-BFC2-2426666A36B9}" srcOrd="1" destOrd="0" presId="urn:microsoft.com/office/officeart/2005/8/layout/chevron2"/>
    <dgm:cxn modelId="{D8745C4B-5533-45BF-88AF-F2094ABD8A0D}" type="presParOf" srcId="{1437F448-ACAC-4B5B-81A4-5A375C8063A4}" destId="{810EAD48-DCB4-4ABD-AF55-258F1E7B1C05}" srcOrd="1" destOrd="0" presId="urn:microsoft.com/office/officeart/2005/8/layout/chevron2"/>
    <dgm:cxn modelId="{01FCF923-58AB-45D9-BD14-1FA4B72CE3DC}" type="presParOf" srcId="{1437F448-ACAC-4B5B-81A4-5A375C8063A4}" destId="{00E11933-0D10-44DE-B4EC-169B9148F0F9}" srcOrd="2" destOrd="0" presId="urn:microsoft.com/office/officeart/2005/8/layout/chevron2"/>
    <dgm:cxn modelId="{DDBC2E89-40C7-484F-90CA-B6C123ACBEF9}" type="presParOf" srcId="{00E11933-0D10-44DE-B4EC-169B9148F0F9}" destId="{335FBCDD-B25B-44F5-B388-753014712CA4}" srcOrd="0" destOrd="0" presId="urn:microsoft.com/office/officeart/2005/8/layout/chevron2"/>
    <dgm:cxn modelId="{BBFB69CD-98AD-457A-84C7-FFAE719BC13C}" type="presParOf" srcId="{00E11933-0D10-44DE-B4EC-169B9148F0F9}" destId="{84099E90-64F5-49B1-82B8-82CD3004EFEF}" srcOrd="1" destOrd="0" presId="urn:microsoft.com/office/officeart/2005/8/layout/chevron2"/>
    <dgm:cxn modelId="{3DA77CC2-64D8-4E11-B411-AB26AB41CFF3}" type="presParOf" srcId="{1437F448-ACAC-4B5B-81A4-5A375C8063A4}" destId="{86130684-FBC7-488C-804E-437E48187D67}" srcOrd="3" destOrd="0" presId="urn:microsoft.com/office/officeart/2005/8/layout/chevron2"/>
    <dgm:cxn modelId="{AF967426-B214-479C-B53D-3A303694E303}" type="presParOf" srcId="{1437F448-ACAC-4B5B-81A4-5A375C8063A4}" destId="{2EDA3BF0-65FF-4B52-94DE-4CFEDCA3B627}" srcOrd="4" destOrd="0" presId="urn:microsoft.com/office/officeart/2005/8/layout/chevron2"/>
    <dgm:cxn modelId="{94248C62-1658-4F1D-A691-494375D7FD8F}" type="presParOf" srcId="{2EDA3BF0-65FF-4B52-94DE-4CFEDCA3B627}" destId="{2CAFDEFF-3EEC-4E96-A33D-8BC019A5BA8A}" srcOrd="0" destOrd="0" presId="urn:microsoft.com/office/officeart/2005/8/layout/chevron2"/>
    <dgm:cxn modelId="{396BA007-12B4-4D2C-BAC5-DD0AD0495D91}" type="presParOf" srcId="{2EDA3BF0-65FF-4B52-94DE-4CFEDCA3B627}" destId="{9FF427D2-FA67-474D-9EF9-2FD05C31E536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BD71DE8-9627-486A-9CEA-FEA3F7A379A0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lv-LV"/>
        </a:p>
      </dgm:t>
    </dgm:pt>
    <dgm:pt modelId="{3A002B6D-6F6E-4E16-9046-1082A14E96E0}">
      <dgm:prSet custT="1"/>
      <dgm:spPr/>
      <dgm:t>
        <a:bodyPr/>
        <a:lstStyle/>
        <a:p>
          <a:r>
            <a:rPr lang="lv-LV" sz="1600"/>
            <a:t>Normatīvo aktu pilnveidošana:</a:t>
          </a:r>
        </a:p>
      </dgm:t>
    </dgm:pt>
    <dgm:pt modelId="{F0B22A4D-B665-4249-A36F-B67AE557CA80}" type="parTrans" cxnId="{3B654DD4-2255-405F-811D-B00C936AF129}">
      <dgm:prSet/>
      <dgm:spPr/>
      <dgm:t>
        <a:bodyPr/>
        <a:lstStyle/>
        <a:p>
          <a:endParaRPr lang="lv-LV"/>
        </a:p>
      </dgm:t>
    </dgm:pt>
    <dgm:pt modelId="{402CEA9C-F04D-44AC-BC21-D1B8CFA74373}" type="sibTrans" cxnId="{3B654DD4-2255-405F-811D-B00C936AF129}">
      <dgm:prSet/>
      <dgm:spPr/>
      <dgm:t>
        <a:bodyPr/>
        <a:lstStyle/>
        <a:p>
          <a:endParaRPr lang="lv-LV"/>
        </a:p>
      </dgm:t>
    </dgm:pt>
    <dgm:pt modelId="{7C3B87EB-B8DD-463B-A44C-102634D1387A}">
      <dgm:prSet custT="1"/>
      <dgm:spPr>
        <a:ln>
          <a:solidFill>
            <a:schemeClr val="accent1">
              <a:alpha val="90000"/>
            </a:schemeClr>
          </a:solidFill>
        </a:ln>
      </dgm:spPr>
      <dgm:t>
        <a:bodyPr/>
        <a:lstStyle/>
        <a:p>
          <a:r>
            <a:rPr lang="lv-LV" sz="1600" dirty="0"/>
            <a:t>Iepirkumu likumi</a:t>
          </a:r>
        </a:p>
      </dgm:t>
    </dgm:pt>
    <dgm:pt modelId="{BCD5E9F0-2CA8-4349-99B2-5A7448C3423A}" type="parTrans" cxnId="{F7A8393F-E16D-473B-AE86-15ACE9564908}">
      <dgm:prSet/>
      <dgm:spPr/>
      <dgm:t>
        <a:bodyPr/>
        <a:lstStyle/>
        <a:p>
          <a:endParaRPr lang="lv-LV"/>
        </a:p>
      </dgm:t>
    </dgm:pt>
    <dgm:pt modelId="{74E78A07-0BC1-4422-933A-B48AA9099B98}" type="sibTrans" cxnId="{F7A8393F-E16D-473B-AE86-15ACE9564908}">
      <dgm:prSet/>
      <dgm:spPr/>
      <dgm:t>
        <a:bodyPr/>
        <a:lstStyle/>
        <a:p>
          <a:endParaRPr lang="lv-LV"/>
        </a:p>
      </dgm:t>
    </dgm:pt>
    <dgm:pt modelId="{5A3A17C1-4500-4129-B370-0D70943CB566}">
      <dgm:prSet custT="1"/>
      <dgm:spPr>
        <a:ln>
          <a:solidFill>
            <a:schemeClr val="accent1">
              <a:alpha val="90000"/>
            </a:schemeClr>
          </a:solidFill>
        </a:ln>
      </dgm:spPr>
      <dgm:t>
        <a:bodyPr/>
        <a:lstStyle/>
        <a:p>
          <a:r>
            <a:rPr lang="lv-LV" sz="1600" dirty="0"/>
            <a:t>Būvniecības normatīvie akti</a:t>
          </a:r>
        </a:p>
      </dgm:t>
    </dgm:pt>
    <dgm:pt modelId="{13B0CDDB-C14C-4B49-AB18-C7E5F5114E0C}" type="parTrans" cxnId="{5AE19DD3-4856-439E-A42A-48098E34108D}">
      <dgm:prSet/>
      <dgm:spPr/>
      <dgm:t>
        <a:bodyPr/>
        <a:lstStyle/>
        <a:p>
          <a:endParaRPr lang="lv-LV"/>
        </a:p>
      </dgm:t>
    </dgm:pt>
    <dgm:pt modelId="{3E152214-C9CD-4175-84A3-8333EA97EB69}" type="sibTrans" cxnId="{5AE19DD3-4856-439E-A42A-48098E34108D}">
      <dgm:prSet/>
      <dgm:spPr/>
      <dgm:t>
        <a:bodyPr/>
        <a:lstStyle/>
        <a:p>
          <a:endParaRPr lang="lv-LV"/>
        </a:p>
      </dgm:t>
    </dgm:pt>
    <dgm:pt modelId="{3ED6F73A-1393-42ED-9B5C-671B92FCA90A}">
      <dgm:prSet custT="1"/>
      <dgm:spPr>
        <a:ln>
          <a:solidFill>
            <a:schemeClr val="accent1">
              <a:alpha val="90000"/>
            </a:schemeClr>
          </a:solidFill>
        </a:ln>
      </dgm:spPr>
      <dgm:t>
        <a:bodyPr/>
        <a:lstStyle/>
        <a:p>
          <a:r>
            <a:rPr lang="lv-LV" sz="1600" dirty="0"/>
            <a:t>Jauns būvnormatīvs darbam ar BIM</a:t>
          </a:r>
        </a:p>
      </dgm:t>
    </dgm:pt>
    <dgm:pt modelId="{A6FC20E8-76F3-41BD-BBF4-D6B9C3985F5F}" type="parTrans" cxnId="{709E09DD-4EAA-4E1D-B9B4-FE67B86938A6}">
      <dgm:prSet/>
      <dgm:spPr/>
      <dgm:t>
        <a:bodyPr/>
        <a:lstStyle/>
        <a:p>
          <a:endParaRPr lang="lv-LV"/>
        </a:p>
      </dgm:t>
    </dgm:pt>
    <dgm:pt modelId="{F5671088-2123-4F3B-87E0-85ECFA417930}" type="sibTrans" cxnId="{709E09DD-4EAA-4E1D-B9B4-FE67B86938A6}">
      <dgm:prSet/>
      <dgm:spPr/>
      <dgm:t>
        <a:bodyPr/>
        <a:lstStyle/>
        <a:p>
          <a:endParaRPr lang="lv-LV"/>
        </a:p>
      </dgm:t>
    </dgm:pt>
    <dgm:pt modelId="{517ADA0B-6E08-493F-9E3B-59A5809386EA}">
      <dgm:prSet custT="1"/>
      <dgm:spPr/>
      <dgm:t>
        <a:bodyPr/>
        <a:lstStyle/>
        <a:p>
          <a:r>
            <a:rPr lang="lv-LV" sz="1600"/>
            <a:t>Standartu izstrāde:</a:t>
          </a:r>
        </a:p>
      </dgm:t>
    </dgm:pt>
    <dgm:pt modelId="{AEA61296-21DF-4B2D-875A-B1191F72FF4F}" type="parTrans" cxnId="{D880E5BA-1CB6-48BD-9BA3-E1E98450AC1D}">
      <dgm:prSet/>
      <dgm:spPr/>
      <dgm:t>
        <a:bodyPr/>
        <a:lstStyle/>
        <a:p>
          <a:endParaRPr lang="lv-LV"/>
        </a:p>
      </dgm:t>
    </dgm:pt>
    <dgm:pt modelId="{06B56E05-3B57-4506-8A37-AC23C62A8186}" type="sibTrans" cxnId="{D880E5BA-1CB6-48BD-9BA3-E1E98450AC1D}">
      <dgm:prSet/>
      <dgm:spPr/>
      <dgm:t>
        <a:bodyPr/>
        <a:lstStyle/>
        <a:p>
          <a:endParaRPr lang="lv-LV"/>
        </a:p>
      </dgm:t>
    </dgm:pt>
    <dgm:pt modelId="{323BC7DF-7EAE-44D9-89D5-F3DED38981BB}">
      <dgm:prSet custT="1"/>
      <dgm:spPr>
        <a:ln>
          <a:solidFill>
            <a:schemeClr val="accent1">
              <a:alpha val="90000"/>
            </a:schemeClr>
          </a:solidFill>
        </a:ln>
      </dgm:spPr>
      <dgm:t>
        <a:bodyPr/>
        <a:lstStyle/>
        <a:p>
          <a:r>
            <a:rPr lang="lv-LV" sz="1600"/>
            <a:t>BIM projektu pasūtīšanai</a:t>
          </a:r>
        </a:p>
      </dgm:t>
    </dgm:pt>
    <dgm:pt modelId="{D5A3266B-E48A-4CAC-BB2C-E26C0E6EBD57}" type="parTrans" cxnId="{4F841F72-017F-4399-9383-50A439CFDE50}">
      <dgm:prSet/>
      <dgm:spPr/>
      <dgm:t>
        <a:bodyPr/>
        <a:lstStyle/>
        <a:p>
          <a:endParaRPr lang="lv-LV"/>
        </a:p>
      </dgm:t>
    </dgm:pt>
    <dgm:pt modelId="{7459D7A2-F214-4700-813D-9AE05F3ACB01}" type="sibTrans" cxnId="{4F841F72-017F-4399-9383-50A439CFDE50}">
      <dgm:prSet/>
      <dgm:spPr/>
      <dgm:t>
        <a:bodyPr/>
        <a:lstStyle/>
        <a:p>
          <a:endParaRPr lang="lv-LV"/>
        </a:p>
      </dgm:t>
    </dgm:pt>
    <dgm:pt modelId="{D0F85BF3-1833-4767-92B5-F700F4888433}">
      <dgm:prSet custT="1"/>
      <dgm:spPr>
        <a:ln>
          <a:solidFill>
            <a:schemeClr val="accent1">
              <a:alpha val="90000"/>
            </a:schemeClr>
          </a:solidFill>
        </a:ln>
      </dgm:spPr>
      <dgm:t>
        <a:bodyPr/>
        <a:lstStyle/>
        <a:p>
          <a:r>
            <a:rPr lang="lv-LV" sz="1600" dirty="0"/>
            <a:t>BIM projektu izstrādei</a:t>
          </a:r>
        </a:p>
      </dgm:t>
    </dgm:pt>
    <dgm:pt modelId="{88840BBC-E2A1-4DBF-862F-1D725883D549}" type="parTrans" cxnId="{9320848F-FFDA-4725-9474-A2C401676EC9}">
      <dgm:prSet/>
      <dgm:spPr/>
      <dgm:t>
        <a:bodyPr/>
        <a:lstStyle/>
        <a:p>
          <a:endParaRPr lang="lv-LV"/>
        </a:p>
      </dgm:t>
    </dgm:pt>
    <dgm:pt modelId="{2ADDD14D-3A27-4407-8AF2-931B0C7E1153}" type="sibTrans" cxnId="{9320848F-FFDA-4725-9474-A2C401676EC9}">
      <dgm:prSet/>
      <dgm:spPr/>
      <dgm:t>
        <a:bodyPr/>
        <a:lstStyle/>
        <a:p>
          <a:endParaRPr lang="lv-LV"/>
        </a:p>
      </dgm:t>
    </dgm:pt>
    <dgm:pt modelId="{A4180567-1C00-4BA8-A3D6-50264FA2936F}">
      <dgm:prSet custT="1"/>
      <dgm:spPr>
        <a:ln>
          <a:solidFill>
            <a:schemeClr val="accent1">
              <a:alpha val="90000"/>
            </a:schemeClr>
          </a:solidFill>
        </a:ln>
      </dgm:spPr>
      <dgm:t>
        <a:bodyPr/>
        <a:lstStyle/>
        <a:p>
          <a:r>
            <a:rPr lang="lv-LV" sz="1600" dirty="0"/>
            <a:t>Informācijas vadīšanai un drošībai</a:t>
          </a:r>
        </a:p>
      </dgm:t>
    </dgm:pt>
    <dgm:pt modelId="{4DFFB5E5-5E52-4593-A8CF-1ABC168E8645}" type="parTrans" cxnId="{9C4E375D-1F1B-4599-BC94-8DF2BB9B6700}">
      <dgm:prSet/>
      <dgm:spPr/>
      <dgm:t>
        <a:bodyPr/>
        <a:lstStyle/>
        <a:p>
          <a:endParaRPr lang="lv-LV"/>
        </a:p>
      </dgm:t>
    </dgm:pt>
    <dgm:pt modelId="{7CB39011-1390-4EDE-9CDF-90CAF7A4EB18}" type="sibTrans" cxnId="{9C4E375D-1F1B-4599-BC94-8DF2BB9B6700}">
      <dgm:prSet/>
      <dgm:spPr/>
      <dgm:t>
        <a:bodyPr/>
        <a:lstStyle/>
        <a:p>
          <a:endParaRPr lang="lv-LV"/>
        </a:p>
      </dgm:t>
    </dgm:pt>
    <dgm:pt modelId="{859439AB-B645-45F3-ABA9-0A817FB62BD5}">
      <dgm:prSet custT="1"/>
      <dgm:spPr>
        <a:ln>
          <a:solidFill>
            <a:schemeClr val="accent1">
              <a:alpha val="90000"/>
            </a:schemeClr>
          </a:solidFill>
        </a:ln>
      </dgm:spPr>
      <dgm:t>
        <a:bodyPr/>
        <a:lstStyle/>
        <a:p>
          <a:r>
            <a:rPr lang="lv-LV" sz="1600" dirty="0"/>
            <a:t>Materiālu klasifikācijas bibliotēkas</a:t>
          </a:r>
        </a:p>
      </dgm:t>
    </dgm:pt>
    <dgm:pt modelId="{5503A863-E181-41AA-9408-5518FDA59D90}" type="parTrans" cxnId="{B1BF90C9-AB39-4DB3-9F3B-58FD488D9A86}">
      <dgm:prSet/>
      <dgm:spPr/>
      <dgm:t>
        <a:bodyPr/>
        <a:lstStyle/>
        <a:p>
          <a:endParaRPr lang="lv-LV"/>
        </a:p>
      </dgm:t>
    </dgm:pt>
    <dgm:pt modelId="{3BDB6E12-E02E-4C2A-B905-97265871D5BF}" type="sibTrans" cxnId="{B1BF90C9-AB39-4DB3-9F3B-58FD488D9A86}">
      <dgm:prSet/>
      <dgm:spPr/>
      <dgm:t>
        <a:bodyPr/>
        <a:lstStyle/>
        <a:p>
          <a:endParaRPr lang="lv-LV"/>
        </a:p>
      </dgm:t>
    </dgm:pt>
    <dgm:pt modelId="{62F25FA1-1D85-4F92-88E9-829A9A02B022}">
      <dgm:prSet custT="1"/>
      <dgm:spPr/>
      <dgm:t>
        <a:bodyPr/>
        <a:lstStyle/>
        <a:p>
          <a:r>
            <a:rPr lang="lv-LV" sz="1600"/>
            <a:t>Izglītības sistēmas pilnveidošana</a:t>
          </a:r>
        </a:p>
      </dgm:t>
    </dgm:pt>
    <dgm:pt modelId="{50EAE0F6-3884-4779-8B8C-2D4E84CB8461}" type="parTrans" cxnId="{E43CE5F5-6C23-44D1-9A7F-0B391F9B96B3}">
      <dgm:prSet/>
      <dgm:spPr/>
      <dgm:t>
        <a:bodyPr/>
        <a:lstStyle/>
        <a:p>
          <a:endParaRPr lang="lv-LV"/>
        </a:p>
      </dgm:t>
    </dgm:pt>
    <dgm:pt modelId="{F41A901C-81F4-4CF6-881B-62E924093744}" type="sibTrans" cxnId="{E43CE5F5-6C23-44D1-9A7F-0B391F9B96B3}">
      <dgm:prSet/>
      <dgm:spPr/>
      <dgm:t>
        <a:bodyPr/>
        <a:lstStyle/>
        <a:p>
          <a:endParaRPr lang="lv-LV"/>
        </a:p>
      </dgm:t>
    </dgm:pt>
    <dgm:pt modelId="{27CCFEE2-4F6E-4C9D-9508-EA7DC289E76C}">
      <dgm:prSet custT="1"/>
      <dgm:spPr>
        <a:ln>
          <a:solidFill>
            <a:schemeClr val="accent1">
              <a:alpha val="90000"/>
            </a:schemeClr>
          </a:solidFill>
        </a:ln>
      </dgm:spPr>
      <dgm:t>
        <a:bodyPr/>
        <a:lstStyle/>
        <a:p>
          <a:r>
            <a:rPr lang="lv-LV" sz="1600"/>
            <a:t>BIM programmas (studiju priekšmeti) universitātēs, koledžās utt.</a:t>
          </a:r>
        </a:p>
      </dgm:t>
    </dgm:pt>
    <dgm:pt modelId="{D0944B38-28E2-4ADF-9B79-579A3D7F23DF}" type="parTrans" cxnId="{DEB2AC8B-378E-4A5B-81EB-86E88802B633}">
      <dgm:prSet/>
      <dgm:spPr/>
      <dgm:t>
        <a:bodyPr/>
        <a:lstStyle/>
        <a:p>
          <a:endParaRPr lang="lv-LV"/>
        </a:p>
      </dgm:t>
    </dgm:pt>
    <dgm:pt modelId="{951A0574-8876-41D6-9D05-724E6708C11C}" type="sibTrans" cxnId="{DEB2AC8B-378E-4A5B-81EB-86E88802B633}">
      <dgm:prSet/>
      <dgm:spPr/>
      <dgm:t>
        <a:bodyPr/>
        <a:lstStyle/>
        <a:p>
          <a:endParaRPr lang="lv-LV"/>
        </a:p>
      </dgm:t>
    </dgm:pt>
    <dgm:pt modelId="{A04A2CE3-6B23-4DB2-83CA-D9512AA97323}">
      <dgm:prSet custT="1"/>
      <dgm:spPr>
        <a:ln>
          <a:solidFill>
            <a:schemeClr val="accent1">
              <a:alpha val="90000"/>
            </a:schemeClr>
          </a:solidFill>
        </a:ln>
      </dgm:spPr>
      <dgm:t>
        <a:bodyPr/>
        <a:lstStyle/>
        <a:p>
          <a:r>
            <a:rPr lang="lv-LV" sz="1600"/>
            <a:t>BIM mūžizglītība – kursi sertificēšanas iestādēs</a:t>
          </a:r>
        </a:p>
      </dgm:t>
    </dgm:pt>
    <dgm:pt modelId="{8DDB75D7-251B-4477-9B4F-091C0FDB11B8}" type="parTrans" cxnId="{50B4C8AA-6F5B-4D48-95B4-3F45B05E25A9}">
      <dgm:prSet/>
      <dgm:spPr/>
      <dgm:t>
        <a:bodyPr/>
        <a:lstStyle/>
        <a:p>
          <a:endParaRPr lang="lv-LV"/>
        </a:p>
      </dgm:t>
    </dgm:pt>
    <dgm:pt modelId="{C3A77CDA-2D77-40E1-AE1D-4EC2BB87D810}" type="sibTrans" cxnId="{50B4C8AA-6F5B-4D48-95B4-3F45B05E25A9}">
      <dgm:prSet/>
      <dgm:spPr/>
      <dgm:t>
        <a:bodyPr/>
        <a:lstStyle/>
        <a:p>
          <a:endParaRPr lang="lv-LV"/>
        </a:p>
      </dgm:t>
    </dgm:pt>
    <dgm:pt modelId="{0DF8E953-4C49-46F6-B01B-310ED03C3714}">
      <dgm:prSet custT="1"/>
      <dgm:spPr/>
      <dgm:t>
        <a:bodyPr/>
        <a:lstStyle/>
        <a:p>
          <a:r>
            <a:rPr lang="lv-LV" sz="1600"/>
            <a:t>Kopējās izpratnes veidošana</a:t>
          </a:r>
        </a:p>
      </dgm:t>
    </dgm:pt>
    <dgm:pt modelId="{A5DF69FE-3445-43F0-B78B-52BF9CE61007}" type="parTrans" cxnId="{3A557382-B99F-417B-93E4-527D470729E2}">
      <dgm:prSet/>
      <dgm:spPr/>
      <dgm:t>
        <a:bodyPr/>
        <a:lstStyle/>
        <a:p>
          <a:endParaRPr lang="lv-LV"/>
        </a:p>
      </dgm:t>
    </dgm:pt>
    <dgm:pt modelId="{38EB5797-8921-4AEE-AE67-98679F6F861F}" type="sibTrans" cxnId="{3A557382-B99F-417B-93E4-527D470729E2}">
      <dgm:prSet/>
      <dgm:spPr/>
      <dgm:t>
        <a:bodyPr/>
        <a:lstStyle/>
        <a:p>
          <a:endParaRPr lang="lv-LV"/>
        </a:p>
      </dgm:t>
    </dgm:pt>
    <dgm:pt modelId="{F74FCC28-16C5-4EF2-AD25-FC147997C562}">
      <dgm:prSet custT="1"/>
      <dgm:spPr>
        <a:ln>
          <a:solidFill>
            <a:schemeClr val="accent1">
              <a:alpha val="90000"/>
            </a:schemeClr>
          </a:solidFill>
        </a:ln>
      </dgm:spPr>
      <dgm:t>
        <a:bodyPr/>
        <a:lstStyle/>
        <a:p>
          <a:r>
            <a:rPr lang="lv-LV" sz="1600"/>
            <a:t>Nozares uzņēmumu un pasūtītāju konsultēšana par darbu ar BIM</a:t>
          </a:r>
        </a:p>
      </dgm:t>
    </dgm:pt>
    <dgm:pt modelId="{91CA657A-3211-4C87-907C-F8FD151D1FAA}" type="parTrans" cxnId="{F8040920-B8CF-4A95-ABF7-AEA11E6F5F1F}">
      <dgm:prSet/>
      <dgm:spPr/>
      <dgm:t>
        <a:bodyPr/>
        <a:lstStyle/>
        <a:p>
          <a:endParaRPr lang="lv-LV"/>
        </a:p>
      </dgm:t>
    </dgm:pt>
    <dgm:pt modelId="{FB89F43F-7519-4BCA-B964-67A1600B8579}" type="sibTrans" cxnId="{F8040920-B8CF-4A95-ABF7-AEA11E6F5F1F}">
      <dgm:prSet/>
      <dgm:spPr/>
      <dgm:t>
        <a:bodyPr/>
        <a:lstStyle/>
        <a:p>
          <a:endParaRPr lang="lv-LV"/>
        </a:p>
      </dgm:t>
    </dgm:pt>
    <dgm:pt modelId="{D2D976E4-877A-4622-8354-732A622CB8FD}">
      <dgm:prSet custT="1"/>
      <dgm:spPr>
        <a:ln>
          <a:solidFill>
            <a:schemeClr val="accent1">
              <a:alpha val="90000"/>
            </a:schemeClr>
          </a:solidFill>
        </a:ln>
      </dgm:spPr>
      <dgm:t>
        <a:bodyPr/>
        <a:lstStyle/>
        <a:p>
          <a:r>
            <a:rPr lang="lv-LV" sz="1600"/>
            <a:t>Esošo BIM projektu «case studies»</a:t>
          </a:r>
        </a:p>
      </dgm:t>
    </dgm:pt>
    <dgm:pt modelId="{7EDB9ACE-F277-43E4-9B5B-83D8A6F6AA9A}" type="parTrans" cxnId="{44991F12-372D-45CF-83CC-A6E758D929CD}">
      <dgm:prSet/>
      <dgm:spPr/>
      <dgm:t>
        <a:bodyPr/>
        <a:lstStyle/>
        <a:p>
          <a:endParaRPr lang="lv-LV"/>
        </a:p>
      </dgm:t>
    </dgm:pt>
    <dgm:pt modelId="{8E7BF370-7661-4613-B4FC-EF07FD26729F}" type="sibTrans" cxnId="{44991F12-372D-45CF-83CC-A6E758D929CD}">
      <dgm:prSet/>
      <dgm:spPr/>
      <dgm:t>
        <a:bodyPr/>
        <a:lstStyle/>
        <a:p>
          <a:endParaRPr lang="lv-LV"/>
        </a:p>
      </dgm:t>
    </dgm:pt>
    <dgm:pt modelId="{CF3D78E9-484D-4080-A52B-9C82D0DA0543}">
      <dgm:prSet custT="1"/>
      <dgm:spPr>
        <a:ln>
          <a:solidFill>
            <a:schemeClr val="accent1">
              <a:alpha val="90000"/>
            </a:schemeClr>
          </a:solidFill>
        </a:ln>
      </dgm:spPr>
      <dgm:t>
        <a:bodyPr/>
        <a:lstStyle/>
        <a:p>
          <a:r>
            <a:rPr lang="lv-LV" sz="1600" dirty="0"/>
            <a:t>BIM pilotprojektu identificēšana</a:t>
          </a:r>
        </a:p>
      </dgm:t>
    </dgm:pt>
    <dgm:pt modelId="{63A8685E-737E-47DA-96B0-E2E5C317F7D8}" type="parTrans" cxnId="{6C77D54A-C336-4B7F-BDE5-B1030D3D1D68}">
      <dgm:prSet/>
      <dgm:spPr/>
      <dgm:t>
        <a:bodyPr/>
        <a:lstStyle/>
        <a:p>
          <a:endParaRPr lang="lv-LV"/>
        </a:p>
      </dgm:t>
    </dgm:pt>
    <dgm:pt modelId="{2C4A94E5-D19F-442C-A3C4-20BC0AF364FA}" type="sibTrans" cxnId="{6C77D54A-C336-4B7F-BDE5-B1030D3D1D68}">
      <dgm:prSet/>
      <dgm:spPr/>
      <dgm:t>
        <a:bodyPr/>
        <a:lstStyle/>
        <a:p>
          <a:endParaRPr lang="lv-LV"/>
        </a:p>
      </dgm:t>
    </dgm:pt>
    <dgm:pt modelId="{5ECEC37C-D5ED-4C0F-92B6-F690276227F1}">
      <dgm:prSet custT="1"/>
      <dgm:spPr>
        <a:ln>
          <a:solidFill>
            <a:schemeClr val="accent1">
              <a:alpha val="90000"/>
            </a:schemeClr>
          </a:solidFill>
        </a:ln>
      </dgm:spPr>
      <dgm:t>
        <a:bodyPr/>
        <a:lstStyle/>
        <a:p>
          <a:r>
            <a:rPr lang="lv-LV" sz="1600"/>
            <a:t>Nozares un sabiedrības informēšana par BIM</a:t>
          </a:r>
        </a:p>
      </dgm:t>
    </dgm:pt>
    <dgm:pt modelId="{2E297CE9-74CF-4AD2-B1E9-3F4C1984EF85}" type="parTrans" cxnId="{DE1D605E-B9D8-435A-A89B-C991EF1AF834}">
      <dgm:prSet/>
      <dgm:spPr/>
      <dgm:t>
        <a:bodyPr/>
        <a:lstStyle/>
        <a:p>
          <a:endParaRPr lang="lv-LV"/>
        </a:p>
      </dgm:t>
    </dgm:pt>
    <dgm:pt modelId="{87DF7607-98D3-4642-BB36-E0B181D67EF0}" type="sibTrans" cxnId="{DE1D605E-B9D8-435A-A89B-C991EF1AF834}">
      <dgm:prSet/>
      <dgm:spPr/>
      <dgm:t>
        <a:bodyPr/>
        <a:lstStyle/>
        <a:p>
          <a:endParaRPr lang="lv-LV"/>
        </a:p>
      </dgm:t>
    </dgm:pt>
    <dgm:pt modelId="{AF4CA9CF-00B0-47D1-8436-0E2B75FA212E}">
      <dgm:prSet custT="1"/>
      <dgm:spPr>
        <a:ln>
          <a:solidFill>
            <a:schemeClr val="accent1">
              <a:alpha val="90000"/>
            </a:schemeClr>
          </a:solidFill>
        </a:ln>
      </dgm:spPr>
      <dgm:t>
        <a:bodyPr/>
        <a:lstStyle/>
        <a:p>
          <a:r>
            <a:rPr lang="lv-LV" sz="1600" dirty="0"/>
            <a:t>Datu un autortiesību aizsardzībai</a:t>
          </a:r>
        </a:p>
      </dgm:t>
    </dgm:pt>
    <dgm:pt modelId="{A37BC339-98C2-4EA6-8D7F-0A56A379C62A}" type="parTrans" cxnId="{5C0E3730-0B24-44D2-9A3C-4CEB05DC519C}">
      <dgm:prSet/>
      <dgm:spPr/>
      <dgm:t>
        <a:bodyPr/>
        <a:lstStyle/>
        <a:p>
          <a:endParaRPr lang="lv-LV"/>
        </a:p>
      </dgm:t>
    </dgm:pt>
    <dgm:pt modelId="{0FC1A6BA-931F-4D40-907D-22194EBF3CC9}" type="sibTrans" cxnId="{5C0E3730-0B24-44D2-9A3C-4CEB05DC519C}">
      <dgm:prSet/>
      <dgm:spPr/>
      <dgm:t>
        <a:bodyPr/>
        <a:lstStyle/>
        <a:p>
          <a:endParaRPr lang="lv-LV"/>
        </a:p>
      </dgm:t>
    </dgm:pt>
    <dgm:pt modelId="{9E12E3AC-7AB8-4FB0-B162-5D766E419CA9}" type="pres">
      <dgm:prSet presAssocID="{1BD71DE8-9627-486A-9CEA-FEA3F7A379A0}" presName="Name0" presStyleCnt="0">
        <dgm:presLayoutVars>
          <dgm:dir/>
          <dgm:animLvl val="lvl"/>
          <dgm:resizeHandles val="exact"/>
        </dgm:presLayoutVars>
      </dgm:prSet>
      <dgm:spPr/>
    </dgm:pt>
    <dgm:pt modelId="{804C3616-92A7-4EF9-94EC-A7C653653396}" type="pres">
      <dgm:prSet presAssocID="{3A002B6D-6F6E-4E16-9046-1082A14E96E0}" presName="composite" presStyleCnt="0"/>
      <dgm:spPr/>
    </dgm:pt>
    <dgm:pt modelId="{7BD71173-1D75-41BF-A0F8-3AA0BC3F5FB2}" type="pres">
      <dgm:prSet presAssocID="{3A002B6D-6F6E-4E16-9046-1082A14E96E0}" presName="parTx" presStyleLbl="alignNode1" presStyleIdx="0" presStyleCnt="4">
        <dgm:presLayoutVars>
          <dgm:chMax val="0"/>
          <dgm:chPref val="0"/>
          <dgm:bulletEnabled val="1"/>
        </dgm:presLayoutVars>
      </dgm:prSet>
      <dgm:spPr/>
    </dgm:pt>
    <dgm:pt modelId="{275FC84B-3D6E-4FB0-916B-B10A756EA43D}" type="pres">
      <dgm:prSet presAssocID="{3A002B6D-6F6E-4E16-9046-1082A14E96E0}" presName="desTx" presStyleLbl="alignAccFollowNode1" presStyleIdx="0" presStyleCnt="4">
        <dgm:presLayoutVars>
          <dgm:bulletEnabled val="1"/>
        </dgm:presLayoutVars>
      </dgm:prSet>
      <dgm:spPr>
        <a:prstGeom prst="downArrowCallout">
          <a:avLst/>
        </a:prstGeom>
      </dgm:spPr>
    </dgm:pt>
    <dgm:pt modelId="{0C77430F-432F-4922-8560-044C5DB34ED8}" type="pres">
      <dgm:prSet presAssocID="{402CEA9C-F04D-44AC-BC21-D1B8CFA74373}" presName="space" presStyleCnt="0"/>
      <dgm:spPr/>
    </dgm:pt>
    <dgm:pt modelId="{2133FFCD-ADD6-46FB-8E50-87875960C21E}" type="pres">
      <dgm:prSet presAssocID="{517ADA0B-6E08-493F-9E3B-59A5809386EA}" presName="composite" presStyleCnt="0"/>
      <dgm:spPr/>
    </dgm:pt>
    <dgm:pt modelId="{5AE03184-6B0A-4987-A29C-A4EDE9D01466}" type="pres">
      <dgm:prSet presAssocID="{517ADA0B-6E08-493F-9E3B-59A5809386EA}" presName="parTx" presStyleLbl="alignNode1" presStyleIdx="1" presStyleCnt="4" custScaleX="108922">
        <dgm:presLayoutVars>
          <dgm:chMax val="0"/>
          <dgm:chPref val="0"/>
          <dgm:bulletEnabled val="1"/>
        </dgm:presLayoutVars>
      </dgm:prSet>
      <dgm:spPr/>
    </dgm:pt>
    <dgm:pt modelId="{B1FF4C76-26F5-4A45-90E6-EB6DA19C3370}" type="pres">
      <dgm:prSet presAssocID="{517ADA0B-6E08-493F-9E3B-59A5809386EA}" presName="desTx" presStyleLbl="alignAccFollowNode1" presStyleIdx="1" presStyleCnt="4" custScaleX="109021">
        <dgm:presLayoutVars>
          <dgm:bulletEnabled val="1"/>
        </dgm:presLayoutVars>
      </dgm:prSet>
      <dgm:spPr>
        <a:prstGeom prst="downArrowCallout">
          <a:avLst/>
        </a:prstGeom>
      </dgm:spPr>
    </dgm:pt>
    <dgm:pt modelId="{F9C2DFC3-C5F7-4CF3-B5FA-7999117DEBD5}" type="pres">
      <dgm:prSet presAssocID="{06B56E05-3B57-4506-8A37-AC23C62A8186}" presName="space" presStyleCnt="0"/>
      <dgm:spPr/>
    </dgm:pt>
    <dgm:pt modelId="{74C881DB-B536-4C2A-9766-903C599A8225}" type="pres">
      <dgm:prSet presAssocID="{62F25FA1-1D85-4F92-88E9-829A9A02B022}" presName="composite" presStyleCnt="0"/>
      <dgm:spPr/>
    </dgm:pt>
    <dgm:pt modelId="{3A2BA7A7-026C-4EB0-9E89-17BD8794B067}" type="pres">
      <dgm:prSet presAssocID="{62F25FA1-1D85-4F92-88E9-829A9A02B022}" presName="parTx" presStyleLbl="alignNode1" presStyleIdx="2" presStyleCnt="4">
        <dgm:presLayoutVars>
          <dgm:chMax val="0"/>
          <dgm:chPref val="0"/>
          <dgm:bulletEnabled val="1"/>
        </dgm:presLayoutVars>
      </dgm:prSet>
      <dgm:spPr/>
    </dgm:pt>
    <dgm:pt modelId="{374E814B-E96C-4683-A19C-01D63670DFF4}" type="pres">
      <dgm:prSet presAssocID="{62F25FA1-1D85-4F92-88E9-829A9A02B022}" presName="desTx" presStyleLbl="alignAccFollowNode1" presStyleIdx="2" presStyleCnt="4">
        <dgm:presLayoutVars>
          <dgm:bulletEnabled val="1"/>
        </dgm:presLayoutVars>
      </dgm:prSet>
      <dgm:spPr>
        <a:prstGeom prst="downArrowCallout">
          <a:avLst/>
        </a:prstGeom>
      </dgm:spPr>
    </dgm:pt>
    <dgm:pt modelId="{A878BECF-4754-4F77-B96B-7E3CD906A1CF}" type="pres">
      <dgm:prSet presAssocID="{F41A901C-81F4-4CF6-881B-62E924093744}" presName="space" presStyleCnt="0"/>
      <dgm:spPr/>
    </dgm:pt>
    <dgm:pt modelId="{6E5BCE39-3A21-4F75-B056-A2D6ED9579EE}" type="pres">
      <dgm:prSet presAssocID="{0DF8E953-4C49-46F6-B01B-310ED03C3714}" presName="composite" presStyleCnt="0"/>
      <dgm:spPr/>
    </dgm:pt>
    <dgm:pt modelId="{B04A16F2-FADE-4EE5-B2F7-2BFC269A0F07}" type="pres">
      <dgm:prSet presAssocID="{0DF8E953-4C49-46F6-B01B-310ED03C3714}" presName="parTx" presStyleLbl="alignNode1" presStyleIdx="3" presStyleCnt="4">
        <dgm:presLayoutVars>
          <dgm:chMax val="0"/>
          <dgm:chPref val="0"/>
          <dgm:bulletEnabled val="1"/>
        </dgm:presLayoutVars>
      </dgm:prSet>
      <dgm:spPr/>
    </dgm:pt>
    <dgm:pt modelId="{368CB490-A9C3-40BF-8628-73DE7A922C30}" type="pres">
      <dgm:prSet presAssocID="{0DF8E953-4C49-46F6-B01B-310ED03C3714}" presName="desTx" presStyleLbl="alignAccFollowNode1" presStyleIdx="3" presStyleCnt="4">
        <dgm:presLayoutVars>
          <dgm:bulletEnabled val="1"/>
        </dgm:presLayoutVars>
      </dgm:prSet>
      <dgm:spPr>
        <a:prstGeom prst="downArrowCallout">
          <a:avLst/>
        </a:prstGeom>
      </dgm:spPr>
    </dgm:pt>
  </dgm:ptLst>
  <dgm:cxnLst>
    <dgm:cxn modelId="{4BE3323D-7011-4E85-A03A-09827B301D25}" type="presOf" srcId="{A4180567-1C00-4BA8-A3D6-50264FA2936F}" destId="{B1FF4C76-26F5-4A45-90E6-EB6DA19C3370}" srcOrd="0" destOrd="2" presId="urn:microsoft.com/office/officeart/2005/8/layout/hList1"/>
    <dgm:cxn modelId="{DEB2AC8B-378E-4A5B-81EB-86E88802B633}" srcId="{62F25FA1-1D85-4F92-88E9-829A9A02B022}" destId="{27CCFEE2-4F6E-4C9D-9508-EA7DC289E76C}" srcOrd="0" destOrd="0" parTransId="{D0944B38-28E2-4ADF-9B79-579A3D7F23DF}" sibTransId="{951A0574-8876-41D6-9D05-724E6708C11C}"/>
    <dgm:cxn modelId="{DE1D605E-B9D8-435A-A89B-C991EF1AF834}" srcId="{0DF8E953-4C49-46F6-B01B-310ED03C3714}" destId="{5ECEC37C-D5ED-4C0F-92B6-F690276227F1}" srcOrd="3" destOrd="0" parTransId="{2E297CE9-74CF-4AD2-B1E9-3F4C1984EF85}" sibTransId="{87DF7607-98D3-4642-BB36-E0B181D67EF0}"/>
    <dgm:cxn modelId="{44991F12-372D-45CF-83CC-A6E758D929CD}" srcId="{0DF8E953-4C49-46F6-B01B-310ED03C3714}" destId="{D2D976E4-877A-4622-8354-732A622CB8FD}" srcOrd="1" destOrd="0" parTransId="{7EDB9ACE-F277-43E4-9B5B-83D8A6F6AA9A}" sibTransId="{8E7BF370-7661-4613-B4FC-EF07FD26729F}"/>
    <dgm:cxn modelId="{1C6B8F92-819F-46C4-B8AD-D258447015B2}" type="presOf" srcId="{323BC7DF-7EAE-44D9-89D5-F3DED38981BB}" destId="{B1FF4C76-26F5-4A45-90E6-EB6DA19C3370}" srcOrd="0" destOrd="0" presId="urn:microsoft.com/office/officeart/2005/8/layout/hList1"/>
    <dgm:cxn modelId="{3B654DD4-2255-405F-811D-B00C936AF129}" srcId="{1BD71DE8-9627-486A-9CEA-FEA3F7A379A0}" destId="{3A002B6D-6F6E-4E16-9046-1082A14E96E0}" srcOrd="0" destOrd="0" parTransId="{F0B22A4D-B665-4249-A36F-B67AE557CA80}" sibTransId="{402CEA9C-F04D-44AC-BC21-D1B8CFA74373}"/>
    <dgm:cxn modelId="{5AE19DD3-4856-439E-A42A-48098E34108D}" srcId="{3A002B6D-6F6E-4E16-9046-1082A14E96E0}" destId="{5A3A17C1-4500-4129-B370-0D70943CB566}" srcOrd="1" destOrd="0" parTransId="{13B0CDDB-C14C-4B49-AB18-C7E5F5114E0C}" sibTransId="{3E152214-C9CD-4175-84A3-8333EA97EB69}"/>
    <dgm:cxn modelId="{CFC24502-70E4-4699-AF26-4C7326DE565D}" type="presOf" srcId="{7C3B87EB-B8DD-463B-A44C-102634D1387A}" destId="{275FC84B-3D6E-4FB0-916B-B10A756EA43D}" srcOrd="0" destOrd="0" presId="urn:microsoft.com/office/officeart/2005/8/layout/hList1"/>
    <dgm:cxn modelId="{0C15001E-1F84-4EC1-8ACC-FF56B77B4B78}" type="presOf" srcId="{62F25FA1-1D85-4F92-88E9-829A9A02B022}" destId="{3A2BA7A7-026C-4EB0-9E89-17BD8794B067}" srcOrd="0" destOrd="0" presId="urn:microsoft.com/office/officeart/2005/8/layout/hList1"/>
    <dgm:cxn modelId="{C70BCEA8-5BAC-4B98-B576-74C44BB28468}" type="presOf" srcId="{1BD71DE8-9627-486A-9CEA-FEA3F7A379A0}" destId="{9E12E3AC-7AB8-4FB0-B162-5D766E419CA9}" srcOrd="0" destOrd="0" presId="urn:microsoft.com/office/officeart/2005/8/layout/hList1"/>
    <dgm:cxn modelId="{D880E5BA-1CB6-48BD-9BA3-E1E98450AC1D}" srcId="{1BD71DE8-9627-486A-9CEA-FEA3F7A379A0}" destId="{517ADA0B-6E08-493F-9E3B-59A5809386EA}" srcOrd="1" destOrd="0" parTransId="{AEA61296-21DF-4B2D-875A-B1191F72FF4F}" sibTransId="{06B56E05-3B57-4506-8A37-AC23C62A8186}"/>
    <dgm:cxn modelId="{C50B780E-1B12-4806-B9F1-6F04193B6719}" type="presOf" srcId="{D2D976E4-877A-4622-8354-732A622CB8FD}" destId="{368CB490-A9C3-40BF-8628-73DE7A922C30}" srcOrd="0" destOrd="1" presId="urn:microsoft.com/office/officeart/2005/8/layout/hList1"/>
    <dgm:cxn modelId="{F7A8393F-E16D-473B-AE86-15ACE9564908}" srcId="{3A002B6D-6F6E-4E16-9046-1082A14E96E0}" destId="{7C3B87EB-B8DD-463B-A44C-102634D1387A}" srcOrd="0" destOrd="0" parTransId="{BCD5E9F0-2CA8-4349-99B2-5A7448C3423A}" sibTransId="{74E78A07-0BC1-4422-933A-B48AA9099B98}"/>
    <dgm:cxn modelId="{75064CF3-BDFB-408D-B7E0-522BCDC6B17A}" type="presOf" srcId="{3ED6F73A-1393-42ED-9B5C-671B92FCA90A}" destId="{275FC84B-3D6E-4FB0-916B-B10A756EA43D}" srcOrd="0" destOrd="2" presId="urn:microsoft.com/office/officeart/2005/8/layout/hList1"/>
    <dgm:cxn modelId="{6C77D54A-C336-4B7F-BDE5-B1030D3D1D68}" srcId="{0DF8E953-4C49-46F6-B01B-310ED03C3714}" destId="{CF3D78E9-484D-4080-A52B-9C82D0DA0543}" srcOrd="2" destOrd="0" parTransId="{63A8685E-737E-47DA-96B0-E2E5C317F7D8}" sibTransId="{2C4A94E5-D19F-442C-A3C4-20BC0AF364FA}"/>
    <dgm:cxn modelId="{9C4E375D-1F1B-4599-BC94-8DF2BB9B6700}" srcId="{517ADA0B-6E08-493F-9E3B-59A5809386EA}" destId="{A4180567-1C00-4BA8-A3D6-50264FA2936F}" srcOrd="2" destOrd="0" parTransId="{4DFFB5E5-5E52-4593-A8CF-1ABC168E8645}" sibTransId="{7CB39011-1390-4EDE-9CDF-90CAF7A4EB18}"/>
    <dgm:cxn modelId="{6202A488-CE5C-437D-AB39-4E8C68B04BF4}" type="presOf" srcId="{A04A2CE3-6B23-4DB2-83CA-D9512AA97323}" destId="{374E814B-E96C-4683-A19C-01D63670DFF4}" srcOrd="0" destOrd="1" presId="urn:microsoft.com/office/officeart/2005/8/layout/hList1"/>
    <dgm:cxn modelId="{FAF295C0-0308-4FFF-B05B-C5E251C384F1}" type="presOf" srcId="{27CCFEE2-4F6E-4C9D-9508-EA7DC289E76C}" destId="{374E814B-E96C-4683-A19C-01D63670DFF4}" srcOrd="0" destOrd="0" presId="urn:microsoft.com/office/officeart/2005/8/layout/hList1"/>
    <dgm:cxn modelId="{9320848F-FFDA-4725-9474-A2C401676EC9}" srcId="{517ADA0B-6E08-493F-9E3B-59A5809386EA}" destId="{D0F85BF3-1833-4767-92B5-F700F4888433}" srcOrd="1" destOrd="0" parTransId="{88840BBC-E2A1-4DBF-862F-1D725883D549}" sibTransId="{2ADDD14D-3A27-4407-8AF2-931B0C7E1153}"/>
    <dgm:cxn modelId="{82F4F06F-FC21-42F1-BA19-7D363CE99259}" type="presOf" srcId="{517ADA0B-6E08-493F-9E3B-59A5809386EA}" destId="{5AE03184-6B0A-4987-A29C-A4EDE9D01466}" srcOrd="0" destOrd="0" presId="urn:microsoft.com/office/officeart/2005/8/layout/hList1"/>
    <dgm:cxn modelId="{3A557382-B99F-417B-93E4-527D470729E2}" srcId="{1BD71DE8-9627-486A-9CEA-FEA3F7A379A0}" destId="{0DF8E953-4C49-46F6-B01B-310ED03C3714}" srcOrd="3" destOrd="0" parTransId="{A5DF69FE-3445-43F0-B78B-52BF9CE61007}" sibTransId="{38EB5797-8921-4AEE-AE67-98679F6F861F}"/>
    <dgm:cxn modelId="{50B4C8AA-6F5B-4D48-95B4-3F45B05E25A9}" srcId="{62F25FA1-1D85-4F92-88E9-829A9A02B022}" destId="{A04A2CE3-6B23-4DB2-83CA-D9512AA97323}" srcOrd="1" destOrd="0" parTransId="{8DDB75D7-251B-4477-9B4F-091C0FDB11B8}" sibTransId="{C3A77CDA-2D77-40E1-AE1D-4EC2BB87D810}"/>
    <dgm:cxn modelId="{4F841F72-017F-4399-9383-50A439CFDE50}" srcId="{517ADA0B-6E08-493F-9E3B-59A5809386EA}" destId="{323BC7DF-7EAE-44D9-89D5-F3DED38981BB}" srcOrd="0" destOrd="0" parTransId="{D5A3266B-E48A-4CAC-BB2C-E26C0E6EBD57}" sibTransId="{7459D7A2-F214-4700-813D-9AE05F3ACB01}"/>
    <dgm:cxn modelId="{03187EC3-41A5-45CE-8215-820BE93CDE65}" type="presOf" srcId="{5ECEC37C-D5ED-4C0F-92B6-F690276227F1}" destId="{368CB490-A9C3-40BF-8628-73DE7A922C30}" srcOrd="0" destOrd="3" presId="urn:microsoft.com/office/officeart/2005/8/layout/hList1"/>
    <dgm:cxn modelId="{F8040920-B8CF-4A95-ABF7-AEA11E6F5F1F}" srcId="{0DF8E953-4C49-46F6-B01B-310ED03C3714}" destId="{F74FCC28-16C5-4EF2-AD25-FC147997C562}" srcOrd="0" destOrd="0" parTransId="{91CA657A-3211-4C87-907C-F8FD151D1FAA}" sibTransId="{FB89F43F-7519-4BCA-B964-67A1600B8579}"/>
    <dgm:cxn modelId="{B1BF90C9-AB39-4DB3-9F3B-58FD488D9A86}" srcId="{517ADA0B-6E08-493F-9E3B-59A5809386EA}" destId="{859439AB-B645-45F3-ABA9-0A817FB62BD5}" srcOrd="4" destOrd="0" parTransId="{5503A863-E181-41AA-9408-5518FDA59D90}" sibTransId="{3BDB6E12-E02E-4C2A-B905-97265871D5BF}"/>
    <dgm:cxn modelId="{709E09DD-4EAA-4E1D-B9B4-FE67B86938A6}" srcId="{3A002B6D-6F6E-4E16-9046-1082A14E96E0}" destId="{3ED6F73A-1393-42ED-9B5C-671B92FCA90A}" srcOrd="2" destOrd="0" parTransId="{A6FC20E8-76F3-41BD-BBF4-D6B9C3985F5F}" sibTransId="{F5671088-2123-4F3B-87E0-85ECFA417930}"/>
    <dgm:cxn modelId="{5C0E3730-0B24-44D2-9A3C-4CEB05DC519C}" srcId="{517ADA0B-6E08-493F-9E3B-59A5809386EA}" destId="{AF4CA9CF-00B0-47D1-8436-0E2B75FA212E}" srcOrd="3" destOrd="0" parTransId="{A37BC339-98C2-4EA6-8D7F-0A56A379C62A}" sibTransId="{0FC1A6BA-931F-4D40-907D-22194EBF3CC9}"/>
    <dgm:cxn modelId="{888FB39E-5CD9-4EE7-83AE-FDE6739BFDD9}" type="presOf" srcId="{D0F85BF3-1833-4767-92B5-F700F4888433}" destId="{B1FF4C76-26F5-4A45-90E6-EB6DA19C3370}" srcOrd="0" destOrd="1" presId="urn:microsoft.com/office/officeart/2005/8/layout/hList1"/>
    <dgm:cxn modelId="{EACAB56C-32B7-42DC-8CA2-9F8FF981E357}" type="presOf" srcId="{CF3D78E9-484D-4080-A52B-9C82D0DA0543}" destId="{368CB490-A9C3-40BF-8628-73DE7A922C30}" srcOrd="0" destOrd="2" presId="urn:microsoft.com/office/officeart/2005/8/layout/hList1"/>
    <dgm:cxn modelId="{F7B17A7A-115E-4D0E-9CD0-9AA072674B2D}" type="presOf" srcId="{F74FCC28-16C5-4EF2-AD25-FC147997C562}" destId="{368CB490-A9C3-40BF-8628-73DE7A922C30}" srcOrd="0" destOrd="0" presId="urn:microsoft.com/office/officeart/2005/8/layout/hList1"/>
    <dgm:cxn modelId="{1D9C35B1-D021-4444-AB82-8784EB71D1FE}" type="presOf" srcId="{3A002B6D-6F6E-4E16-9046-1082A14E96E0}" destId="{7BD71173-1D75-41BF-A0F8-3AA0BC3F5FB2}" srcOrd="0" destOrd="0" presId="urn:microsoft.com/office/officeart/2005/8/layout/hList1"/>
    <dgm:cxn modelId="{EA064C66-4E52-4420-B9CB-20B85500280C}" type="presOf" srcId="{AF4CA9CF-00B0-47D1-8436-0E2B75FA212E}" destId="{B1FF4C76-26F5-4A45-90E6-EB6DA19C3370}" srcOrd="0" destOrd="3" presId="urn:microsoft.com/office/officeart/2005/8/layout/hList1"/>
    <dgm:cxn modelId="{0D477F61-6D30-4231-84FA-E173F38BEF36}" type="presOf" srcId="{859439AB-B645-45F3-ABA9-0A817FB62BD5}" destId="{B1FF4C76-26F5-4A45-90E6-EB6DA19C3370}" srcOrd="0" destOrd="4" presId="urn:microsoft.com/office/officeart/2005/8/layout/hList1"/>
    <dgm:cxn modelId="{E43CE5F5-6C23-44D1-9A7F-0B391F9B96B3}" srcId="{1BD71DE8-9627-486A-9CEA-FEA3F7A379A0}" destId="{62F25FA1-1D85-4F92-88E9-829A9A02B022}" srcOrd="2" destOrd="0" parTransId="{50EAE0F6-3884-4779-8B8C-2D4E84CB8461}" sibTransId="{F41A901C-81F4-4CF6-881B-62E924093744}"/>
    <dgm:cxn modelId="{04A6FFE5-B0B8-48D5-A548-BF4D89B3564A}" type="presOf" srcId="{0DF8E953-4C49-46F6-B01B-310ED03C3714}" destId="{B04A16F2-FADE-4EE5-B2F7-2BFC269A0F07}" srcOrd="0" destOrd="0" presId="urn:microsoft.com/office/officeart/2005/8/layout/hList1"/>
    <dgm:cxn modelId="{F87C3811-DD6C-40E4-B59B-19CF0073B0DD}" type="presOf" srcId="{5A3A17C1-4500-4129-B370-0D70943CB566}" destId="{275FC84B-3D6E-4FB0-916B-B10A756EA43D}" srcOrd="0" destOrd="1" presId="urn:microsoft.com/office/officeart/2005/8/layout/hList1"/>
    <dgm:cxn modelId="{025A4B3B-6428-4F39-A4D2-11E0F01F982E}" type="presParOf" srcId="{9E12E3AC-7AB8-4FB0-B162-5D766E419CA9}" destId="{804C3616-92A7-4EF9-94EC-A7C653653396}" srcOrd="0" destOrd="0" presId="urn:microsoft.com/office/officeart/2005/8/layout/hList1"/>
    <dgm:cxn modelId="{9F09F4A7-E4F8-4A0B-80C5-04A06625EC33}" type="presParOf" srcId="{804C3616-92A7-4EF9-94EC-A7C653653396}" destId="{7BD71173-1D75-41BF-A0F8-3AA0BC3F5FB2}" srcOrd="0" destOrd="0" presId="urn:microsoft.com/office/officeart/2005/8/layout/hList1"/>
    <dgm:cxn modelId="{3F3E495A-2229-4600-A021-19EF12CF6BCF}" type="presParOf" srcId="{804C3616-92A7-4EF9-94EC-A7C653653396}" destId="{275FC84B-3D6E-4FB0-916B-B10A756EA43D}" srcOrd="1" destOrd="0" presId="urn:microsoft.com/office/officeart/2005/8/layout/hList1"/>
    <dgm:cxn modelId="{1FA9BC8A-FDC3-409F-8869-08372767DD5F}" type="presParOf" srcId="{9E12E3AC-7AB8-4FB0-B162-5D766E419CA9}" destId="{0C77430F-432F-4922-8560-044C5DB34ED8}" srcOrd="1" destOrd="0" presId="urn:microsoft.com/office/officeart/2005/8/layout/hList1"/>
    <dgm:cxn modelId="{086F82F3-EA0B-4986-90D1-037D2F00D314}" type="presParOf" srcId="{9E12E3AC-7AB8-4FB0-B162-5D766E419CA9}" destId="{2133FFCD-ADD6-46FB-8E50-87875960C21E}" srcOrd="2" destOrd="0" presId="urn:microsoft.com/office/officeart/2005/8/layout/hList1"/>
    <dgm:cxn modelId="{7A57530F-AF9B-49D6-BE10-641ACA843DD5}" type="presParOf" srcId="{2133FFCD-ADD6-46FB-8E50-87875960C21E}" destId="{5AE03184-6B0A-4987-A29C-A4EDE9D01466}" srcOrd="0" destOrd="0" presId="urn:microsoft.com/office/officeart/2005/8/layout/hList1"/>
    <dgm:cxn modelId="{940E549F-E63E-4E46-BF5A-51EFD1C8EF65}" type="presParOf" srcId="{2133FFCD-ADD6-46FB-8E50-87875960C21E}" destId="{B1FF4C76-26F5-4A45-90E6-EB6DA19C3370}" srcOrd="1" destOrd="0" presId="urn:microsoft.com/office/officeart/2005/8/layout/hList1"/>
    <dgm:cxn modelId="{06EDCD06-24E0-41C8-982D-874337B786FE}" type="presParOf" srcId="{9E12E3AC-7AB8-4FB0-B162-5D766E419CA9}" destId="{F9C2DFC3-C5F7-4CF3-B5FA-7999117DEBD5}" srcOrd="3" destOrd="0" presId="urn:microsoft.com/office/officeart/2005/8/layout/hList1"/>
    <dgm:cxn modelId="{4A8903CF-54D2-4E34-BC61-40CFC8854717}" type="presParOf" srcId="{9E12E3AC-7AB8-4FB0-B162-5D766E419CA9}" destId="{74C881DB-B536-4C2A-9766-903C599A8225}" srcOrd="4" destOrd="0" presId="urn:microsoft.com/office/officeart/2005/8/layout/hList1"/>
    <dgm:cxn modelId="{2435CE80-FF53-44A7-8D16-32929CAC8A6F}" type="presParOf" srcId="{74C881DB-B536-4C2A-9766-903C599A8225}" destId="{3A2BA7A7-026C-4EB0-9E89-17BD8794B067}" srcOrd="0" destOrd="0" presId="urn:microsoft.com/office/officeart/2005/8/layout/hList1"/>
    <dgm:cxn modelId="{19752281-3332-472A-A2D0-FB6D69C8648E}" type="presParOf" srcId="{74C881DB-B536-4C2A-9766-903C599A8225}" destId="{374E814B-E96C-4683-A19C-01D63670DFF4}" srcOrd="1" destOrd="0" presId="urn:microsoft.com/office/officeart/2005/8/layout/hList1"/>
    <dgm:cxn modelId="{DD8909D9-C68C-4CF6-8D9E-8B8CC4383F00}" type="presParOf" srcId="{9E12E3AC-7AB8-4FB0-B162-5D766E419CA9}" destId="{A878BECF-4754-4F77-B96B-7E3CD906A1CF}" srcOrd="5" destOrd="0" presId="urn:microsoft.com/office/officeart/2005/8/layout/hList1"/>
    <dgm:cxn modelId="{AAB6D21E-3619-4478-9E4B-7125980D11B1}" type="presParOf" srcId="{9E12E3AC-7AB8-4FB0-B162-5D766E419CA9}" destId="{6E5BCE39-3A21-4F75-B056-A2D6ED9579EE}" srcOrd="6" destOrd="0" presId="urn:microsoft.com/office/officeart/2005/8/layout/hList1"/>
    <dgm:cxn modelId="{D64011D2-8EB3-4DC7-B0A4-F400AE45EA1B}" type="presParOf" srcId="{6E5BCE39-3A21-4F75-B056-A2D6ED9579EE}" destId="{B04A16F2-FADE-4EE5-B2F7-2BFC269A0F07}" srcOrd="0" destOrd="0" presId="urn:microsoft.com/office/officeart/2005/8/layout/hList1"/>
    <dgm:cxn modelId="{439648FC-B88E-462E-9F16-23391A121874}" type="presParOf" srcId="{6E5BCE39-3A21-4F75-B056-A2D6ED9579EE}" destId="{368CB490-A9C3-40BF-8628-73DE7A922C30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7966CBC-D2A3-48A7-801A-665D31370930}">
      <dsp:nvSpPr>
        <dsp:cNvPr id="0" name=""/>
        <dsp:cNvSpPr/>
      </dsp:nvSpPr>
      <dsp:spPr>
        <a:xfrm>
          <a:off x="0" y="326578"/>
          <a:ext cx="10515600" cy="1185348"/>
        </a:xfrm>
        <a:prstGeom prst="roundRect">
          <a:avLst/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rgbClr val="0070C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800" kern="1200" dirty="0">
              <a:solidFill>
                <a:schemeClr val="tx1"/>
              </a:solidFill>
            </a:rPr>
            <a:t>Digitalizācijas evolūcija sniedz iespējas izmantot būvniecības nozares lielo potenciālu</a:t>
          </a:r>
        </a:p>
      </dsp:txBody>
      <dsp:txXfrm>
        <a:off x="57864" y="384442"/>
        <a:ext cx="10399872" cy="1069620"/>
      </dsp:txXfrm>
    </dsp:sp>
    <dsp:sp modelId="{427BD1E7-474B-48C9-97EE-FB14192DEBEF}">
      <dsp:nvSpPr>
        <dsp:cNvPr id="0" name=""/>
        <dsp:cNvSpPr/>
      </dsp:nvSpPr>
      <dsp:spPr>
        <a:xfrm>
          <a:off x="0" y="1627126"/>
          <a:ext cx="10515600" cy="1133952"/>
        </a:xfrm>
        <a:prstGeom prst="roundRect">
          <a:avLst/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rgbClr val="0070C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800" kern="1200">
              <a:solidFill>
                <a:schemeClr val="tx1"/>
              </a:solidFill>
            </a:rPr>
            <a:t>Būves BIM modeļa (3D ģeometrija ar pievienotu informāciju) izstrāde būvprojektēšanas laikā</a:t>
          </a:r>
        </a:p>
      </dsp:txBody>
      <dsp:txXfrm>
        <a:off x="55355" y="1682481"/>
        <a:ext cx="10404890" cy="1023242"/>
      </dsp:txXfrm>
    </dsp:sp>
    <dsp:sp modelId="{3782F0FC-A628-4E18-8A25-D098DF28E37E}">
      <dsp:nvSpPr>
        <dsp:cNvPr id="0" name=""/>
        <dsp:cNvSpPr/>
      </dsp:nvSpPr>
      <dsp:spPr>
        <a:xfrm>
          <a:off x="0" y="2876279"/>
          <a:ext cx="10515600" cy="1148480"/>
        </a:xfrm>
        <a:prstGeom prst="roundRect">
          <a:avLst/>
        </a:prstGeom>
        <a:solidFill>
          <a:schemeClr val="accent1">
            <a:lumMod val="20000"/>
            <a:lumOff val="80000"/>
          </a:schemeClr>
        </a:solidFill>
        <a:ln w="12700" cap="flat" cmpd="sng" algn="ctr">
          <a:solidFill>
            <a:srgbClr val="0070C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2800" kern="1200" dirty="0">
              <a:solidFill>
                <a:schemeClr val="tx1"/>
              </a:solidFill>
            </a:rPr>
            <a:t>Aktīva iesaistīto pušu iesaistīšanas un darbības koordinācija jau no paša projekta sākuma </a:t>
          </a:r>
        </a:p>
      </dsp:txBody>
      <dsp:txXfrm>
        <a:off x="56064" y="2932343"/>
        <a:ext cx="10403472" cy="103635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74184F-A68C-4C29-8F56-1116849A82B2}">
      <dsp:nvSpPr>
        <dsp:cNvPr id="0" name=""/>
        <dsp:cNvSpPr/>
      </dsp:nvSpPr>
      <dsp:spPr>
        <a:xfrm rot="5400000">
          <a:off x="-290682" y="295614"/>
          <a:ext cx="1937885" cy="135651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600" kern="1200" dirty="0"/>
            <a:t>Augstāka būvniecības kvalitāte</a:t>
          </a:r>
        </a:p>
      </dsp:txBody>
      <dsp:txXfrm rot="-5400000">
        <a:off x="2" y="683191"/>
        <a:ext cx="1356519" cy="581366"/>
      </dsp:txXfrm>
    </dsp:sp>
    <dsp:sp modelId="{7EB4FC84-5720-42C7-BFC2-2426666A36B9}">
      <dsp:nvSpPr>
        <dsp:cNvPr id="0" name=""/>
        <dsp:cNvSpPr/>
      </dsp:nvSpPr>
      <dsp:spPr>
        <a:xfrm rot="5400000">
          <a:off x="4960057" y="-3598605"/>
          <a:ext cx="1260287" cy="846736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0795" rIns="10795" bIns="1079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700" kern="1200"/>
            <a:t>Skaidra un vienota vīzija par gala rezultātu visām iesaistītajām pusēm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700" kern="1200"/>
            <a:t>Automātiska kļūdu noteikšana projektēšanas laikā</a:t>
          </a:r>
        </a:p>
      </dsp:txBody>
      <dsp:txXfrm rot="-5400000">
        <a:off x="1356519" y="66455"/>
        <a:ext cx="8405841" cy="1137243"/>
      </dsp:txXfrm>
    </dsp:sp>
    <dsp:sp modelId="{335FBCDD-B25B-44F5-B388-753014712CA4}">
      <dsp:nvSpPr>
        <dsp:cNvPr id="0" name=""/>
        <dsp:cNvSpPr/>
      </dsp:nvSpPr>
      <dsp:spPr>
        <a:xfrm rot="5400000">
          <a:off x="-290682" y="2042746"/>
          <a:ext cx="1937885" cy="135651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600" kern="1200" dirty="0"/>
            <a:t>Īsāki būvdarbu veikšanas termiņi</a:t>
          </a:r>
        </a:p>
      </dsp:txBody>
      <dsp:txXfrm rot="-5400000">
        <a:off x="2" y="2430323"/>
        <a:ext cx="1356519" cy="581366"/>
      </dsp:txXfrm>
    </dsp:sp>
    <dsp:sp modelId="{84099E90-64F5-49B1-82B8-82CD3004EFEF}">
      <dsp:nvSpPr>
        <dsp:cNvPr id="0" name=""/>
        <dsp:cNvSpPr/>
      </dsp:nvSpPr>
      <dsp:spPr>
        <a:xfrm rot="5400000">
          <a:off x="4960388" y="-1851805"/>
          <a:ext cx="1259625" cy="846736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0795" rIns="10795" bIns="1079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700" kern="1200"/>
            <a:t>Viegli pieejama aktuālākā informācija 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700" kern="1200" dirty="0"/>
            <a:t>Augstāka būvprojektu kvalitāte -&gt; retāk jāveic neparedzēti darbu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700" kern="1200"/>
            <a:t>Skaidra vīzija par gala rezultātu jau no paša sākuma -&gt; retāk jāpārstrādā jau pabeigti darbi </a:t>
          </a:r>
        </a:p>
      </dsp:txBody>
      <dsp:txXfrm rot="-5400000">
        <a:off x="1356519" y="1813554"/>
        <a:ext cx="8405873" cy="1136645"/>
      </dsp:txXfrm>
    </dsp:sp>
    <dsp:sp modelId="{2CAFDEFF-3EEC-4E96-A33D-8BC019A5BA8A}">
      <dsp:nvSpPr>
        <dsp:cNvPr id="0" name=""/>
        <dsp:cNvSpPr/>
      </dsp:nvSpPr>
      <dsp:spPr>
        <a:xfrm rot="5400000">
          <a:off x="-290682" y="3789877"/>
          <a:ext cx="1937885" cy="135651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600" kern="1200" dirty="0"/>
            <a:t>Zemākas būvdarbu izmaksas</a:t>
          </a:r>
        </a:p>
      </dsp:txBody>
      <dsp:txXfrm rot="-5400000">
        <a:off x="2" y="4177454"/>
        <a:ext cx="1356519" cy="581366"/>
      </dsp:txXfrm>
    </dsp:sp>
    <dsp:sp modelId="{9FF427D2-FA67-474D-9EF9-2FD05C31E536}">
      <dsp:nvSpPr>
        <dsp:cNvPr id="0" name=""/>
        <dsp:cNvSpPr/>
      </dsp:nvSpPr>
      <dsp:spPr>
        <a:xfrm rot="5400000">
          <a:off x="4960388" y="-104674"/>
          <a:ext cx="1259625" cy="846736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0795" rIns="10795" bIns="10795" numCol="1" spcCol="1270" anchor="ctr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700" kern="1200"/>
            <a:t>Precīzāk iespējams noteikt būvniecības apjomus -&gt; mazāk būvmateriālu atgriezumu un pārpalikumu 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700" kern="1200" dirty="0"/>
            <a:t>Augstāka būvprojektu kvalitāte -&gt; retāk jāveic neparedzēti darbu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700" kern="1200"/>
            <a:t>Skaidra vīzija par gala rezultātu jau no paša sākuma -&gt; retāk jāpārstrādā jau pabeigti darbi </a:t>
          </a:r>
        </a:p>
      </dsp:txBody>
      <dsp:txXfrm rot="-5400000">
        <a:off x="1356519" y="3560685"/>
        <a:ext cx="8405873" cy="113664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D71173-1D75-41BF-A0F8-3AA0BC3F5FB2}">
      <dsp:nvSpPr>
        <dsp:cNvPr id="0" name=""/>
        <dsp:cNvSpPr/>
      </dsp:nvSpPr>
      <dsp:spPr>
        <a:xfrm>
          <a:off x="936" y="9216"/>
          <a:ext cx="2331094" cy="93243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600" kern="1200"/>
            <a:t>Normatīvo aktu pilnveidošana:</a:t>
          </a:r>
        </a:p>
      </dsp:txBody>
      <dsp:txXfrm>
        <a:off x="936" y="9216"/>
        <a:ext cx="2331094" cy="932437"/>
      </dsp:txXfrm>
    </dsp:sp>
    <dsp:sp modelId="{275FC84B-3D6E-4FB0-916B-B10A756EA43D}">
      <dsp:nvSpPr>
        <dsp:cNvPr id="0" name=""/>
        <dsp:cNvSpPr/>
      </dsp:nvSpPr>
      <dsp:spPr>
        <a:xfrm>
          <a:off x="936" y="941654"/>
          <a:ext cx="2331094" cy="3668692"/>
        </a:xfrm>
        <a:prstGeom prst="downArrowCallou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600" kern="1200" dirty="0"/>
            <a:t>Iepirkumu likumi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600" kern="1200" dirty="0"/>
            <a:t>Būvniecības normatīvie akti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600" kern="1200" dirty="0"/>
            <a:t>Jauns būvnormatīvs darbam ar BIM</a:t>
          </a:r>
        </a:p>
      </dsp:txBody>
      <dsp:txXfrm>
        <a:off x="936" y="941654"/>
        <a:ext cx="2331094" cy="2383806"/>
      </dsp:txXfrm>
    </dsp:sp>
    <dsp:sp modelId="{5AE03184-6B0A-4987-A29C-A4EDE9D01466}">
      <dsp:nvSpPr>
        <dsp:cNvPr id="0" name=""/>
        <dsp:cNvSpPr/>
      </dsp:nvSpPr>
      <dsp:spPr>
        <a:xfrm>
          <a:off x="2659538" y="9216"/>
          <a:ext cx="2539075" cy="93243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600" kern="1200"/>
            <a:t>Standartu izstrāde:</a:t>
          </a:r>
        </a:p>
      </dsp:txBody>
      <dsp:txXfrm>
        <a:off x="2659538" y="9216"/>
        <a:ext cx="2539075" cy="932437"/>
      </dsp:txXfrm>
    </dsp:sp>
    <dsp:sp modelId="{B1FF4C76-26F5-4A45-90E6-EB6DA19C3370}">
      <dsp:nvSpPr>
        <dsp:cNvPr id="0" name=""/>
        <dsp:cNvSpPr/>
      </dsp:nvSpPr>
      <dsp:spPr>
        <a:xfrm>
          <a:off x="2658384" y="941654"/>
          <a:ext cx="2541382" cy="3668692"/>
        </a:xfrm>
        <a:prstGeom prst="downArrowCallou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600" kern="1200"/>
            <a:t>BIM projektu pasūtīšanai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600" kern="1200" dirty="0"/>
            <a:t>BIM projektu izstrādei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600" kern="1200" dirty="0"/>
            <a:t>Informācijas vadīšanai un drošībai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600" kern="1200" dirty="0"/>
            <a:t>Datu un autortiesību aizsardzībai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600" kern="1200" dirty="0"/>
            <a:t>Materiālu klasifikācijas bibliotēkas</a:t>
          </a:r>
        </a:p>
      </dsp:txBody>
      <dsp:txXfrm>
        <a:off x="2658384" y="941654"/>
        <a:ext cx="2541382" cy="2383806"/>
      </dsp:txXfrm>
    </dsp:sp>
    <dsp:sp modelId="{3A2BA7A7-026C-4EB0-9E89-17BD8794B067}">
      <dsp:nvSpPr>
        <dsp:cNvPr id="0" name=""/>
        <dsp:cNvSpPr/>
      </dsp:nvSpPr>
      <dsp:spPr>
        <a:xfrm>
          <a:off x="5526120" y="9216"/>
          <a:ext cx="2331094" cy="93243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600" kern="1200"/>
            <a:t>Izglītības sistēmas pilnveidošana</a:t>
          </a:r>
        </a:p>
      </dsp:txBody>
      <dsp:txXfrm>
        <a:off x="5526120" y="9216"/>
        <a:ext cx="2331094" cy="932437"/>
      </dsp:txXfrm>
    </dsp:sp>
    <dsp:sp modelId="{374E814B-E96C-4683-A19C-01D63670DFF4}">
      <dsp:nvSpPr>
        <dsp:cNvPr id="0" name=""/>
        <dsp:cNvSpPr/>
      </dsp:nvSpPr>
      <dsp:spPr>
        <a:xfrm>
          <a:off x="5526120" y="941654"/>
          <a:ext cx="2331094" cy="3668692"/>
        </a:xfrm>
        <a:prstGeom prst="downArrowCallou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600" kern="1200"/>
            <a:t>BIM programmas (studiju priekšmeti) universitātēs, koledžās utt.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600" kern="1200"/>
            <a:t>BIM mūžizglītība – kursi sertificēšanas iestādēs</a:t>
          </a:r>
        </a:p>
      </dsp:txBody>
      <dsp:txXfrm>
        <a:off x="5526120" y="941654"/>
        <a:ext cx="2331094" cy="2383806"/>
      </dsp:txXfrm>
    </dsp:sp>
    <dsp:sp modelId="{B04A16F2-FADE-4EE5-B2F7-2BFC269A0F07}">
      <dsp:nvSpPr>
        <dsp:cNvPr id="0" name=""/>
        <dsp:cNvSpPr/>
      </dsp:nvSpPr>
      <dsp:spPr>
        <a:xfrm>
          <a:off x="8183568" y="9216"/>
          <a:ext cx="2331094" cy="93243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lv-LV" sz="1600" kern="1200"/>
            <a:t>Kopējās izpratnes veidošana</a:t>
          </a:r>
        </a:p>
      </dsp:txBody>
      <dsp:txXfrm>
        <a:off x="8183568" y="9216"/>
        <a:ext cx="2331094" cy="932437"/>
      </dsp:txXfrm>
    </dsp:sp>
    <dsp:sp modelId="{368CB490-A9C3-40BF-8628-73DE7A922C30}">
      <dsp:nvSpPr>
        <dsp:cNvPr id="0" name=""/>
        <dsp:cNvSpPr/>
      </dsp:nvSpPr>
      <dsp:spPr>
        <a:xfrm>
          <a:off x="8183568" y="941654"/>
          <a:ext cx="2331094" cy="3668692"/>
        </a:xfrm>
        <a:prstGeom prst="downArrowCallou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600" kern="1200"/>
            <a:t>Nozares uzņēmumu un pasūtītāju konsultēšana par darbu ar BIM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600" kern="1200"/>
            <a:t>Esošo BIM projektu «case studies»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600" kern="1200" dirty="0"/>
            <a:t>BIM pilotprojektu identificēšana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lv-LV" sz="1600" kern="1200"/>
            <a:t>Nozares un sabiedrības informēšana par BIM</a:t>
          </a:r>
        </a:p>
      </dsp:txBody>
      <dsp:txXfrm>
        <a:off x="8183568" y="941654"/>
        <a:ext cx="2331094" cy="23838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3B25A504-A485-41ED-9801-AF5DCCBA151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890665" cy="49800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AC2E13C-4205-42AA-B138-16A7FA296C4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776866" y="0"/>
            <a:ext cx="2890665" cy="49800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B61A61-5989-4D7C-80F6-321536B4E20B}" type="datetimeFigureOut">
              <a:rPr lang="lv-LV" smtClean="0"/>
              <a:t>23.07.2018</a:t>
            </a:fld>
            <a:endParaRPr lang="lv-LV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9AF161-36E1-4F4A-AAE7-6BB67F6DE00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8630"/>
            <a:ext cx="2890665" cy="49800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1367B0-4DC6-4E8D-BDA4-2C8B35A57C2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776866" y="9428630"/>
            <a:ext cx="2890665" cy="49800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14C370-1DBD-4D01-96C7-66AF54C029F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21594244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073A94-1EA8-416F-9A6C-9A7598D025C8}" type="datetimeFigureOut">
              <a:rPr lang="lv-LV" smtClean="0"/>
              <a:t>23.07.2018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57188" y="1241425"/>
            <a:ext cx="5954712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909" y="4777195"/>
            <a:ext cx="533527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5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7607" y="9428585"/>
            <a:ext cx="2889938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EF5BCA-9178-4BD2-968B-040E868BF9D0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6289646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EEF5BCA-9178-4BD2-968B-040E868BF9D0}" type="slidenum">
              <a:rPr lang="lv-LV" smtClean="0"/>
              <a:t>4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0331001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FF4894-3BF2-4B7E-9E58-F06F2C5B87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67476B-3696-45BE-8D2C-2DAC0AC6AF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FEA329-054F-411B-9B63-E9535714C0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4F871-C764-4EFE-9406-EB6076E31C2B}" type="datetimeFigureOut">
              <a:rPr lang="lv-LV" smtClean="0"/>
              <a:t>23.07.2018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B4AFC5-D965-4605-8096-91B4878B6B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5D3E99-2C96-4789-8744-E7B9541ED7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F9203-E6FA-45BB-90C2-A7A1F3186FFD}" type="slidenum">
              <a:rPr lang="lv-LV" smtClean="0"/>
              <a:t>‹#›</a:t>
            </a:fld>
            <a:endParaRPr lang="lv-LV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EAEF929-DD5B-46CB-9E95-D347C9DD28D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6875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93271542-E963-4CB8-9B0E-AA2E3F4A5B9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538912"/>
            <a:ext cx="12192000" cy="3280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70967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3CB776-9B8A-41D6-8570-DB41176201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BAF993-07E2-48AB-9BDC-DFDCE9DA31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D9EA97-A91D-489C-A116-C0C5D85012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4F871-C764-4EFE-9406-EB6076E31C2B}" type="datetimeFigureOut">
              <a:rPr lang="lv-LV" smtClean="0"/>
              <a:t>23.07.2018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BD3883-7B2E-4B13-8AD0-48CDFF92C5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53B664-9ABC-42C2-A4CB-5B48351FB3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F9203-E6FA-45BB-90C2-A7A1F3186FFD}" type="slidenum">
              <a:rPr lang="lv-LV" smtClean="0"/>
              <a:t>‹#›</a:t>
            </a:fld>
            <a:endParaRPr lang="lv-LV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5F8B8AC-D937-4AA0-BD4B-FAAA709C666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659769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2F77CD9-AB22-42A0-9359-FAB78A72AC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2C27D60-E9C7-4458-9A85-E91C8C5AA5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4877B1-B05E-4306-8D52-454B866659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4F871-C764-4EFE-9406-EB6076E31C2B}" type="datetimeFigureOut">
              <a:rPr lang="lv-LV" smtClean="0"/>
              <a:t>23.07.2018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FE3D91-6E01-493F-9BE5-3BB522917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D99E6A-B567-49B4-860E-9F78FC35E7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F9203-E6FA-45BB-90C2-A7A1F3186FFD}" type="slidenum">
              <a:rPr lang="lv-LV" smtClean="0"/>
              <a:t>‹#›</a:t>
            </a:fld>
            <a:endParaRPr lang="lv-LV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0792F4B9-14BA-4310-ADC5-A2C996896DA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21978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BCC294-F24B-49C2-9A14-C9AB9AB534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D468C0-51B7-4990-8DCD-D5B9720FD5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107E4E-99AF-4732-B836-DBC0430F43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4F871-C764-4EFE-9406-EB6076E31C2B}" type="datetimeFigureOut">
              <a:rPr lang="lv-LV" smtClean="0"/>
              <a:t>23.07.2018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547758-6941-40B0-8C55-DE01D0457B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379747-4764-4852-9E27-BED370B05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F9203-E6FA-45BB-90C2-A7A1F3186FFD}" type="slidenum">
              <a:rPr lang="lv-LV" smtClean="0"/>
              <a:t>‹#›</a:t>
            </a:fld>
            <a:endParaRPr lang="lv-LV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4CD29FC-301C-4DC8-86A5-F3F76FF4169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74406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51BEFF-586D-4D96-BB6C-13478420E5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802D04-0D59-436A-B23B-2B25539BC1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07DA09-69BE-4EB6-96CE-77B844413A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4F871-C764-4EFE-9406-EB6076E31C2B}" type="datetimeFigureOut">
              <a:rPr lang="lv-LV" smtClean="0"/>
              <a:t>23.07.2018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21C543-4E5C-40FD-979C-2635494A1C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3D6104-5D2F-4B6A-B226-F90D70003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F9203-E6FA-45BB-90C2-A7A1F3186FFD}" type="slidenum">
              <a:rPr lang="lv-LV" smtClean="0"/>
              <a:t>‹#›</a:t>
            </a:fld>
            <a:endParaRPr lang="lv-LV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062472E-75A5-4973-911D-A8198046875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243360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EDA39-E054-474B-82C8-0D99BC328D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EE4578-1EFE-4AB0-97F5-1813AAE9ED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F64D8D-8645-482C-95A6-E05875B1E6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096DD8-7570-4BD8-90D1-D054D6C538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4F871-C764-4EFE-9406-EB6076E31C2B}" type="datetimeFigureOut">
              <a:rPr lang="lv-LV" smtClean="0"/>
              <a:t>23.07.2018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9DA948-E514-420D-9346-A228B6AB8A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4A67B2D-8E0F-4808-8ABF-FFEF2EB2D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F9203-E6FA-45BB-90C2-A7A1F3186FFD}" type="slidenum">
              <a:rPr lang="lv-LV" smtClean="0"/>
              <a:t>‹#›</a:t>
            </a:fld>
            <a:endParaRPr lang="lv-LV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27A1AE1-AB12-44A1-8DFC-E4947AA841A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000643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D0EC82-7007-491B-A5C2-D5C08DEFE2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666344-90F9-4F0F-A615-70221A376E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492D28B-E0A2-4470-A1CD-2DCE317192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7CE319F-6EB3-48B9-8363-6A66936E25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9485C12-E605-4AB0-87EF-64D372E7A9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DBACCBB-668E-4C14-8C0E-45E25B763A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4F871-C764-4EFE-9406-EB6076E31C2B}" type="datetimeFigureOut">
              <a:rPr lang="lv-LV" smtClean="0"/>
              <a:t>23.07.2018</a:t>
            </a:fld>
            <a:endParaRPr lang="lv-LV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F0C4650-AFBC-4B9A-88C6-CD2C9E49F0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FA5CF2E-59D9-4DCC-AB74-DB2E953866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F9203-E6FA-45BB-90C2-A7A1F3186FFD}" type="slidenum">
              <a:rPr lang="lv-LV" smtClean="0"/>
              <a:t>‹#›</a:t>
            </a:fld>
            <a:endParaRPr lang="lv-LV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65D6B55C-2CDD-4347-B254-1EB32E1B26F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174839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880A26-83B5-4065-BD71-74DD62A552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E56836D-AB17-4F19-B425-E31632E59F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4F871-C764-4EFE-9406-EB6076E31C2B}" type="datetimeFigureOut">
              <a:rPr lang="lv-LV" smtClean="0"/>
              <a:t>23.07.2018</a:t>
            </a:fld>
            <a:endParaRPr lang="lv-LV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4DF00D5-EF80-4DA0-ACF5-82FA3D2874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43AA09-0767-4DAD-AE96-10712FE706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F9203-E6FA-45BB-90C2-A7A1F3186FFD}" type="slidenum">
              <a:rPr lang="lv-LV" smtClean="0"/>
              <a:t>‹#›</a:t>
            </a:fld>
            <a:endParaRPr lang="lv-LV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FDA2FE9-82D5-4FBB-AE22-8D73B40BC09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95811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3D0CF65-D7AC-4CDE-AD36-492C419AF3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4F871-C764-4EFE-9406-EB6076E31C2B}" type="datetimeFigureOut">
              <a:rPr lang="lv-LV" smtClean="0"/>
              <a:t>23.07.2018</a:t>
            </a:fld>
            <a:endParaRPr lang="lv-LV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E5A2E85-3AB0-4915-88B2-F1FA1D45B6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7BC0CE-6ACF-44DB-BAB5-1149D1C986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F9203-E6FA-45BB-90C2-A7A1F3186FFD}" type="slidenum">
              <a:rPr lang="lv-LV" smtClean="0"/>
              <a:t>‹#›</a:t>
            </a:fld>
            <a:endParaRPr lang="lv-LV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9F5A92D-F5DD-4A31-994A-9605287D38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387581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D1CB04-1201-4DB2-8DCA-5CECB602F3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5848F5-FA92-4769-AFB1-A1D2C0E063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3992EF3-AC8C-438B-9444-4BBCA6649D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10385B-79AE-49E6-B9AC-1C58C70B90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4F871-C764-4EFE-9406-EB6076E31C2B}" type="datetimeFigureOut">
              <a:rPr lang="lv-LV" smtClean="0"/>
              <a:t>23.07.2018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5F3AA0-F7BD-43F6-9F60-211D7377A9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40C8B6-94C1-4701-A278-7160C4EF29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F9203-E6FA-45BB-90C2-A7A1F3186FFD}" type="slidenum">
              <a:rPr lang="lv-LV" smtClean="0"/>
              <a:t>‹#›</a:t>
            </a:fld>
            <a:endParaRPr lang="lv-LV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BC78893-BB3C-4FFB-B8D2-DA65356FA9B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223605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2C38E2-E908-49C4-8587-6BAE7E94C2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87688AA-A490-4EFB-945D-D61D18F166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A1E411-D65B-4B67-8477-9DAF86E9AC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CCB8B2-9C61-4E2C-BD3D-5D14C49293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14F871-C764-4EFE-9406-EB6076E31C2B}" type="datetimeFigureOut">
              <a:rPr lang="lv-LV" smtClean="0"/>
              <a:t>23.07.2018</a:t>
            </a:fld>
            <a:endParaRPr lang="lv-LV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C02D9A-50CA-4E89-A5E4-6EB5B446AB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21BA6F-2EDD-45EF-8075-84D607FD5F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2F9203-E6FA-45BB-90C2-A7A1F3186FFD}" type="slidenum">
              <a:rPr lang="lv-LV" smtClean="0"/>
              <a:t>‹#›</a:t>
            </a:fld>
            <a:endParaRPr lang="lv-LV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506B326-15E7-43EA-9BAE-A1A9ECB721E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892808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824C71B-A755-4069-A612-9728631D18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v-LV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6439C4-CA9A-486B-BAED-75E5037EE7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56CA70-3767-4C51-926A-7F6E07764A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14F871-C764-4EFE-9406-EB6076E31C2B}" type="datetimeFigureOut">
              <a:rPr lang="lv-LV" smtClean="0"/>
              <a:t>23.07.2018</a:t>
            </a:fld>
            <a:endParaRPr lang="lv-LV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BB7A5E-0806-4BE1-905F-97E3F972D1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87E88E-8AEB-461D-8C46-8A91DB398E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2F9203-E6FA-45BB-90C2-A7A1F3186FFD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234604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m.gov.lv/" TargetMode="External"/><Relationship Id="rId2" Type="http://schemas.openxmlformats.org/officeDocument/2006/relationships/hyperlink" Target="mailto:pasts@em.gov.lv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facebook.com/atbalstsuznemejiem" TargetMode="External"/><Relationship Id="rId4" Type="http://schemas.openxmlformats.org/officeDocument/2006/relationships/hyperlink" Target="http://www.youtube.com/ekonomikasministrij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A8D324-722F-41E8-8E37-0BFF412954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870953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lv-LV" b="1" dirty="0"/>
              <a:t>Būvniecības Informācijas Modelēšana (BIM) publiskajos iepirkumos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E5DA525-0968-4EC9-B26F-8722828FDE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903494"/>
            <a:ext cx="9144000" cy="381000"/>
          </a:xfrm>
        </p:spPr>
        <p:txBody>
          <a:bodyPr>
            <a:normAutofit fontScale="92500" lnSpcReduction="10000"/>
          </a:bodyPr>
          <a:lstStyle/>
          <a:p>
            <a:r>
              <a:rPr lang="lv-LV" dirty="0"/>
              <a:t>25.07.2018</a:t>
            </a:r>
          </a:p>
        </p:txBody>
      </p:sp>
    </p:spTree>
    <p:extLst>
      <p:ext uri="{BB962C8B-B14F-4D97-AF65-F5344CB8AC3E}">
        <p14:creationId xmlns:p14="http://schemas.microsoft.com/office/powerpoint/2010/main" val="23022917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3625A4-65C6-4BBA-AE3F-72CF205C73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dirty="0"/>
              <a:t>BIM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AC924BB0-07FF-4A32-86BA-65DA7FD6550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61365837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868667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D1D2DE-05EB-4F26-B148-9C77B35C69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dirty="0"/>
              <a:t>Mērķi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BA2758BE-9527-4D59-BA37-2153C68CC83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2992634"/>
              </p:ext>
            </p:extLst>
          </p:nvPr>
        </p:nvGraphicFramePr>
        <p:xfrm>
          <a:off x="838200" y="1331650"/>
          <a:ext cx="9823883" cy="54420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675824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9CF673-9AD1-4E5B-96EE-0E5072DCB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lv-LV" dirty="0"/>
              <a:t>Turpmākie soļi BIM ieviešanā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E46CCD0-E395-4CE8-A363-7D98EB90088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27536971"/>
              </p:ext>
            </p:extLst>
          </p:nvPr>
        </p:nvGraphicFramePr>
        <p:xfrm>
          <a:off x="838200" y="1390618"/>
          <a:ext cx="10515600" cy="46195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97B5DD3B-9DFD-4188-A6AE-B0C64F3CEE93}"/>
              </a:ext>
            </a:extLst>
          </p:cNvPr>
          <p:cNvSpPr/>
          <p:nvPr/>
        </p:nvSpPr>
        <p:spPr>
          <a:xfrm>
            <a:off x="1438183" y="6010182"/>
            <a:ext cx="9463596" cy="62143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lv-LV" dirty="0">
                <a:solidFill>
                  <a:schemeClr val="tx1"/>
                </a:solidFill>
              </a:rPr>
              <a:t>Aicinām visus interesentus sniegt priekšlikumus un iesaistīties sanāksmēs nepieciešamo pasākumu definēšanai katrā blokā (27.08.2018-07.09.2018)</a:t>
            </a:r>
          </a:p>
        </p:txBody>
      </p:sp>
    </p:spTree>
    <p:extLst>
      <p:ext uri="{BB962C8B-B14F-4D97-AF65-F5344CB8AC3E}">
        <p14:creationId xmlns:p14="http://schemas.microsoft.com/office/powerpoint/2010/main" val="42201592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4EFB2E-B8D2-483E-A0C6-629519F4F8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964872"/>
            <a:ext cx="9144000" cy="1080799"/>
          </a:xfrm>
        </p:spPr>
        <p:txBody>
          <a:bodyPr/>
          <a:lstStyle/>
          <a:p>
            <a:r>
              <a:rPr lang="lv-LV" altLang="lv-LV" dirty="0">
                <a:solidFill>
                  <a:srgbClr val="228B9D"/>
                </a:solidFill>
                <a:ea typeface="ＭＳ Ｐゴシック" panose="020B0600070205080204" pitchFamily="34" charset="-128"/>
              </a:rPr>
              <a:t>Paldies!</a:t>
            </a:r>
            <a:endParaRPr lang="lv-LV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6D61D13-B959-4C6F-8DF7-19CA5DDFA03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738110"/>
            <a:ext cx="9144000" cy="1655762"/>
          </a:xfrm>
        </p:spPr>
        <p:txBody>
          <a:bodyPr>
            <a:normAutofit fontScale="47500" lnSpcReduction="20000"/>
          </a:bodyPr>
          <a:lstStyle/>
          <a:p>
            <a:pPr>
              <a:lnSpc>
                <a:spcPct val="110000"/>
              </a:lnSpc>
              <a:spcBef>
                <a:spcPct val="0"/>
              </a:spcBef>
              <a:buClr>
                <a:srgbClr val="DAEDA9"/>
              </a:buClr>
              <a:tabLst>
                <a:tab pos="984250" algn="l"/>
              </a:tabLst>
              <a:defRPr/>
            </a:pPr>
            <a:r>
              <a:rPr lang="lv-LV" altLang="lv-LV" b="1" dirty="0">
                <a:cs typeface="Arial" pitchFamily="34" charset="0"/>
              </a:rPr>
              <a:t>Ekonomikas ministrija</a:t>
            </a:r>
          </a:p>
          <a:p>
            <a:pPr>
              <a:lnSpc>
                <a:spcPct val="110000"/>
              </a:lnSpc>
              <a:spcBef>
                <a:spcPct val="0"/>
              </a:spcBef>
              <a:buClr>
                <a:srgbClr val="DAEDA9"/>
              </a:buClr>
              <a:tabLst>
                <a:tab pos="984250" algn="l"/>
              </a:tabLst>
              <a:defRPr/>
            </a:pPr>
            <a:r>
              <a:rPr lang="lv-LV" altLang="lv-LV" dirty="0">
                <a:cs typeface="Arial" pitchFamily="34" charset="0"/>
              </a:rPr>
              <a:t>Adrese: Brīvības iela 55, Rīga, LV-1519</a:t>
            </a:r>
            <a:br>
              <a:rPr lang="lv-LV" altLang="lv-LV" dirty="0">
                <a:cs typeface="Arial" pitchFamily="34" charset="0"/>
              </a:rPr>
            </a:br>
            <a:r>
              <a:rPr lang="lv-LV" altLang="lv-LV" dirty="0">
                <a:cs typeface="Arial" pitchFamily="34" charset="0"/>
              </a:rPr>
              <a:t>Tālrunis: +371 6 7013 100</a:t>
            </a:r>
            <a:br>
              <a:rPr lang="lv-LV" altLang="lv-LV" dirty="0">
                <a:cs typeface="Arial" pitchFamily="34" charset="0"/>
              </a:rPr>
            </a:br>
            <a:r>
              <a:rPr lang="lv-LV" altLang="lv-LV" dirty="0">
                <a:cs typeface="Arial" pitchFamily="34" charset="0"/>
              </a:rPr>
              <a:t>Fakss: +371 6 7280 882</a:t>
            </a:r>
            <a:br>
              <a:rPr lang="lv-LV" altLang="lv-LV" dirty="0">
                <a:solidFill>
                  <a:srgbClr val="005374"/>
                </a:solidFill>
                <a:cs typeface="Arial" pitchFamily="34" charset="0"/>
              </a:rPr>
            </a:br>
            <a:r>
              <a:rPr lang="lv-LV" altLang="lv-LV" dirty="0">
                <a:cs typeface="Arial" pitchFamily="34" charset="0"/>
              </a:rPr>
              <a:t>E-pasts:</a:t>
            </a:r>
            <a:r>
              <a:rPr lang="lv-LV" altLang="lv-LV" dirty="0">
                <a:solidFill>
                  <a:srgbClr val="83D7EA"/>
                </a:solidFill>
                <a:cs typeface="Arial" pitchFamily="34" charset="0"/>
              </a:rPr>
              <a:t> </a:t>
            </a:r>
            <a:r>
              <a:rPr lang="lv-LV" altLang="lv-LV" dirty="0">
                <a:solidFill>
                  <a:srgbClr val="83D7EA"/>
                </a:solidFill>
                <a:cs typeface="Arial" pitchFamily="34" charset="0"/>
                <a:hlinkClick r:id="rId2"/>
              </a:rPr>
              <a:t>pasts@em.gov.lv</a:t>
            </a:r>
            <a:endParaRPr lang="lv-LV" altLang="lv-LV" dirty="0">
              <a:solidFill>
                <a:srgbClr val="83D7EA"/>
              </a:solidFill>
              <a:cs typeface="Arial" pitchFamily="34" charset="0"/>
            </a:endParaRPr>
          </a:p>
          <a:p>
            <a:pPr>
              <a:lnSpc>
                <a:spcPct val="110000"/>
              </a:lnSpc>
              <a:spcBef>
                <a:spcPct val="0"/>
              </a:spcBef>
              <a:buClr>
                <a:srgbClr val="DAEDA9"/>
              </a:buClr>
              <a:tabLst>
                <a:tab pos="984250" algn="l"/>
              </a:tabLst>
              <a:defRPr/>
            </a:pPr>
            <a:r>
              <a:rPr lang="lv-LV" altLang="lv-LV" dirty="0">
                <a:cs typeface="Arial" pitchFamily="34" charset="0"/>
              </a:rPr>
              <a:t>Mājaslapa:</a:t>
            </a:r>
            <a:r>
              <a:rPr lang="lv-LV" altLang="lv-LV" dirty="0">
                <a:solidFill>
                  <a:srgbClr val="005374"/>
                </a:solidFill>
                <a:cs typeface="Arial" pitchFamily="34" charset="0"/>
              </a:rPr>
              <a:t> </a:t>
            </a:r>
            <a:r>
              <a:rPr lang="lv-LV" altLang="lv-LV" dirty="0">
                <a:solidFill>
                  <a:srgbClr val="005374"/>
                </a:solidFill>
                <a:cs typeface="Arial" pitchFamily="34" charset="0"/>
                <a:hlinkClick r:id="rId3"/>
              </a:rPr>
              <a:t>www.em.gov.lv</a:t>
            </a:r>
            <a:endParaRPr lang="lv-LV" altLang="lv-LV" dirty="0">
              <a:solidFill>
                <a:srgbClr val="005374"/>
              </a:solidFill>
              <a:cs typeface="Arial" pitchFamily="34" charset="0"/>
            </a:endParaRPr>
          </a:p>
          <a:p>
            <a:pPr>
              <a:lnSpc>
                <a:spcPct val="110000"/>
              </a:lnSpc>
              <a:spcBef>
                <a:spcPct val="0"/>
              </a:spcBef>
              <a:buClr>
                <a:srgbClr val="DAEDA9"/>
              </a:buClr>
              <a:tabLst>
                <a:tab pos="984250" algn="l"/>
              </a:tabLst>
              <a:defRPr/>
            </a:pPr>
            <a:r>
              <a:rPr lang="lv-LV" altLang="lv-LV" dirty="0" err="1">
                <a:cs typeface="Arial" pitchFamily="34" charset="0"/>
              </a:rPr>
              <a:t>Twitter</a:t>
            </a:r>
            <a:r>
              <a:rPr lang="lv-LV" altLang="lv-LV" dirty="0">
                <a:cs typeface="Arial" pitchFamily="34" charset="0"/>
              </a:rPr>
              <a:t>: @</a:t>
            </a:r>
            <a:r>
              <a:rPr lang="lv-LV" altLang="lv-LV" dirty="0" err="1">
                <a:cs typeface="Arial" pitchFamily="34" charset="0"/>
              </a:rPr>
              <a:t>EM_gov_lv</a:t>
            </a:r>
            <a:r>
              <a:rPr lang="lv-LV" altLang="lv-LV" dirty="0">
                <a:cs typeface="Arial" pitchFamily="34" charset="0"/>
              </a:rPr>
              <a:t>, @</a:t>
            </a:r>
            <a:r>
              <a:rPr lang="lv-LV" altLang="lv-LV" dirty="0" err="1">
                <a:cs typeface="Arial" pitchFamily="34" charset="0"/>
              </a:rPr>
              <a:t>siltinam</a:t>
            </a:r>
            <a:endParaRPr lang="lv-LV" altLang="lv-LV" dirty="0">
              <a:cs typeface="Arial" pitchFamily="34" charset="0"/>
            </a:endParaRPr>
          </a:p>
          <a:p>
            <a:pPr>
              <a:lnSpc>
                <a:spcPct val="110000"/>
              </a:lnSpc>
              <a:spcBef>
                <a:spcPct val="0"/>
              </a:spcBef>
              <a:buClr>
                <a:srgbClr val="DAEDA9"/>
              </a:buClr>
              <a:tabLst>
                <a:tab pos="984250" algn="l"/>
              </a:tabLst>
              <a:defRPr/>
            </a:pPr>
            <a:r>
              <a:rPr lang="lv-LV" altLang="lv-LV" dirty="0" err="1">
                <a:cs typeface="Arial" pitchFamily="34" charset="0"/>
              </a:rPr>
              <a:t>Youtube</a:t>
            </a:r>
            <a:r>
              <a:rPr lang="lv-LV" altLang="lv-LV" dirty="0">
                <a:cs typeface="Arial" pitchFamily="34" charset="0"/>
              </a:rPr>
              <a:t>: </a:t>
            </a:r>
            <a:r>
              <a:rPr lang="lv-LV" altLang="lv-LV" u="sng" dirty="0">
                <a:solidFill>
                  <a:srgbClr val="005374"/>
                </a:solidFill>
                <a:cs typeface="Arial" pitchFamily="34" charset="0"/>
                <a:hlinkClick r:id="rId4"/>
              </a:rPr>
              <a:t>http://www.youtube.com/ekonomikasministrija</a:t>
            </a:r>
            <a:endParaRPr lang="lv-LV" altLang="lv-LV" u="sng" dirty="0">
              <a:solidFill>
                <a:srgbClr val="005374"/>
              </a:solidFill>
              <a:cs typeface="Arial" pitchFamily="34" charset="0"/>
            </a:endParaRPr>
          </a:p>
          <a:p>
            <a:pPr>
              <a:lnSpc>
                <a:spcPct val="110000"/>
              </a:lnSpc>
              <a:spcBef>
                <a:spcPct val="0"/>
              </a:spcBef>
              <a:buClr>
                <a:srgbClr val="DAEDA9"/>
              </a:buClr>
              <a:tabLst>
                <a:tab pos="984250" algn="l"/>
              </a:tabLst>
              <a:defRPr/>
            </a:pPr>
            <a:r>
              <a:rPr lang="lv-LV" altLang="lv-LV" dirty="0" err="1">
                <a:cs typeface="Arial" pitchFamily="34" charset="0"/>
              </a:rPr>
              <a:t>Facebook</a:t>
            </a:r>
            <a:r>
              <a:rPr lang="lv-LV" altLang="lv-LV" dirty="0">
                <a:cs typeface="Arial" pitchFamily="34" charset="0"/>
              </a:rPr>
              <a:t>:</a:t>
            </a:r>
            <a:r>
              <a:rPr lang="en-AU" dirty="0"/>
              <a:t> </a:t>
            </a:r>
            <a:r>
              <a:rPr lang="en-AU" dirty="0">
                <a:hlinkClick r:id="rId5"/>
              </a:rPr>
              <a:t>http:/</a:t>
            </a:r>
            <a:r>
              <a:rPr lang="lv-LV" dirty="0">
                <a:hlinkClick r:id="rId5"/>
              </a:rPr>
              <a:t>/</a:t>
            </a:r>
            <a:r>
              <a:rPr lang="en-AU" u="sng" dirty="0">
                <a:hlinkClick r:id="rId5"/>
              </a:rPr>
              <a:t>www.facebook.com/atbalstsuznemejiem</a:t>
            </a:r>
            <a:r>
              <a:rPr lang="lv-LV" u="sng" dirty="0"/>
              <a:t> </a:t>
            </a:r>
            <a:endParaRPr lang="lv-LV" dirty="0"/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2910118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236</Words>
  <Application>Microsoft Office PowerPoint</Application>
  <PresentationFormat>Widescreen</PresentationFormat>
  <Paragraphs>46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ＭＳ Ｐゴシック</vt:lpstr>
      <vt:lpstr>Arial</vt:lpstr>
      <vt:lpstr>Calibri</vt:lpstr>
      <vt:lpstr>Calibri Light</vt:lpstr>
      <vt:lpstr>Office Theme</vt:lpstr>
      <vt:lpstr>Būvniecības Informācijas Modelēšana (BIM) publiskajos iepirkumos</vt:lpstr>
      <vt:lpstr>BIM</vt:lpstr>
      <vt:lpstr>Mērķi</vt:lpstr>
      <vt:lpstr>Turpmākie soļi BIM ieviešanā</vt:lpstr>
      <vt:lpstr>Paldies!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Būvniecības Informācijas Modelēšana (BIM) publiskajos iepirkumos</dc:title>
  <dc:creator>Gusts Sproģis</dc:creator>
  <cp:lastModifiedBy>Inese Rostoka</cp:lastModifiedBy>
  <cp:revision>23</cp:revision>
  <cp:lastPrinted>2018-07-23T07:29:17Z</cp:lastPrinted>
  <dcterms:created xsi:type="dcterms:W3CDTF">2018-07-17T11:23:08Z</dcterms:created>
  <dcterms:modified xsi:type="dcterms:W3CDTF">2018-07-23T13:33:19Z</dcterms:modified>
</cp:coreProperties>
</file>