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sldIdLst>
    <p:sldId id="262" r:id="rId2"/>
    <p:sldId id="293" r:id="rId3"/>
    <p:sldId id="288" r:id="rId4"/>
    <p:sldId id="291" r:id="rId5"/>
    <p:sldId id="289" r:id="rId6"/>
    <p:sldId id="295" r:id="rId7"/>
    <p:sldId id="294" r:id="rId8"/>
    <p:sldId id="296" r:id="rId9"/>
    <p:sldId id="276" r:id="rId10"/>
  </p:sldIdLst>
  <p:sldSz cx="9144000" cy="5143500" type="screen16x9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Rēdere" initials="B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68478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7" autoAdjust="0"/>
    <p:restoredTop sz="94660"/>
  </p:normalViewPr>
  <p:slideViewPr>
    <p:cSldViewPr>
      <p:cViewPr varScale="1">
        <p:scale>
          <a:sx n="88" d="100"/>
          <a:sy n="88" d="100"/>
        </p:scale>
        <p:origin x="90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D14DF-A1C6-4608-99E8-0A5029E6DB20}" type="doc">
      <dgm:prSet loTypeId="urn:microsoft.com/office/officeart/2005/8/layout/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CCDC66E-FA21-47C6-B36E-E1C218CA3E9F}">
      <dgm:prSet phldrT="[Text]" custT="1"/>
      <dgm:spPr/>
      <dgm:t>
        <a:bodyPr/>
        <a:lstStyle/>
        <a:p>
          <a:r>
            <a:rPr lang="lv-LV" sz="1600" b="1" dirty="0">
              <a:latin typeface="Arial" panose="020B0604020202020204" pitchFamily="34" charset="0"/>
              <a:cs typeface="Arial" panose="020B0604020202020204" pitchFamily="34" charset="0"/>
            </a:rPr>
            <a:t>BIS padome</a:t>
          </a:r>
        </a:p>
      </dgm:t>
    </dgm:pt>
    <dgm:pt modelId="{459CE816-0E32-4C8C-9379-78484F736BD8}" type="parTrans" cxnId="{1FD9E6DB-8081-4316-81D4-777B7B63D80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BAF32-2CAF-40AE-BE31-8AE1A4EC6350}" type="sibTrans" cxnId="{1FD9E6DB-8081-4316-81D4-777B7B63D80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07E87E-C899-4B45-8439-835D58CAB431}">
      <dgm:prSet phldrT="[Text]" custT="1"/>
      <dgm:spPr/>
      <dgm:t>
        <a:bodyPr/>
        <a:lstStyle/>
        <a:p>
          <a:r>
            <a:rPr lang="lv-LV" sz="1200" dirty="0">
              <a:latin typeface="Arial" panose="020B0604020202020204" pitchFamily="34" charset="0"/>
              <a:cs typeface="Arial" panose="020B0604020202020204" pitchFamily="34" charset="0"/>
            </a:rPr>
            <a:t>Risinājuma koncepta apstiprināšana</a:t>
          </a:r>
        </a:p>
      </dgm:t>
    </dgm:pt>
    <dgm:pt modelId="{601812C8-1D05-42D8-89C0-D26003A44E41}" type="parTrans" cxnId="{DB0A8A09-8E2C-4E91-9417-32559F48E4E3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97F61-01BF-4666-8E49-E3C56B0A9ED2}" type="sibTrans" cxnId="{DB0A8A09-8E2C-4E91-9417-32559F48E4E3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C688E-2C40-4711-A42B-075E4A109F3F}">
      <dgm:prSet phldrT="[Text]" custT="1"/>
      <dgm:spPr/>
      <dgm:t>
        <a:bodyPr/>
        <a:lstStyle/>
        <a:p>
          <a:r>
            <a:rPr lang="lv-LV" sz="1600" b="1" dirty="0">
              <a:latin typeface="Arial" panose="020B0604020202020204" pitchFamily="34" charset="0"/>
              <a:cs typeface="Arial" panose="020B0604020202020204" pitchFamily="34" charset="0"/>
            </a:rPr>
            <a:t>Darba grupa</a:t>
          </a:r>
        </a:p>
      </dgm:t>
    </dgm:pt>
    <dgm:pt modelId="{C34A76C9-9E8E-4187-BF53-40372D6684E0}" type="parTrans" cxnId="{047C7110-B779-4ADD-B27E-B6DEBA204CD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BC541-0190-46CA-A743-0C2B4A52146B}" type="sibTrans" cxnId="{047C7110-B779-4ADD-B27E-B6DEBA204CD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3895BD-6400-485B-9C07-3EF1FF113B1A}">
      <dgm:prSet custT="1"/>
      <dgm:spPr/>
      <dgm:t>
        <a:bodyPr/>
        <a:lstStyle/>
        <a:p>
          <a:r>
            <a:rPr lang="lv-LV" sz="1600" b="1" dirty="0">
              <a:latin typeface="Arial" panose="020B0604020202020204" pitchFamily="34" charset="0"/>
              <a:cs typeface="Arial" panose="020B0604020202020204" pitchFamily="34" charset="0"/>
            </a:rPr>
            <a:t>BVKB</a:t>
          </a:r>
        </a:p>
      </dgm:t>
    </dgm:pt>
    <dgm:pt modelId="{83B79534-D2C1-4718-8431-9F2A726FEE7A}" type="parTrans" cxnId="{4617B909-36A2-485A-B933-A4621322CAFA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5603F-58CF-4367-8CC9-CAB6DE27FF12}" type="sibTrans" cxnId="{4617B909-36A2-485A-B933-A4621322CAFA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6DE09-0A96-4BFD-A862-157D9930A2D3}">
      <dgm:prSet custT="1"/>
      <dgm:spPr/>
      <dgm:t>
        <a:bodyPr/>
        <a:lstStyle/>
        <a:p>
          <a:r>
            <a:rPr lang="lv-LV" sz="1600" b="1" dirty="0">
              <a:latin typeface="Arial" panose="020B0604020202020204" pitchFamily="34" charset="0"/>
              <a:cs typeface="Arial" panose="020B0604020202020204" pitchFamily="34" charset="0"/>
            </a:rPr>
            <a:t>Konsultants</a:t>
          </a:r>
        </a:p>
      </dgm:t>
    </dgm:pt>
    <dgm:pt modelId="{42A69544-75FC-4001-A1B1-FFD98774E74C}" type="parTrans" cxnId="{38851057-FD4D-422E-8AD6-7888F67DF590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6DAC8-AB42-423A-A572-D1AF6A121F9C}" type="sibTrans" cxnId="{38851057-FD4D-422E-8AD6-7888F67DF590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65053-E348-4E22-8C60-91F748529A19}">
      <dgm:prSet custT="1"/>
      <dgm:spPr/>
      <dgm:t>
        <a:bodyPr/>
        <a:lstStyle/>
        <a:p>
          <a:r>
            <a:rPr lang="lv-LV" sz="1200" dirty="0">
              <a:latin typeface="Arial" panose="020B0604020202020204" pitchFamily="34" charset="0"/>
              <a:cs typeface="Arial" panose="020B0604020202020204" pitchFamily="34" charset="0"/>
            </a:rPr>
            <a:t>Uzdevuma formulēšana</a:t>
          </a:r>
        </a:p>
      </dgm:t>
    </dgm:pt>
    <dgm:pt modelId="{A2A955A7-9C6C-49AE-BC8E-59484C301192}" type="parTrans" cxnId="{40D67795-ED96-474D-8B2A-9062A0571B2E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E7721-7D38-42D1-8782-F229E86B28DE}" type="sibTrans" cxnId="{40D67795-ED96-474D-8B2A-9062A0571B2E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65B4A-5DE0-4216-8A96-ACFC714EB73F}">
      <dgm:prSet custT="1"/>
      <dgm:spPr/>
      <dgm:t>
        <a:bodyPr/>
        <a:lstStyle/>
        <a:p>
          <a:r>
            <a:rPr lang="lv-LV" sz="1200" dirty="0">
              <a:latin typeface="Arial" panose="020B0604020202020204" pitchFamily="34" charset="0"/>
              <a:cs typeface="Arial" panose="020B0604020202020204" pitchFamily="34" charset="0"/>
            </a:rPr>
            <a:t>Lietotājstāsts</a:t>
          </a:r>
        </a:p>
      </dgm:t>
    </dgm:pt>
    <dgm:pt modelId="{FC1BDD28-DD63-4A49-9E53-07335891F241}" type="parTrans" cxnId="{1CF5843B-317B-4513-88DC-386F44A56574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04995-C217-42D6-9765-9C06B133CDA7}" type="sibTrans" cxnId="{1CF5843B-317B-4513-88DC-386F44A56574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0AA05-6289-4B28-BF4A-31582AE5B4DF}">
      <dgm:prSet custT="1"/>
      <dgm:spPr/>
      <dgm:t>
        <a:bodyPr/>
        <a:lstStyle/>
        <a:p>
          <a:r>
            <a:rPr lang="lv-LV" sz="1200" dirty="0" err="1">
              <a:latin typeface="Arial" panose="020B0604020202020204" pitchFamily="34" charset="0"/>
              <a:cs typeface="Arial" panose="020B0604020202020204" pitchFamily="34" charset="0"/>
            </a:rPr>
            <a:t>Lietotājstāsta</a:t>
          </a:r>
          <a:r>
            <a:rPr lang="lv-LV" sz="1200" dirty="0">
              <a:latin typeface="Arial" panose="020B0604020202020204" pitchFamily="34" charset="0"/>
              <a:cs typeface="Arial" panose="020B0604020202020204" pitchFamily="34" charset="0"/>
            </a:rPr>
            <a:t> apstiprināšana</a:t>
          </a:r>
        </a:p>
      </dgm:t>
    </dgm:pt>
    <dgm:pt modelId="{BE28BE2A-F469-492F-8835-1BC5DDE9A803}" type="parTrans" cxnId="{C64D89B0-E2E2-4CB0-87AA-78B4D60B1B5F}">
      <dgm:prSet/>
      <dgm:spPr/>
      <dgm:t>
        <a:bodyPr/>
        <a:lstStyle/>
        <a:p>
          <a:endParaRPr lang="lv-LV"/>
        </a:p>
      </dgm:t>
    </dgm:pt>
    <dgm:pt modelId="{5A8CE38B-6847-422A-8398-3CC9A4672729}" type="sibTrans" cxnId="{C64D89B0-E2E2-4CB0-87AA-78B4D60B1B5F}">
      <dgm:prSet/>
      <dgm:spPr/>
      <dgm:t>
        <a:bodyPr/>
        <a:lstStyle/>
        <a:p>
          <a:endParaRPr lang="lv-LV"/>
        </a:p>
      </dgm:t>
    </dgm:pt>
    <dgm:pt modelId="{DB7C7E52-37DD-48A0-A3F6-8766216CAF7C}">
      <dgm:prSet custT="1"/>
      <dgm:spPr/>
      <dgm:t>
        <a:bodyPr/>
        <a:lstStyle/>
        <a:p>
          <a:r>
            <a:rPr lang="lv-LV" sz="1200" dirty="0">
              <a:latin typeface="Arial" panose="020B0604020202020204" pitchFamily="34" charset="0"/>
              <a:cs typeface="Arial" panose="020B0604020202020204" pitchFamily="34" charset="0"/>
            </a:rPr>
            <a:t>Risinājuma izstrāde</a:t>
          </a:r>
        </a:p>
      </dgm:t>
    </dgm:pt>
    <dgm:pt modelId="{E302A63E-77D8-4A0C-BB37-FC50EEB5C273}" type="parTrans" cxnId="{6D13F424-625B-4921-B13E-C4E5BA9237DF}">
      <dgm:prSet/>
      <dgm:spPr/>
      <dgm:t>
        <a:bodyPr/>
        <a:lstStyle/>
        <a:p>
          <a:endParaRPr lang="en-US"/>
        </a:p>
      </dgm:t>
    </dgm:pt>
    <dgm:pt modelId="{D8ED8BF6-3D95-418D-AA5B-43EDC11612D1}" type="sibTrans" cxnId="{6D13F424-625B-4921-B13E-C4E5BA9237DF}">
      <dgm:prSet/>
      <dgm:spPr/>
      <dgm:t>
        <a:bodyPr/>
        <a:lstStyle/>
        <a:p>
          <a:endParaRPr lang="en-US"/>
        </a:p>
      </dgm:t>
    </dgm:pt>
    <dgm:pt modelId="{C0E4A926-7560-49D9-B830-316808B6B059}" type="pres">
      <dgm:prSet presAssocID="{00CD14DF-A1C6-4608-99E8-0A5029E6DB20}" presName="linearFlow" presStyleCnt="0">
        <dgm:presLayoutVars>
          <dgm:dir/>
          <dgm:animLvl val="lvl"/>
          <dgm:resizeHandles val="exact"/>
        </dgm:presLayoutVars>
      </dgm:prSet>
      <dgm:spPr/>
    </dgm:pt>
    <dgm:pt modelId="{63D7E40D-134D-412E-8138-91636275515F}" type="pres">
      <dgm:prSet presAssocID="{ECCDC66E-FA21-47C6-B36E-E1C218CA3E9F}" presName="composite" presStyleCnt="0"/>
      <dgm:spPr/>
    </dgm:pt>
    <dgm:pt modelId="{8C758D6F-89D6-4850-BCE3-10B4AB6FA3E5}" type="pres">
      <dgm:prSet presAssocID="{ECCDC66E-FA21-47C6-B36E-E1C218CA3E9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2180B86-F557-4A59-BAE3-494CF7A2EE0F}" type="pres">
      <dgm:prSet presAssocID="{ECCDC66E-FA21-47C6-B36E-E1C218CA3E9F}" presName="parSh" presStyleLbl="node1" presStyleIdx="0" presStyleCnt="4" custScaleX="156460" custLinFactNeighborY="-37587"/>
      <dgm:spPr/>
    </dgm:pt>
    <dgm:pt modelId="{9ED0B9DA-6B78-4B27-BB67-57A7751328DB}" type="pres">
      <dgm:prSet presAssocID="{ECCDC66E-FA21-47C6-B36E-E1C218CA3E9F}" presName="desTx" presStyleLbl="fgAcc1" presStyleIdx="0" presStyleCnt="4" custScaleX="148648" custScaleY="98182">
        <dgm:presLayoutVars>
          <dgm:bulletEnabled val="1"/>
        </dgm:presLayoutVars>
      </dgm:prSet>
      <dgm:spPr/>
    </dgm:pt>
    <dgm:pt modelId="{A5D71BDA-D3D7-4809-9073-070E167555E5}" type="pres">
      <dgm:prSet presAssocID="{380BAF32-2CAF-40AE-BE31-8AE1A4EC6350}" presName="sibTrans" presStyleLbl="sibTrans2D1" presStyleIdx="0" presStyleCnt="3"/>
      <dgm:spPr/>
    </dgm:pt>
    <dgm:pt modelId="{C67D6EFB-D698-488F-9C9D-78B4BACDEFCE}" type="pres">
      <dgm:prSet presAssocID="{380BAF32-2CAF-40AE-BE31-8AE1A4EC6350}" presName="connTx" presStyleLbl="sibTrans2D1" presStyleIdx="0" presStyleCnt="3"/>
      <dgm:spPr/>
    </dgm:pt>
    <dgm:pt modelId="{58AD8545-2CB1-4408-B39B-D22C20908674}" type="pres">
      <dgm:prSet presAssocID="{8A3895BD-6400-485B-9C07-3EF1FF113B1A}" presName="composite" presStyleCnt="0"/>
      <dgm:spPr/>
    </dgm:pt>
    <dgm:pt modelId="{483DCE64-605F-45A6-9D7F-4FD1BC9076D6}" type="pres">
      <dgm:prSet presAssocID="{8A3895BD-6400-485B-9C07-3EF1FF113B1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E8897B-355F-4360-AA09-369CE9483D98}" type="pres">
      <dgm:prSet presAssocID="{8A3895BD-6400-485B-9C07-3EF1FF113B1A}" presName="parSh" presStyleLbl="node1" presStyleIdx="1" presStyleCnt="4" custScaleX="156460" custLinFactNeighborY="-37587"/>
      <dgm:spPr/>
    </dgm:pt>
    <dgm:pt modelId="{E71F241F-F7D7-4ECF-AD78-124A7F4AB3A9}" type="pres">
      <dgm:prSet presAssocID="{8A3895BD-6400-485B-9C07-3EF1FF113B1A}" presName="desTx" presStyleLbl="fgAcc1" presStyleIdx="1" presStyleCnt="4" custScaleX="166523" custScaleY="98182">
        <dgm:presLayoutVars>
          <dgm:bulletEnabled val="1"/>
        </dgm:presLayoutVars>
      </dgm:prSet>
      <dgm:spPr/>
    </dgm:pt>
    <dgm:pt modelId="{26A6B290-7A63-4304-804D-8A1B152A7180}" type="pres">
      <dgm:prSet presAssocID="{8A75603F-58CF-4367-8CC9-CAB6DE27FF12}" presName="sibTrans" presStyleLbl="sibTrans2D1" presStyleIdx="1" presStyleCnt="3"/>
      <dgm:spPr/>
    </dgm:pt>
    <dgm:pt modelId="{81D9B536-F510-4D38-B7D7-5E74CC4DFB76}" type="pres">
      <dgm:prSet presAssocID="{8A75603F-58CF-4367-8CC9-CAB6DE27FF12}" presName="connTx" presStyleLbl="sibTrans2D1" presStyleIdx="1" presStyleCnt="3"/>
      <dgm:spPr/>
    </dgm:pt>
    <dgm:pt modelId="{F5FE2D5C-277A-4D46-B9D1-27769F981491}" type="pres">
      <dgm:prSet presAssocID="{7656DE09-0A96-4BFD-A862-157D9930A2D3}" presName="composite" presStyleCnt="0"/>
      <dgm:spPr/>
    </dgm:pt>
    <dgm:pt modelId="{E66C55EF-A7D8-47FB-95EE-64E3DD01985D}" type="pres">
      <dgm:prSet presAssocID="{7656DE09-0A96-4BFD-A862-157D9930A2D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AB8A3B1-8421-4903-8A61-ACB5D3ADF70A}" type="pres">
      <dgm:prSet presAssocID="{7656DE09-0A96-4BFD-A862-157D9930A2D3}" presName="parSh" presStyleLbl="node1" presStyleIdx="2" presStyleCnt="4" custScaleX="156460" custLinFactNeighborY="-37587"/>
      <dgm:spPr/>
    </dgm:pt>
    <dgm:pt modelId="{64DC20A7-6694-4CB8-AE0C-311487817649}" type="pres">
      <dgm:prSet presAssocID="{7656DE09-0A96-4BFD-A862-157D9930A2D3}" presName="desTx" presStyleLbl="fgAcc1" presStyleIdx="2" presStyleCnt="4" custScaleX="184092" custScaleY="98182">
        <dgm:presLayoutVars>
          <dgm:bulletEnabled val="1"/>
        </dgm:presLayoutVars>
      </dgm:prSet>
      <dgm:spPr/>
    </dgm:pt>
    <dgm:pt modelId="{5E44961F-60C2-4894-B21F-E33A2F199E7C}" type="pres">
      <dgm:prSet presAssocID="{7966DAC8-AB42-423A-A572-D1AF6A121F9C}" presName="sibTrans" presStyleLbl="sibTrans2D1" presStyleIdx="2" presStyleCnt="3"/>
      <dgm:spPr/>
    </dgm:pt>
    <dgm:pt modelId="{5C2009A5-A3FA-4DEE-AE66-B4F2B0FFA9DF}" type="pres">
      <dgm:prSet presAssocID="{7966DAC8-AB42-423A-A572-D1AF6A121F9C}" presName="connTx" presStyleLbl="sibTrans2D1" presStyleIdx="2" presStyleCnt="3"/>
      <dgm:spPr/>
    </dgm:pt>
    <dgm:pt modelId="{D906B423-E4F7-4360-B33E-9202EFF1DB8F}" type="pres">
      <dgm:prSet presAssocID="{5B3C688E-2C40-4711-A42B-075E4A109F3F}" presName="composite" presStyleCnt="0"/>
      <dgm:spPr/>
    </dgm:pt>
    <dgm:pt modelId="{1C412CF7-77D8-4B5C-8972-75E139724139}" type="pres">
      <dgm:prSet presAssocID="{5B3C688E-2C40-4711-A42B-075E4A109F3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FFEBE76-3951-4A41-BF1A-883D3FE59D57}" type="pres">
      <dgm:prSet presAssocID="{5B3C688E-2C40-4711-A42B-075E4A109F3F}" presName="parSh" presStyleLbl="node1" presStyleIdx="3" presStyleCnt="4" custScaleX="156460" custLinFactNeighborY="-37587"/>
      <dgm:spPr/>
    </dgm:pt>
    <dgm:pt modelId="{E38A10B3-3294-480A-B34E-B362047112D3}" type="pres">
      <dgm:prSet presAssocID="{5B3C688E-2C40-4711-A42B-075E4A109F3F}" presName="desTx" presStyleLbl="fgAcc1" presStyleIdx="3" presStyleCnt="4" custScaleX="148648" custScaleY="98182">
        <dgm:presLayoutVars>
          <dgm:bulletEnabled val="1"/>
        </dgm:presLayoutVars>
      </dgm:prSet>
      <dgm:spPr/>
    </dgm:pt>
  </dgm:ptLst>
  <dgm:cxnLst>
    <dgm:cxn modelId="{7AA1F4FF-69B6-4677-97D3-1F595A98E602}" type="presOf" srcId="{DB7C7E52-37DD-48A0-A3F6-8766216CAF7C}" destId="{E38A10B3-3294-480A-B34E-B362047112D3}" srcOrd="0" destOrd="0" presId="urn:microsoft.com/office/officeart/2005/8/layout/process3"/>
    <dgm:cxn modelId="{7C7DC885-5487-43BA-9F8B-296461CA5AE5}" type="presOf" srcId="{ECCDC66E-FA21-47C6-B36E-E1C218CA3E9F}" destId="{8C758D6F-89D6-4850-BCE3-10B4AB6FA3E5}" srcOrd="0" destOrd="0" presId="urn:microsoft.com/office/officeart/2005/8/layout/process3"/>
    <dgm:cxn modelId="{CB3D6284-EDA5-423D-AD8B-9815D84D7077}" type="presOf" srcId="{380BAF32-2CAF-40AE-BE31-8AE1A4EC6350}" destId="{C67D6EFB-D698-488F-9C9D-78B4BACDEFCE}" srcOrd="1" destOrd="0" presId="urn:microsoft.com/office/officeart/2005/8/layout/process3"/>
    <dgm:cxn modelId="{554C1B17-C30B-40F0-BBDF-F6C952523B22}" type="presOf" srcId="{8A75603F-58CF-4367-8CC9-CAB6DE27FF12}" destId="{26A6B290-7A63-4304-804D-8A1B152A7180}" srcOrd="0" destOrd="0" presId="urn:microsoft.com/office/officeart/2005/8/layout/process3"/>
    <dgm:cxn modelId="{0AC2AA22-734A-49AF-8F72-F27B8BCF1E83}" type="presOf" srcId="{8A3895BD-6400-485B-9C07-3EF1FF113B1A}" destId="{483DCE64-605F-45A6-9D7F-4FD1BC9076D6}" srcOrd="0" destOrd="0" presId="urn:microsoft.com/office/officeart/2005/8/layout/process3"/>
    <dgm:cxn modelId="{40D67795-ED96-474D-8B2A-9062A0571B2E}" srcId="{8A3895BD-6400-485B-9C07-3EF1FF113B1A}" destId="{5C765053-E348-4E22-8C60-91F748529A19}" srcOrd="0" destOrd="0" parTransId="{A2A955A7-9C6C-49AE-BC8E-59484C301192}" sibTransId="{7A2E7721-7D38-42D1-8782-F229E86B28DE}"/>
    <dgm:cxn modelId="{6873290B-CBA5-4256-90CB-C42203B210BC}" type="presOf" srcId="{A7D0AA05-6289-4B28-BF4A-31582AE5B4DF}" destId="{E71F241F-F7D7-4ECF-AD78-124A7F4AB3A9}" srcOrd="0" destOrd="1" presId="urn:microsoft.com/office/officeart/2005/8/layout/process3"/>
    <dgm:cxn modelId="{1CF5843B-317B-4513-88DC-386F44A56574}" srcId="{7656DE09-0A96-4BFD-A862-157D9930A2D3}" destId="{50A65B4A-5DE0-4216-8A96-ACFC714EB73F}" srcOrd="0" destOrd="0" parTransId="{FC1BDD28-DD63-4A49-9E53-07335891F241}" sibTransId="{1E704995-C217-42D6-9765-9C06B133CDA7}"/>
    <dgm:cxn modelId="{E8807109-A0C8-41AE-94B8-6924C38CBF25}" type="presOf" srcId="{ECCDC66E-FA21-47C6-B36E-E1C218CA3E9F}" destId="{82180B86-F557-4A59-BAE3-494CF7A2EE0F}" srcOrd="1" destOrd="0" presId="urn:microsoft.com/office/officeart/2005/8/layout/process3"/>
    <dgm:cxn modelId="{DB0A8A09-8E2C-4E91-9417-32559F48E4E3}" srcId="{ECCDC66E-FA21-47C6-B36E-E1C218CA3E9F}" destId="{0C07E87E-C899-4B45-8439-835D58CAB431}" srcOrd="0" destOrd="0" parTransId="{601812C8-1D05-42D8-89C0-D26003A44E41}" sibTransId="{F7197F61-01BF-4666-8E49-E3C56B0A9ED2}"/>
    <dgm:cxn modelId="{1FD9E6DB-8081-4316-81D4-777B7B63D801}" srcId="{00CD14DF-A1C6-4608-99E8-0A5029E6DB20}" destId="{ECCDC66E-FA21-47C6-B36E-E1C218CA3E9F}" srcOrd="0" destOrd="0" parTransId="{459CE816-0E32-4C8C-9379-78484F736BD8}" sibTransId="{380BAF32-2CAF-40AE-BE31-8AE1A4EC6350}"/>
    <dgm:cxn modelId="{5EE5D510-17CD-4CCC-82C6-A6303376D28C}" type="presOf" srcId="{7966DAC8-AB42-423A-A572-D1AF6A121F9C}" destId="{5C2009A5-A3FA-4DEE-AE66-B4F2B0FFA9DF}" srcOrd="1" destOrd="0" presId="urn:microsoft.com/office/officeart/2005/8/layout/process3"/>
    <dgm:cxn modelId="{0983023A-614C-4BD4-B0AE-B81AFA6B14A1}" type="presOf" srcId="{00CD14DF-A1C6-4608-99E8-0A5029E6DB20}" destId="{C0E4A926-7560-49D9-B830-316808B6B059}" srcOrd="0" destOrd="0" presId="urn:microsoft.com/office/officeart/2005/8/layout/process3"/>
    <dgm:cxn modelId="{4617B909-36A2-485A-B933-A4621322CAFA}" srcId="{00CD14DF-A1C6-4608-99E8-0A5029E6DB20}" destId="{8A3895BD-6400-485B-9C07-3EF1FF113B1A}" srcOrd="1" destOrd="0" parTransId="{83B79534-D2C1-4718-8431-9F2A726FEE7A}" sibTransId="{8A75603F-58CF-4367-8CC9-CAB6DE27FF12}"/>
    <dgm:cxn modelId="{047C7110-B779-4ADD-B27E-B6DEBA204CD1}" srcId="{00CD14DF-A1C6-4608-99E8-0A5029E6DB20}" destId="{5B3C688E-2C40-4711-A42B-075E4A109F3F}" srcOrd="3" destOrd="0" parTransId="{C34A76C9-9E8E-4187-BF53-40372D6684E0}" sibTransId="{41DBC541-0190-46CA-A743-0C2B4A52146B}"/>
    <dgm:cxn modelId="{5882E8F9-913B-41E4-BDF9-9BE6FBF1F4FB}" type="presOf" srcId="{5B3C688E-2C40-4711-A42B-075E4A109F3F}" destId="{3FFEBE76-3951-4A41-BF1A-883D3FE59D57}" srcOrd="1" destOrd="0" presId="urn:microsoft.com/office/officeart/2005/8/layout/process3"/>
    <dgm:cxn modelId="{0AC0BA0D-52A1-43F5-A654-4D51350D6779}" type="presOf" srcId="{380BAF32-2CAF-40AE-BE31-8AE1A4EC6350}" destId="{A5D71BDA-D3D7-4809-9073-070E167555E5}" srcOrd="0" destOrd="0" presId="urn:microsoft.com/office/officeart/2005/8/layout/process3"/>
    <dgm:cxn modelId="{81CDE9D2-0C4B-4E29-9E99-FA7EAB964180}" type="presOf" srcId="{8A3895BD-6400-485B-9C07-3EF1FF113B1A}" destId="{6EE8897B-355F-4360-AA09-369CE9483D98}" srcOrd="1" destOrd="0" presId="urn:microsoft.com/office/officeart/2005/8/layout/process3"/>
    <dgm:cxn modelId="{C34546A0-6911-4F2B-97F1-BE40612A4C1A}" type="presOf" srcId="{7656DE09-0A96-4BFD-A862-157D9930A2D3}" destId="{2AB8A3B1-8421-4903-8A61-ACB5D3ADF70A}" srcOrd="1" destOrd="0" presId="urn:microsoft.com/office/officeart/2005/8/layout/process3"/>
    <dgm:cxn modelId="{69C811FE-956D-46A2-BD6E-B116D313D8B4}" type="presOf" srcId="{7656DE09-0A96-4BFD-A862-157D9930A2D3}" destId="{E66C55EF-A7D8-47FB-95EE-64E3DD01985D}" srcOrd="0" destOrd="0" presId="urn:microsoft.com/office/officeart/2005/8/layout/process3"/>
    <dgm:cxn modelId="{6D13F424-625B-4921-B13E-C4E5BA9237DF}" srcId="{5B3C688E-2C40-4711-A42B-075E4A109F3F}" destId="{DB7C7E52-37DD-48A0-A3F6-8766216CAF7C}" srcOrd="0" destOrd="0" parTransId="{E302A63E-77D8-4A0C-BB37-FC50EEB5C273}" sibTransId="{D8ED8BF6-3D95-418D-AA5B-43EDC11612D1}"/>
    <dgm:cxn modelId="{4856843B-4BC2-4C69-888A-F86A866CC9FF}" type="presOf" srcId="{5C765053-E348-4E22-8C60-91F748529A19}" destId="{E71F241F-F7D7-4ECF-AD78-124A7F4AB3A9}" srcOrd="0" destOrd="0" presId="urn:microsoft.com/office/officeart/2005/8/layout/process3"/>
    <dgm:cxn modelId="{38851057-FD4D-422E-8AD6-7888F67DF590}" srcId="{00CD14DF-A1C6-4608-99E8-0A5029E6DB20}" destId="{7656DE09-0A96-4BFD-A862-157D9930A2D3}" srcOrd="2" destOrd="0" parTransId="{42A69544-75FC-4001-A1B1-FFD98774E74C}" sibTransId="{7966DAC8-AB42-423A-A572-D1AF6A121F9C}"/>
    <dgm:cxn modelId="{C0435426-9E71-4F1F-A63B-A2C96CFE9D20}" type="presOf" srcId="{0C07E87E-C899-4B45-8439-835D58CAB431}" destId="{9ED0B9DA-6B78-4B27-BB67-57A7751328DB}" srcOrd="0" destOrd="0" presId="urn:microsoft.com/office/officeart/2005/8/layout/process3"/>
    <dgm:cxn modelId="{E70B7343-D16E-406D-B9DD-E695B2E96CE7}" type="presOf" srcId="{50A65B4A-5DE0-4216-8A96-ACFC714EB73F}" destId="{64DC20A7-6694-4CB8-AE0C-311487817649}" srcOrd="0" destOrd="0" presId="urn:microsoft.com/office/officeart/2005/8/layout/process3"/>
    <dgm:cxn modelId="{EE445CAA-C535-4669-856C-4D0EC512028D}" type="presOf" srcId="{7966DAC8-AB42-423A-A572-D1AF6A121F9C}" destId="{5E44961F-60C2-4894-B21F-E33A2F199E7C}" srcOrd="0" destOrd="0" presId="urn:microsoft.com/office/officeart/2005/8/layout/process3"/>
    <dgm:cxn modelId="{30CC855F-13E6-4044-B33C-204E7423BA2F}" type="presOf" srcId="{5B3C688E-2C40-4711-A42B-075E4A109F3F}" destId="{1C412CF7-77D8-4B5C-8972-75E139724139}" srcOrd="0" destOrd="0" presId="urn:microsoft.com/office/officeart/2005/8/layout/process3"/>
    <dgm:cxn modelId="{7AEC1F80-AA06-4C40-B5FE-86CDAACA3A97}" type="presOf" srcId="{8A75603F-58CF-4367-8CC9-CAB6DE27FF12}" destId="{81D9B536-F510-4D38-B7D7-5E74CC4DFB76}" srcOrd="1" destOrd="0" presId="urn:microsoft.com/office/officeart/2005/8/layout/process3"/>
    <dgm:cxn modelId="{C64D89B0-E2E2-4CB0-87AA-78B4D60B1B5F}" srcId="{8A3895BD-6400-485B-9C07-3EF1FF113B1A}" destId="{A7D0AA05-6289-4B28-BF4A-31582AE5B4DF}" srcOrd="1" destOrd="0" parTransId="{BE28BE2A-F469-492F-8835-1BC5DDE9A803}" sibTransId="{5A8CE38B-6847-422A-8398-3CC9A4672729}"/>
    <dgm:cxn modelId="{88F244FE-A07B-427C-B629-199E323BA0D3}" type="presParOf" srcId="{C0E4A926-7560-49D9-B830-316808B6B059}" destId="{63D7E40D-134D-412E-8138-91636275515F}" srcOrd="0" destOrd="0" presId="urn:microsoft.com/office/officeart/2005/8/layout/process3"/>
    <dgm:cxn modelId="{A33AC855-C8B4-4965-8252-E381DE79BDB5}" type="presParOf" srcId="{63D7E40D-134D-412E-8138-91636275515F}" destId="{8C758D6F-89D6-4850-BCE3-10B4AB6FA3E5}" srcOrd="0" destOrd="0" presId="urn:microsoft.com/office/officeart/2005/8/layout/process3"/>
    <dgm:cxn modelId="{CAA52AC0-35A6-4C58-8CB6-FFAA69CC08C2}" type="presParOf" srcId="{63D7E40D-134D-412E-8138-91636275515F}" destId="{82180B86-F557-4A59-BAE3-494CF7A2EE0F}" srcOrd="1" destOrd="0" presId="urn:microsoft.com/office/officeart/2005/8/layout/process3"/>
    <dgm:cxn modelId="{446EEA04-505B-4092-96E1-D4F504A6F887}" type="presParOf" srcId="{63D7E40D-134D-412E-8138-91636275515F}" destId="{9ED0B9DA-6B78-4B27-BB67-57A7751328DB}" srcOrd="2" destOrd="0" presId="urn:microsoft.com/office/officeart/2005/8/layout/process3"/>
    <dgm:cxn modelId="{0A9E03BE-5AE9-4BF6-A46A-7FD1E45D9678}" type="presParOf" srcId="{C0E4A926-7560-49D9-B830-316808B6B059}" destId="{A5D71BDA-D3D7-4809-9073-070E167555E5}" srcOrd="1" destOrd="0" presId="urn:microsoft.com/office/officeart/2005/8/layout/process3"/>
    <dgm:cxn modelId="{309C79DA-2087-4CE2-A0C0-6F643C1A5252}" type="presParOf" srcId="{A5D71BDA-D3D7-4809-9073-070E167555E5}" destId="{C67D6EFB-D698-488F-9C9D-78B4BACDEFCE}" srcOrd="0" destOrd="0" presId="urn:microsoft.com/office/officeart/2005/8/layout/process3"/>
    <dgm:cxn modelId="{C198866C-1BBF-4324-BAFA-EAF3D66CC5D4}" type="presParOf" srcId="{C0E4A926-7560-49D9-B830-316808B6B059}" destId="{58AD8545-2CB1-4408-B39B-D22C20908674}" srcOrd="2" destOrd="0" presId="urn:microsoft.com/office/officeart/2005/8/layout/process3"/>
    <dgm:cxn modelId="{F8574BED-2F3D-4FB2-BF03-2DEE9ED2FD32}" type="presParOf" srcId="{58AD8545-2CB1-4408-B39B-D22C20908674}" destId="{483DCE64-605F-45A6-9D7F-4FD1BC9076D6}" srcOrd="0" destOrd="0" presId="urn:microsoft.com/office/officeart/2005/8/layout/process3"/>
    <dgm:cxn modelId="{98344B35-9E2C-4F65-9FBB-5FC79F9B18BB}" type="presParOf" srcId="{58AD8545-2CB1-4408-B39B-D22C20908674}" destId="{6EE8897B-355F-4360-AA09-369CE9483D98}" srcOrd="1" destOrd="0" presId="urn:microsoft.com/office/officeart/2005/8/layout/process3"/>
    <dgm:cxn modelId="{69DF97E3-4F8A-4E5E-9DF4-286DF941A047}" type="presParOf" srcId="{58AD8545-2CB1-4408-B39B-D22C20908674}" destId="{E71F241F-F7D7-4ECF-AD78-124A7F4AB3A9}" srcOrd="2" destOrd="0" presId="urn:microsoft.com/office/officeart/2005/8/layout/process3"/>
    <dgm:cxn modelId="{83D1E887-D6C1-4B63-8348-68AEC6A717B5}" type="presParOf" srcId="{C0E4A926-7560-49D9-B830-316808B6B059}" destId="{26A6B290-7A63-4304-804D-8A1B152A7180}" srcOrd="3" destOrd="0" presId="urn:microsoft.com/office/officeart/2005/8/layout/process3"/>
    <dgm:cxn modelId="{2C3FECA7-30D9-46D2-A3C3-2528F4C92F0D}" type="presParOf" srcId="{26A6B290-7A63-4304-804D-8A1B152A7180}" destId="{81D9B536-F510-4D38-B7D7-5E74CC4DFB76}" srcOrd="0" destOrd="0" presId="urn:microsoft.com/office/officeart/2005/8/layout/process3"/>
    <dgm:cxn modelId="{D5D90DED-13F8-4EF7-80DA-000A2CCDED7B}" type="presParOf" srcId="{C0E4A926-7560-49D9-B830-316808B6B059}" destId="{F5FE2D5C-277A-4D46-B9D1-27769F981491}" srcOrd="4" destOrd="0" presId="urn:microsoft.com/office/officeart/2005/8/layout/process3"/>
    <dgm:cxn modelId="{CA7CF43B-9895-4E06-8F06-BA827D6DE481}" type="presParOf" srcId="{F5FE2D5C-277A-4D46-B9D1-27769F981491}" destId="{E66C55EF-A7D8-47FB-95EE-64E3DD01985D}" srcOrd="0" destOrd="0" presId="urn:microsoft.com/office/officeart/2005/8/layout/process3"/>
    <dgm:cxn modelId="{C776F64A-2C91-4278-B466-CD9260A5B45C}" type="presParOf" srcId="{F5FE2D5C-277A-4D46-B9D1-27769F981491}" destId="{2AB8A3B1-8421-4903-8A61-ACB5D3ADF70A}" srcOrd="1" destOrd="0" presId="urn:microsoft.com/office/officeart/2005/8/layout/process3"/>
    <dgm:cxn modelId="{757384BE-2121-4CD2-BB03-77C0BE8BA9FD}" type="presParOf" srcId="{F5FE2D5C-277A-4D46-B9D1-27769F981491}" destId="{64DC20A7-6694-4CB8-AE0C-311487817649}" srcOrd="2" destOrd="0" presId="urn:microsoft.com/office/officeart/2005/8/layout/process3"/>
    <dgm:cxn modelId="{0B125D80-F29B-4263-8D40-4F114F5BEF6B}" type="presParOf" srcId="{C0E4A926-7560-49D9-B830-316808B6B059}" destId="{5E44961F-60C2-4894-B21F-E33A2F199E7C}" srcOrd="5" destOrd="0" presId="urn:microsoft.com/office/officeart/2005/8/layout/process3"/>
    <dgm:cxn modelId="{C564E052-1C0F-45CE-9207-C8D70EEEBAD7}" type="presParOf" srcId="{5E44961F-60C2-4894-B21F-E33A2F199E7C}" destId="{5C2009A5-A3FA-4DEE-AE66-B4F2B0FFA9DF}" srcOrd="0" destOrd="0" presId="urn:microsoft.com/office/officeart/2005/8/layout/process3"/>
    <dgm:cxn modelId="{BAAC01C5-2CA6-48CB-B97B-D2053A9A00F7}" type="presParOf" srcId="{C0E4A926-7560-49D9-B830-316808B6B059}" destId="{D906B423-E4F7-4360-B33E-9202EFF1DB8F}" srcOrd="6" destOrd="0" presId="urn:microsoft.com/office/officeart/2005/8/layout/process3"/>
    <dgm:cxn modelId="{0AB0516E-8971-430E-9BFC-71F3EEF3F1DD}" type="presParOf" srcId="{D906B423-E4F7-4360-B33E-9202EFF1DB8F}" destId="{1C412CF7-77D8-4B5C-8972-75E139724139}" srcOrd="0" destOrd="0" presId="urn:microsoft.com/office/officeart/2005/8/layout/process3"/>
    <dgm:cxn modelId="{AB551DBD-1729-4C6B-9A6B-2A6941F5D62C}" type="presParOf" srcId="{D906B423-E4F7-4360-B33E-9202EFF1DB8F}" destId="{3FFEBE76-3951-4A41-BF1A-883D3FE59D57}" srcOrd="1" destOrd="0" presId="urn:microsoft.com/office/officeart/2005/8/layout/process3"/>
    <dgm:cxn modelId="{F0E61370-173F-4DF2-AD65-382B3C847AE6}" type="presParOf" srcId="{D906B423-E4F7-4360-B33E-9202EFF1DB8F}" destId="{E38A10B3-3294-480A-B34E-B362047112D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80B86-F557-4A59-BAE3-494CF7A2EE0F}">
      <dsp:nvSpPr>
        <dsp:cNvPr id="0" name=""/>
        <dsp:cNvSpPr/>
      </dsp:nvSpPr>
      <dsp:spPr>
        <a:xfrm>
          <a:off x="3746" y="0"/>
          <a:ext cx="1425034" cy="546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latin typeface="Arial" panose="020B0604020202020204" pitchFamily="34" charset="0"/>
              <a:cs typeface="Arial" panose="020B0604020202020204" pitchFamily="34" charset="0"/>
            </a:rPr>
            <a:t>BIS padome</a:t>
          </a:r>
        </a:p>
      </dsp:txBody>
      <dsp:txXfrm>
        <a:off x="3746" y="0"/>
        <a:ext cx="1425034" cy="364319"/>
      </dsp:txXfrm>
    </dsp:sp>
    <dsp:sp modelId="{9ED0B9DA-6B78-4B27-BB67-57A7751328DB}">
      <dsp:nvSpPr>
        <dsp:cNvPr id="0" name=""/>
        <dsp:cNvSpPr/>
      </dsp:nvSpPr>
      <dsp:spPr>
        <a:xfrm>
          <a:off x="225871" y="438438"/>
          <a:ext cx="1353882" cy="108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Arial" panose="020B0604020202020204" pitchFamily="34" charset="0"/>
              <a:cs typeface="Arial" panose="020B0604020202020204" pitchFamily="34" charset="0"/>
            </a:rPr>
            <a:t>Risinājuma koncepta apstiprināšana</a:t>
          </a:r>
        </a:p>
      </dsp:txBody>
      <dsp:txXfrm>
        <a:off x="257698" y="470265"/>
        <a:ext cx="1290228" cy="1023010"/>
      </dsp:txXfrm>
    </dsp:sp>
    <dsp:sp modelId="{A5D71BDA-D3D7-4809-9073-070E167555E5}">
      <dsp:nvSpPr>
        <dsp:cNvPr id="0" name=""/>
        <dsp:cNvSpPr/>
      </dsp:nvSpPr>
      <dsp:spPr>
        <a:xfrm>
          <a:off x="1557961" y="68778"/>
          <a:ext cx="273861" cy="2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7961" y="114130"/>
        <a:ext cx="205832" cy="136058"/>
      </dsp:txXfrm>
    </dsp:sp>
    <dsp:sp modelId="{6EE8897B-355F-4360-AA09-369CE9483D98}">
      <dsp:nvSpPr>
        <dsp:cNvPr id="0" name=""/>
        <dsp:cNvSpPr/>
      </dsp:nvSpPr>
      <dsp:spPr>
        <a:xfrm>
          <a:off x="1945500" y="0"/>
          <a:ext cx="1425034" cy="546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latin typeface="Arial" panose="020B0604020202020204" pitchFamily="34" charset="0"/>
              <a:cs typeface="Arial" panose="020B0604020202020204" pitchFamily="34" charset="0"/>
            </a:rPr>
            <a:t>BVKB</a:t>
          </a:r>
        </a:p>
      </dsp:txBody>
      <dsp:txXfrm>
        <a:off x="1945500" y="0"/>
        <a:ext cx="1425034" cy="364319"/>
      </dsp:txXfrm>
    </dsp:sp>
    <dsp:sp modelId="{E71F241F-F7D7-4ECF-AD78-124A7F4AB3A9}">
      <dsp:nvSpPr>
        <dsp:cNvPr id="0" name=""/>
        <dsp:cNvSpPr/>
      </dsp:nvSpPr>
      <dsp:spPr>
        <a:xfrm>
          <a:off x="2086222" y="438438"/>
          <a:ext cx="1516688" cy="108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Arial" panose="020B0604020202020204" pitchFamily="34" charset="0"/>
              <a:cs typeface="Arial" panose="020B0604020202020204" pitchFamily="34" charset="0"/>
            </a:rPr>
            <a:t>Uzdevuma formulēšana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Lietotājstāsta</a:t>
          </a:r>
          <a:r>
            <a:rPr lang="lv-LV" sz="1200" kern="1200" dirty="0">
              <a:latin typeface="Arial" panose="020B0604020202020204" pitchFamily="34" charset="0"/>
              <a:cs typeface="Arial" panose="020B0604020202020204" pitchFamily="34" charset="0"/>
            </a:rPr>
            <a:t> apstiprināšana</a:t>
          </a:r>
        </a:p>
      </dsp:txBody>
      <dsp:txXfrm>
        <a:off x="2118049" y="470265"/>
        <a:ext cx="1453034" cy="1023010"/>
      </dsp:txXfrm>
    </dsp:sp>
    <dsp:sp modelId="{26A6B290-7A63-4304-804D-8A1B152A7180}">
      <dsp:nvSpPr>
        <dsp:cNvPr id="0" name=""/>
        <dsp:cNvSpPr/>
      </dsp:nvSpPr>
      <dsp:spPr>
        <a:xfrm>
          <a:off x="3520065" y="68778"/>
          <a:ext cx="317004" cy="2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0065" y="114130"/>
        <a:ext cx="248975" cy="136058"/>
      </dsp:txXfrm>
    </dsp:sp>
    <dsp:sp modelId="{2AB8A3B1-8421-4903-8A61-ACB5D3ADF70A}">
      <dsp:nvSpPr>
        <dsp:cNvPr id="0" name=""/>
        <dsp:cNvSpPr/>
      </dsp:nvSpPr>
      <dsp:spPr>
        <a:xfrm>
          <a:off x="3968656" y="0"/>
          <a:ext cx="1425034" cy="546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latin typeface="Arial" panose="020B0604020202020204" pitchFamily="34" charset="0"/>
              <a:cs typeface="Arial" panose="020B0604020202020204" pitchFamily="34" charset="0"/>
            </a:rPr>
            <a:t>Konsultants</a:t>
          </a:r>
        </a:p>
      </dsp:txBody>
      <dsp:txXfrm>
        <a:off x="3968656" y="0"/>
        <a:ext cx="1425034" cy="364319"/>
      </dsp:txXfrm>
    </dsp:sp>
    <dsp:sp modelId="{64DC20A7-6694-4CB8-AE0C-311487817649}">
      <dsp:nvSpPr>
        <dsp:cNvPr id="0" name=""/>
        <dsp:cNvSpPr/>
      </dsp:nvSpPr>
      <dsp:spPr>
        <a:xfrm>
          <a:off x="4029369" y="438438"/>
          <a:ext cx="1676706" cy="108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Arial" panose="020B0604020202020204" pitchFamily="34" charset="0"/>
              <a:cs typeface="Arial" panose="020B0604020202020204" pitchFamily="34" charset="0"/>
            </a:rPr>
            <a:t>Lietotājstāsts</a:t>
          </a:r>
        </a:p>
      </dsp:txBody>
      <dsp:txXfrm>
        <a:off x="4061196" y="470265"/>
        <a:ext cx="1613052" cy="1023010"/>
      </dsp:txXfrm>
    </dsp:sp>
    <dsp:sp modelId="{5E44961F-60C2-4894-B21F-E33A2F199E7C}">
      <dsp:nvSpPr>
        <dsp:cNvPr id="0" name=""/>
        <dsp:cNvSpPr/>
      </dsp:nvSpPr>
      <dsp:spPr>
        <a:xfrm>
          <a:off x="5563223" y="68778"/>
          <a:ext cx="359409" cy="2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3223" y="114130"/>
        <a:ext cx="291380" cy="136058"/>
      </dsp:txXfrm>
    </dsp:sp>
    <dsp:sp modelId="{3FFEBE76-3951-4A41-BF1A-883D3FE59D57}">
      <dsp:nvSpPr>
        <dsp:cNvPr id="0" name=""/>
        <dsp:cNvSpPr/>
      </dsp:nvSpPr>
      <dsp:spPr>
        <a:xfrm>
          <a:off x="6071821" y="0"/>
          <a:ext cx="1425034" cy="546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latin typeface="Arial" panose="020B0604020202020204" pitchFamily="34" charset="0"/>
              <a:cs typeface="Arial" panose="020B0604020202020204" pitchFamily="34" charset="0"/>
            </a:rPr>
            <a:t>Darba grupa</a:t>
          </a:r>
        </a:p>
      </dsp:txBody>
      <dsp:txXfrm>
        <a:off x="6071821" y="0"/>
        <a:ext cx="1425034" cy="364319"/>
      </dsp:txXfrm>
    </dsp:sp>
    <dsp:sp modelId="{E38A10B3-3294-480A-B34E-B362047112D3}">
      <dsp:nvSpPr>
        <dsp:cNvPr id="0" name=""/>
        <dsp:cNvSpPr/>
      </dsp:nvSpPr>
      <dsp:spPr>
        <a:xfrm>
          <a:off x="6293946" y="438438"/>
          <a:ext cx="1353882" cy="108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Arial" panose="020B0604020202020204" pitchFamily="34" charset="0"/>
              <a:cs typeface="Arial" panose="020B0604020202020204" pitchFamily="34" charset="0"/>
            </a:rPr>
            <a:t>Risinājuma izstrāde</a:t>
          </a:r>
        </a:p>
      </dsp:txBody>
      <dsp:txXfrm>
        <a:off x="6325773" y="470265"/>
        <a:ext cx="1290228" cy="10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AF911-DC4B-464D-85A6-94750D6400DA}" type="datetimeFigureOut">
              <a:rPr lang="lv-LV" smtClean="0"/>
              <a:t>26.03.2018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909A-7707-4DD0-A11F-A3376B4059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441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85985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D88C-1600-461F-9AAF-B073D7075205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7976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/>
          <a:srcRect l="42765" t="13473" r="28727" b="56141"/>
          <a:stretch/>
        </p:blipFill>
        <p:spPr>
          <a:xfrm>
            <a:off x="2555776" y="0"/>
            <a:ext cx="3672454" cy="24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8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9670-3A82-4095-BD58-E7AF68FDD5AE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715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69E2-621C-4585-9BC5-78AB7B17EE72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080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4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4288" y="856060"/>
            <a:ext cx="2597150" cy="2192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825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0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6D6C19-4EBD-463F-B2DB-F8EE9F5F073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3787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F57F-01EC-48A7-9EB9-E3A6D4055C00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  <p:sp>
        <p:nvSpPr>
          <p:cNvPr id="8" name="Flowchart: Connector 7"/>
          <p:cNvSpPr/>
          <p:nvPr userDrawn="1"/>
        </p:nvSpPr>
        <p:spPr>
          <a:xfrm>
            <a:off x="363602" y="4684968"/>
            <a:ext cx="336514" cy="318803"/>
          </a:xfrm>
          <a:prstGeom prst="flowChartConnector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0116" y="4688779"/>
            <a:ext cx="403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b="1" dirty="0">
                <a:solidFill>
                  <a:srgbClr val="0085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BŪVNIECĪBAS INFORMĀCJAS </a:t>
            </a:r>
          </a:p>
          <a:p>
            <a:r>
              <a:rPr lang="lv-LV" sz="900" b="1" dirty="0">
                <a:solidFill>
                  <a:srgbClr val="0085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SISTĒMAS ATTĪSTĪBA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29467" y="4713564"/>
            <a:ext cx="465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BIS</a:t>
            </a:r>
            <a:r>
              <a:rPr lang="lv-LV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384083" cy="15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E1A6-3D19-494F-BDFB-D61B28605653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156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B1D7-377B-49B8-80C1-C92D096A5ADE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966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F57-FC4A-4A21-B900-356118CACD69}" type="datetime1">
              <a:rPr lang="lv-LV" smtClean="0"/>
              <a:t>26.03.2018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07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D07-D69F-4C1B-BF12-AFDBA1FDBDF2}" type="datetime1">
              <a:rPr lang="lv-LV" smtClean="0"/>
              <a:t>26.03.2018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682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F57F-01EC-48A7-9EB9-E3A6D4055C00}" type="datetime1">
              <a:rPr lang="lv-LV" smtClean="0"/>
              <a:t>26.03.2018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  <p:sp>
        <p:nvSpPr>
          <p:cNvPr id="6" name="Flowchart: Connector 5"/>
          <p:cNvSpPr/>
          <p:nvPr userDrawn="1"/>
        </p:nvSpPr>
        <p:spPr>
          <a:xfrm>
            <a:off x="363602" y="4684968"/>
            <a:ext cx="336514" cy="318803"/>
          </a:xfrm>
          <a:prstGeom prst="flowChartConnector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9467" y="4713564"/>
            <a:ext cx="465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BIS</a:t>
            </a:r>
            <a:r>
              <a:rPr lang="lv-LV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00116" y="4688779"/>
            <a:ext cx="403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b="1" dirty="0">
                <a:solidFill>
                  <a:srgbClr val="0085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BŪVNIECĪBAS INFORMĀCJAS </a:t>
            </a:r>
          </a:p>
          <a:p>
            <a:r>
              <a:rPr lang="lv-LV" sz="900" b="1" dirty="0">
                <a:solidFill>
                  <a:srgbClr val="0085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SISTĒMAS ATTĪSTĪBA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384083" cy="15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6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F678-88F6-4281-8C6C-05DA67B5EBAC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342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876-52BA-430E-93A5-EB371FEF4DCB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561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6956-1E1C-40A9-A189-0ACFF25BE969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DC7-1E66-4F74-B7D9-C0ECDD4046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33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619424"/>
            <a:ext cx="7772400" cy="17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BŪVNIECĪBAS INFORMĀCIJAS SISTĒMAS ATTĪSTĪBA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Ēriks Eglītis, 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MVUIP Departaments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1600" b="0" dirty="0"/>
              <a:t>Direktora vietnieks</a:t>
            </a:r>
            <a:endParaRPr kumimoji="0" lang="lv-LV" altLang="lv-LV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539552" y="4587974"/>
            <a:ext cx="7772400" cy="3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lv-LV" dirty="0">
                <a:solidFill>
                  <a:sysClr val="windowText" lastClr="000000"/>
                </a:solidFill>
              </a:rPr>
              <a:t>22/03/2018</a:t>
            </a:r>
            <a:endParaRPr kumimoji="0" lang="lv-LV" alt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40517" y="195198"/>
            <a:ext cx="6898684" cy="536323"/>
          </a:xfrm>
        </p:spPr>
        <p:txBody>
          <a:bodyPr>
            <a:noAutofit/>
          </a:bodyPr>
          <a:lstStyle/>
          <a:p>
            <a:pPr algn="ctr"/>
            <a:r>
              <a:rPr lang="lv-LV" sz="2100" dirty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ERAF projekta «BIS attīstības 1. kārta» laika grafiks</a:t>
            </a:r>
            <a:endParaRPr lang="lv-LV" altLang="lv-LV" sz="2100" dirty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388AC-0AF6-4828-B818-091445A3B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61360"/>
            <a:ext cx="5562758" cy="441579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CDDBC6-4B7B-440E-A1A0-701D73F030D7}"/>
              </a:ext>
            </a:extLst>
          </p:cNvPr>
          <p:cNvCxnSpPr>
            <a:cxnSpLocks/>
          </p:cNvCxnSpPr>
          <p:nvPr/>
        </p:nvCxnSpPr>
        <p:spPr>
          <a:xfrm>
            <a:off x="4860032" y="561360"/>
            <a:ext cx="0" cy="4674686"/>
          </a:xfrm>
          <a:prstGeom prst="line">
            <a:avLst/>
          </a:prstGeom>
          <a:ln w="476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3D77BDD-4C3F-4CBE-99E5-364645DAF60B}"/>
              </a:ext>
            </a:extLst>
          </p:cNvPr>
          <p:cNvSpPr/>
          <p:nvPr/>
        </p:nvSpPr>
        <p:spPr>
          <a:xfrm>
            <a:off x="179512" y="1491630"/>
            <a:ext cx="2304256" cy="2232248"/>
          </a:xfrm>
          <a:prstGeom prst="wedgeRectCallout">
            <a:avLst>
              <a:gd name="adj1" fmla="val 93880"/>
              <a:gd name="adj2" fmla="val -53434"/>
            </a:avLst>
          </a:prstGeom>
          <a:solidFill>
            <a:schemeClr val="accent1">
              <a:alpha val="9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/>
              <a:t>Visu ieceru veidu iesniegšana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/>
              <a:t>TN saskaņošana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/>
              <a:t>Būvprojekta pievienošana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/>
              <a:t>Datu apmaiņas pilnveidojumi</a:t>
            </a:r>
          </a:p>
        </p:txBody>
      </p:sp>
    </p:spTree>
    <p:extLst>
      <p:ext uri="{BB962C8B-B14F-4D97-AF65-F5344CB8AC3E}">
        <p14:creationId xmlns:p14="http://schemas.microsoft.com/office/powerpoint/2010/main" val="4088349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035840-D0FC-4FBC-BCD8-6C40862F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630" y="273844"/>
            <a:ext cx="6641826" cy="9941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938213" eaLnBrk="0" fontAlgn="base" hangingPunct="0">
              <a:spcAft>
                <a:spcPct val="0"/>
              </a:spcAft>
            </a:pPr>
            <a:r>
              <a:rPr lang="lv-LV" sz="24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Izstrādes darba organizācija: </a:t>
            </a:r>
            <a:br>
              <a:rPr lang="lv-LV" sz="24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b="1" i="1" dirty="0" err="1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Agile</a:t>
            </a:r>
            <a:r>
              <a:rPr lang="lv-LV" sz="2400" b="1" i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4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metodika, sprinti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6D8C52-58D6-4269-9F23-73BF8694F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85542"/>
            <a:ext cx="5112568" cy="351845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3F939F-8A01-424A-B0B0-BD526202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20354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035840-D0FC-4FBC-BCD8-6C40862F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630" y="273844"/>
            <a:ext cx="6641826" cy="9941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938213" eaLnBrk="0" fontAlgn="base" hangingPunct="0">
              <a:spcAft>
                <a:spcPct val="0"/>
              </a:spcAft>
            </a:pPr>
            <a:r>
              <a:rPr lang="lv-LV" sz="24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Sprints #5 9.aprīlis – 4.maijs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3F939F-8A01-424A-B0B0-BD526202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4</a:t>
            </a:fld>
            <a:endParaRPr lang="lv-LV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7DCEC72-2F6E-4208-9739-D57A89398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38880"/>
            <a:ext cx="6112528" cy="3962511"/>
          </a:xfrm>
        </p:spPr>
      </p:pic>
    </p:spTree>
    <p:extLst>
      <p:ext uri="{BB962C8B-B14F-4D97-AF65-F5344CB8AC3E}">
        <p14:creationId xmlns:p14="http://schemas.microsoft.com/office/powerpoint/2010/main" val="1063268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5</a:t>
            </a:fld>
            <a:endParaRPr lang="lv-LV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83768" y="259075"/>
            <a:ext cx="6355432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dirty="0">
                <a:solidFill>
                  <a:srgbClr val="00859B"/>
                </a:solidFill>
              </a:rPr>
              <a:t>Projekta pārvaldības struktūra </a:t>
            </a:r>
            <a:br>
              <a:rPr lang="lv-LV" dirty="0">
                <a:solidFill>
                  <a:srgbClr val="00859B"/>
                </a:solidFill>
              </a:rPr>
            </a:br>
            <a:r>
              <a:rPr lang="lv-LV" dirty="0">
                <a:solidFill>
                  <a:srgbClr val="00859B"/>
                </a:solidFill>
              </a:rPr>
              <a:t>un darba organizācija.</a:t>
            </a:r>
            <a:endParaRPr lang="lv-LV" altLang="lv-LV" dirty="0">
              <a:solidFill>
                <a:srgbClr val="00859B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8505335"/>
              </p:ext>
            </p:extLst>
          </p:nvPr>
        </p:nvGraphicFramePr>
        <p:xfrm>
          <a:off x="683568" y="2474844"/>
          <a:ext cx="7651576" cy="158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rved Up Arrow 9"/>
          <p:cNvSpPr/>
          <p:nvPr/>
        </p:nvSpPr>
        <p:spPr>
          <a:xfrm rot="10800000">
            <a:off x="1619672" y="1489616"/>
            <a:ext cx="5688632" cy="8117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4383175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Izstrādātājs</a:t>
            </a:r>
          </a:p>
        </p:txBody>
      </p:sp>
      <p:sp>
        <p:nvSpPr>
          <p:cNvPr id="10" name="Left-Right-Up Arrow 1"/>
          <p:cNvSpPr/>
          <p:nvPr/>
        </p:nvSpPr>
        <p:spPr>
          <a:xfrm>
            <a:off x="3641460" y="4261606"/>
            <a:ext cx="1601871" cy="42934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5364088" y="4275453"/>
            <a:ext cx="339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Lietotāju iesaiste: specifikāciju apspriešana, testēšana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48064" y="1032893"/>
            <a:ext cx="2271276" cy="719546"/>
            <a:chOff x="4206" y="-106030"/>
            <a:chExt cx="1599845" cy="719546"/>
          </a:xfrm>
        </p:grpSpPr>
        <p:sp>
          <p:nvSpPr>
            <p:cNvPr id="13" name="Rounded Rectangle 12"/>
            <p:cNvSpPr/>
            <p:nvPr/>
          </p:nvSpPr>
          <p:spPr>
            <a:xfrm>
              <a:off x="4206" y="0"/>
              <a:ext cx="1599845" cy="61351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206" y="-106030"/>
              <a:ext cx="1599845" cy="719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lv-LV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Vienota projektu uzraudzības padome</a:t>
              </a:r>
              <a:endParaRPr lang="lv-LV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Left Bracket 2">
            <a:extLst>
              <a:ext uri="{FF2B5EF4-FFF2-40B4-BE49-F238E27FC236}">
                <a16:creationId xmlns:a16="http://schemas.microsoft.com/office/drawing/2014/main" id="{ED40EBE3-2AF5-4B42-B996-C18FF0DC3414}"/>
              </a:ext>
            </a:extLst>
          </p:cNvPr>
          <p:cNvSpPr/>
          <p:nvPr/>
        </p:nvSpPr>
        <p:spPr>
          <a:xfrm rot="16200000">
            <a:off x="4431359" y="1285"/>
            <a:ext cx="242580" cy="7975799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761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1" grpId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37C5-22B5-4A67-AEA1-74EB871D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3844"/>
            <a:ext cx="6679654" cy="5925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lv-LV" sz="2100" b="1" dirty="0">
                <a:solidFill>
                  <a:srgbClr val="3892A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Ieviešana ekspluatācijā</a:t>
            </a:r>
            <a:endParaRPr lang="en-US" sz="2100" b="1" dirty="0">
              <a:solidFill>
                <a:srgbClr val="3892A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D4C8D-4BBC-4F9B-8F92-3600BBF7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6</a:t>
            </a:fld>
            <a:endParaRPr lang="lv-LV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FD4AE3-AED9-4AE8-AAB6-33C8EB677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409" y="1131591"/>
            <a:ext cx="7202087" cy="3600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3A5455-1DB2-4E24-B449-DC3EB56F66B7}"/>
              </a:ext>
            </a:extLst>
          </p:cNvPr>
          <p:cNvSpPr/>
          <p:nvPr/>
        </p:nvSpPr>
        <p:spPr>
          <a:xfrm>
            <a:off x="6876256" y="1131591"/>
            <a:ext cx="1368152" cy="352839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000"/>
            </a:schemeClr>
          </a:solidFill>
          <a:ln w="15875">
            <a:solidFill>
              <a:schemeClr val="accent1">
                <a:shade val="50000"/>
                <a:alpha val="68000"/>
              </a:schemeClr>
            </a:solidFill>
          </a:ln>
          <a:effectLst>
            <a:glow rad="88900">
              <a:schemeClr val="accent1">
                <a:alpha val="4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5271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035840-D0FC-4FBC-BCD8-6C40862F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3844"/>
            <a:ext cx="6175598" cy="9941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938213" eaLnBrk="0" fontAlgn="base" hangingPunct="0">
              <a:spcAft>
                <a:spcPct val="0"/>
              </a:spcAft>
            </a:pPr>
            <a:r>
              <a:rPr lang="lv-LV" sz="24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Būtiskie sadarbības jautājumi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39580-9566-4EDB-B498-E6109362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5645"/>
            <a:ext cx="7886700" cy="2997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dirty="0"/>
              <a:t>Aktīvāka būvnieku līdzdalība testēšanā</a:t>
            </a:r>
          </a:p>
          <a:p>
            <a:pPr marL="0" indent="0" algn="ctr">
              <a:buNone/>
            </a:pPr>
            <a:r>
              <a:rPr lang="lv-LV" sz="3600" dirty="0"/>
              <a:t>Aktīva dalība 2. laidiena sagatavošanā un realizācijā</a:t>
            </a:r>
          </a:p>
          <a:p>
            <a:pPr marL="0" indent="0" algn="ctr">
              <a:buNone/>
            </a:pPr>
            <a:r>
              <a:rPr lang="lv-LV" sz="3600" dirty="0"/>
              <a:t>Līdzdalība komunikācijas kampaņā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3F939F-8A01-424A-B0B0-BD526202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568289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E0AEE4-7B91-40B2-A347-FF294C0C1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1BE1208-F7C7-4571-AE45-7C34551A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/>
              <a:t>…BIS DEMO</a:t>
            </a:r>
            <a:r>
              <a:rPr lang="lv-LV" dirty="0"/>
              <a:t>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17386-0B72-439C-A2ED-8EA0B9F3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DC7-1E66-4F74-B7D9-C0ECDD40463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89263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794" y="3544506"/>
            <a:ext cx="5533697" cy="1038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Metric Medium"/>
                <a:cs typeface="Verdana"/>
                <a:sym typeface="Helvetica Light"/>
              </a:rPr>
              <a:t>CEĻĀ UZ </a:t>
            </a:r>
          </a:p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Metric Medium"/>
                <a:cs typeface="Verdana"/>
                <a:sym typeface="Helvetica Light"/>
              </a:rPr>
              <a:t>VIEDVALSTI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Metric Medium"/>
              <a:cs typeface="Verdana"/>
              <a:sym typeface="Helvetica Light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14385" y="2441443"/>
            <a:ext cx="6771850" cy="1159070"/>
            <a:chOff x="12652240" y="6971040"/>
            <a:chExt cx="9867900" cy="1688991"/>
          </a:xfrm>
        </p:grpSpPr>
        <p:pic>
          <p:nvPicPr>
            <p:cNvPr id="10" name="Picture 2" descr="Attēlu rezultāti vaicājumam “latvijai 100 logo png”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 r="25953"/>
            <a:stretch>
              <a:fillRect/>
            </a:stretch>
          </p:blipFill>
          <p:spPr bwMode="auto">
            <a:xfrm>
              <a:off x="12652240" y="6971040"/>
              <a:ext cx="7306905" cy="1581151"/>
            </a:xfrm>
            <a:prstGeom prst="rect">
              <a:avLst/>
            </a:prstGeom>
            <a:noFill/>
          </p:spPr>
        </p:pic>
        <p:pic>
          <p:nvPicPr>
            <p:cNvPr id="11" name="Picture 4" descr="Attēlu rezultāti vaicājumam “latvijai 100 logo png”"/>
            <p:cNvPicPr>
              <a:picLocks noChangeAspect="1" noChangeArrowheads="1"/>
            </p:cNvPicPr>
            <p:nvPr/>
          </p:nvPicPr>
          <p:blipFill>
            <a:blip r:embed="rId4" cstate="print"/>
            <a:srcRect l="74047"/>
            <a:stretch>
              <a:fillRect/>
            </a:stretch>
          </p:blipFill>
          <p:spPr bwMode="auto">
            <a:xfrm>
              <a:off x="19959145" y="7078880"/>
              <a:ext cx="2560995" cy="158115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582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</Words>
  <Application>Microsoft Office PowerPoint</Application>
  <PresentationFormat>On-screen Show (16:9)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Helvetica Light</vt:lpstr>
      <vt:lpstr>Metric Medium</vt:lpstr>
      <vt:lpstr>Times New Roman</vt:lpstr>
      <vt:lpstr>Verdana</vt:lpstr>
      <vt:lpstr>Wingdings</vt:lpstr>
      <vt:lpstr>Office Theme</vt:lpstr>
      <vt:lpstr>PowerPoint Presentation</vt:lpstr>
      <vt:lpstr>ERAF projekta «BIS attīstības 1. kārta» laika grafiks</vt:lpstr>
      <vt:lpstr>Izstrādes darba organizācija:  Agile metodika, sprinti</vt:lpstr>
      <vt:lpstr>Sprints #5 9.aprīlis – 4.maijs</vt:lpstr>
      <vt:lpstr>PowerPoint Presentation</vt:lpstr>
      <vt:lpstr>Ieviešana ekspluatācijā</vt:lpstr>
      <vt:lpstr>Būtiskie sadarbības jautājumi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Inese Rostoka</cp:lastModifiedBy>
  <cp:revision>121</cp:revision>
  <dcterms:created xsi:type="dcterms:W3CDTF">2017-07-01T07:50:23Z</dcterms:created>
  <dcterms:modified xsi:type="dcterms:W3CDTF">2018-03-26T09:04:30Z</dcterms:modified>
</cp:coreProperties>
</file>