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333" r:id="rId3"/>
    <p:sldId id="341" r:id="rId4"/>
    <p:sldId id="342" r:id="rId5"/>
    <p:sldId id="269" r:id="rId6"/>
    <p:sldId id="334" r:id="rId7"/>
  </p:sldIdLst>
  <p:sldSz cx="9144000" cy="6858000" type="screen4x3"/>
  <p:notesSz cx="6797675" cy="987266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8080"/>
    <a:srgbClr val="006699"/>
    <a:srgbClr val="0099CC"/>
    <a:srgbClr val="FF3300"/>
    <a:srgbClr val="46812F"/>
    <a:srgbClr val="00A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86941" autoAdjust="0"/>
  </p:normalViewPr>
  <p:slideViewPr>
    <p:cSldViewPr snapToGrid="0" snapToObjects="1"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13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E8C5B7-69CB-4ADF-B24F-2925A50D24F4}" type="datetimeFigureOut">
              <a:rPr lang="lv-LV" altLang="lv-LV"/>
              <a:pPr>
                <a:defRPr/>
              </a:pPr>
              <a:t>2017.08.23.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5" y="4690192"/>
            <a:ext cx="5436909" cy="44423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007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377007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68ABF-6325-4281-9FD8-38D063DF5D1A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62145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1351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7135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525713" y="2265363"/>
            <a:ext cx="454501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20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115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78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8544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5518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BBDE894-CE77-44A2-B5D5-C8BBA030B6A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407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FAB5709-8C51-422B-A470-C2EFF3A964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29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93A8729-E4F1-478D-AC67-D930C5DE18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41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33BB229-24A7-46D3-8CB1-54B1FC3240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46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73E5787-54CC-41DE-9363-D4B2B58989D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4266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1A316C8-0491-42D7-AEBE-45BDCA0F3F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2081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9C2B28-8564-4805-B11D-FD6CA477597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9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685800" y="3368040"/>
            <a:ext cx="7772400" cy="960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Būvniecības informācijas sistēma (BIS)</a:t>
            </a:r>
            <a:b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lv-LV" altLang="lv-LV" sz="28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5862" y="6084916"/>
            <a:ext cx="2565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EE8569B7-5C0D-4B42-A842-0BF46EC33788}" type="datetime4">
              <a:rPr lang="lv-LV" sz="1800" smtClean="0">
                <a:latin typeface="Arial" panose="020B0604020202020204" pitchFamily="34" charset="0"/>
                <a:cs typeface="Arial" panose="020B0604020202020204" pitchFamily="34" charset="0"/>
              </a:rPr>
              <a:t>2017. gada 23. augusts</a:t>
            </a:fld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uzturēšanas jautājumi 2017.gada jūlijs/augusts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239125" cy="4572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Galvenie BIS darbības rādītāji: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Būvniecības lietu skaita pieaugums: 39 263 (36 146 jūnija sākumā)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Pieteikumi: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Kopā: 7766, 2017.g.: 536</a:t>
            </a:r>
            <a:r>
              <a:rPr lang="lv-LV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atrisinātie: 51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Risināmie jautājumi: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Pakalpojumu kvalitātes rādītāju noteikšana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 lietošanas noteikumu atjaunošana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D8A84B-2A3F-4492-BBB1-514A83C22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973" y="2683998"/>
            <a:ext cx="6496280" cy="169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01384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darbi 2017.gada jūlijā/augustā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572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virzība uz MK: MK rīkojuma projekts iesniegts MK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virzība CFLA: pamata dokumentu pakete gatava par 85%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Programmatūras prasību apzināšanas 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Specifikācijas 1ā iterācija izskatīta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KP sanāksme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DG sastāvu papildināšana, jauns dalībnieks – Baltcom 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Normatīvo aktu DG dibināšana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uzturēšanas un pilnveidošanas iepirkums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Saņemts 1 piedāvājums, bija 2 sūdzības, IUB noraidīja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BVKB iekšējās projekta pārvaldības pārskatīšana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103405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plāni 2017.gada augustam/septembrim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5720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virzība uz MK: MK rīkojuma apstiprināšana 29.augustā MK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virzība CFLA: iesniegšana CFLA 29.augustā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Programmatūras prasību apzināšanas 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Normatīvo aktu DG sanāksme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Specifikācijas nākamās redakcijas apspriešana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uzturēšanas un pilnveidošanas iepirkums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Piedāvājuma atvēršana 25.augustā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Piedāvājuma vērtēšana, līguma slēgšana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BVKB/piegādātāja projekta pārvaldības struktūras ieviešana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0045445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2875" y="0"/>
            <a:ext cx="3778250" cy="416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621461"/>
            <a:ext cx="9144000" cy="236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25776" y="2265298"/>
            <a:ext cx="4545330" cy="400050"/>
          </a:xfrm>
          <a:custGeom>
            <a:avLst/>
            <a:gdLst/>
            <a:ahLst/>
            <a:cxnLst/>
            <a:rect l="l" t="t" r="r" b="b"/>
            <a:pathLst>
              <a:path w="4545330" h="400050">
                <a:moveTo>
                  <a:pt x="0" y="400050"/>
                </a:moveTo>
                <a:lnTo>
                  <a:pt x="4544949" y="400050"/>
                </a:lnTo>
                <a:lnTo>
                  <a:pt x="4544949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2604897" y="2339610"/>
            <a:ext cx="39065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0" dirty="0">
                <a:latin typeface="Arial"/>
                <a:cs typeface="Arial"/>
              </a:rPr>
              <a:t>Bū</a:t>
            </a:r>
            <a:r>
              <a:rPr sz="2000" b="0" spc="-10" dirty="0">
                <a:latin typeface="Arial"/>
                <a:cs typeface="Arial"/>
              </a:rPr>
              <a:t>v</a:t>
            </a:r>
            <a:r>
              <a:rPr sz="2000" b="0" dirty="0">
                <a:latin typeface="Arial"/>
                <a:cs typeface="Arial"/>
              </a:rPr>
              <a:t>nie</a:t>
            </a:r>
            <a:r>
              <a:rPr sz="2000" b="0" spc="5" dirty="0">
                <a:latin typeface="Arial"/>
                <a:cs typeface="Arial"/>
              </a:rPr>
              <a:t>c</a:t>
            </a:r>
            <a:r>
              <a:rPr sz="2000" b="0" spc="-20" dirty="0">
                <a:latin typeface="Arial"/>
                <a:cs typeface="Arial"/>
              </a:rPr>
              <a:t>ī</a:t>
            </a:r>
            <a:r>
              <a:rPr sz="2000" b="0" dirty="0">
                <a:latin typeface="Arial"/>
                <a:cs typeface="Arial"/>
              </a:rPr>
              <a:t>bas</a:t>
            </a:r>
            <a:r>
              <a:rPr sz="2000" b="0" spc="-10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valsts</a:t>
            </a:r>
            <a:r>
              <a:rPr sz="2000" b="0" spc="-1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k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ntroles</a:t>
            </a:r>
            <a:r>
              <a:rPr sz="2000" b="0" spc="-3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bir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js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4448" y="3462391"/>
            <a:ext cx="392741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800" b="1" spc="-65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Jautājumi?</a:t>
            </a:r>
            <a:endParaRPr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5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66007" y="1763736"/>
          <a:ext cx="8271361" cy="3666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8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4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52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77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622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Darbības nosaukums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Laika grafiks (ceturkšņos)*</a:t>
                      </a:r>
                    </a:p>
                  </a:txBody>
                  <a:tcPr marL="8856" marR="8856" marT="885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05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1866265" algn="r"/>
                        </a:tabLs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527">
                <a:tc>
                  <a:txBody>
                    <a:bodyPr/>
                    <a:lstStyle/>
                    <a:p>
                      <a:pPr algn="l" fontAlgn="ctr"/>
                      <a:endParaRPr lang="lv-LV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Būvkomersantu klasifikācijas funkcionalitātes izstrāde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31.01.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E-saskaņošana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01.06. 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30.06.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Būvniecības procesa uzraudzības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30.09.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ekspluatācijas uzraudzības ieviešana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01.06.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30.04.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Ēku energoefektivitātes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31.10.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0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Būvspeciālistu</a:t>
                      </a:r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datu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un būvizstrādājumu galvenās raksturojošās informācijas uzturēšana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42903" y="260263"/>
            <a:ext cx="6239150" cy="715097"/>
          </a:xfrm>
        </p:spPr>
        <p:txBody>
          <a:bodyPr>
            <a:noAutofit/>
          </a:bodyPr>
          <a:lstStyle/>
          <a:p>
            <a:pPr algn="ctr"/>
            <a:r>
              <a:rPr lang="lv-LV" sz="2800" dirty="0">
                <a:solidFill>
                  <a:srgbClr val="3892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attīstības laika grafiks</a:t>
            </a:r>
            <a:endParaRPr lang="lv-LV" altLang="lv-LV" sz="2800" dirty="0">
              <a:solidFill>
                <a:srgbClr val="3892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8834978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303</Words>
  <Application>Microsoft Office PowerPoint</Application>
  <PresentationFormat>On-screen Show (4:3)</PresentationFormat>
  <Paragraphs>120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PGothic</vt:lpstr>
      <vt:lpstr>Arial</vt:lpstr>
      <vt:lpstr>Calibri</vt:lpstr>
      <vt:lpstr>Times New Roman</vt:lpstr>
      <vt:lpstr>Verdana</vt:lpstr>
      <vt:lpstr>Wingdings</vt:lpstr>
      <vt:lpstr>89_Prezentacija_templateLV</vt:lpstr>
      <vt:lpstr>Būvniecības informācijas sistēma (BIS)  </vt:lpstr>
      <vt:lpstr>BIS uzturēšanas jautājumi 2017.gada jūlijs/augusts</vt:lpstr>
      <vt:lpstr>BIS darbi 2017.gada jūlijā/augustā</vt:lpstr>
      <vt:lpstr>BIS plāni 2017.gada augustam/septembrim</vt:lpstr>
      <vt:lpstr>Būvniecības valsts kontroles birojs</vt:lpstr>
      <vt:lpstr>BIS attīstības laika grafiks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 Drukis</dc:creator>
  <cp:lastModifiedBy>Ēriks Eglītis</cp:lastModifiedBy>
  <cp:revision>1205</cp:revision>
  <cp:lastPrinted>2017-03-31T07:23:41Z</cp:lastPrinted>
  <dcterms:created xsi:type="dcterms:W3CDTF">2014-11-20T14:46:47Z</dcterms:created>
  <dcterms:modified xsi:type="dcterms:W3CDTF">2017-08-24T09:51:21Z</dcterms:modified>
</cp:coreProperties>
</file>