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01B0-B7C8-4281-978D-6C09D4805CFD}" type="datetimeFigureOut">
              <a:rPr lang="lv-LV" smtClean="0"/>
              <a:t>14.06.2017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138F5-E169-4AC1-AE00-65C1B8E2CE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044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2B6C-BD4E-4866-933B-CE33511D7212}" type="datetimeFigureOut">
              <a:rPr lang="lv-LV" smtClean="0"/>
              <a:t>14.06.2017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EB63-4CD3-4F46-83BC-19ADD6F2EE8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49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DA13-60E9-48DA-B74B-BA96BDED1A7A}" type="datetime1">
              <a:rPr lang="lv-LV" smtClean="0"/>
              <a:t>14.06.2017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298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9F23-44D3-4FB1-9066-866B67F4113C}" type="datetime1">
              <a:rPr lang="lv-LV" smtClean="0"/>
              <a:t>14.06.2017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546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73-EF44-4B41-9DC5-FE3CD23D1355}" type="datetime1">
              <a:rPr lang="lv-LV" smtClean="0"/>
              <a:t>14.06.2017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36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1AFB-7FCC-4AD4-98EB-18800990E1E8}" type="datetime1">
              <a:rPr lang="lv-LV" smtClean="0"/>
              <a:t>14.06.2017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74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636A-895B-48AF-B1BA-DCE71941576A}" type="datetime1">
              <a:rPr lang="lv-LV" smtClean="0"/>
              <a:t>14.06.2017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04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4128-ADDC-47DF-8AB2-5ECA8DFFC95C}" type="datetime1">
              <a:rPr lang="lv-LV" smtClean="0"/>
              <a:t>14.06.2017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772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91E6-9FAD-44F3-A967-B2AD265EECE2}" type="datetime1">
              <a:rPr lang="lv-LV" smtClean="0"/>
              <a:t>14.06.2017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464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3D50-E718-49AA-AFFE-FC4E129ED927}" type="datetime1">
              <a:rPr lang="lv-LV" smtClean="0"/>
              <a:t>14.06.2017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180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F2B8-D7BF-4BD6-98E1-B168B3807C63}" type="datetime1">
              <a:rPr lang="lv-LV" smtClean="0"/>
              <a:t>14.06.2017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914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9CA0-7460-45E8-929F-FB55AB71754F}" type="datetime1">
              <a:rPr lang="lv-LV" smtClean="0"/>
              <a:t>14.06.2017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941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6AE7-7FA6-4775-BF77-7D73C14154BF}" type="datetime1">
              <a:rPr lang="lv-LV" smtClean="0"/>
              <a:t>14.06.2017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420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B8ED-A3A9-45DE-A3CE-953A35E7595C}" type="datetime1">
              <a:rPr lang="lv-LV" smtClean="0"/>
              <a:t>14.06.2017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0516-9DD1-4AAE-9DA0-85544FE202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186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vkb.gov.lv/lv/content/buvniecibas-nedelas-2017-tehniskas-izglitibas-dienas-prezentacij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TEHNISKĀS IZGLĪTĪBAS DIENA</a:t>
            </a:r>
            <a:br>
              <a:rPr lang="lv-LV" dirty="0" smtClean="0"/>
            </a:br>
            <a:r>
              <a:rPr lang="lv-LV" dirty="0" smtClean="0"/>
              <a:t>Būvniecības nedēļas ietvaros</a:t>
            </a:r>
            <a:br>
              <a:rPr lang="lv-LV" dirty="0" smtClean="0"/>
            </a:br>
            <a:r>
              <a:rPr lang="lv-LV" dirty="0" smtClean="0"/>
              <a:t>2017.gada 21.aprīlis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r>
              <a:rPr lang="lv-LV" dirty="0" smtClean="0">
                <a:solidFill>
                  <a:schemeClr val="tx1"/>
                </a:solidFill>
              </a:rPr>
              <a:t>Rezultāti, secinājumi</a:t>
            </a:r>
          </a:p>
          <a:p>
            <a:endParaRPr lang="lv-LV" dirty="0">
              <a:solidFill>
                <a:schemeClr val="tx1"/>
              </a:solidFill>
            </a:endParaRPr>
          </a:p>
          <a:p>
            <a:r>
              <a:rPr lang="lv-LV" sz="1700" dirty="0" smtClean="0">
                <a:solidFill>
                  <a:schemeClr val="tx1"/>
                </a:solidFill>
              </a:rPr>
              <a:t>Normunds </a:t>
            </a:r>
            <a:r>
              <a:rPr lang="lv-LV" sz="1700" dirty="0" err="1" smtClean="0">
                <a:solidFill>
                  <a:schemeClr val="tx1"/>
                </a:solidFill>
              </a:rPr>
              <a:t>Grinbergs</a:t>
            </a:r>
            <a:r>
              <a:rPr lang="lv-LV" sz="1700" dirty="0" smtClean="0">
                <a:solidFill>
                  <a:schemeClr val="tx1"/>
                </a:solidFill>
              </a:rPr>
              <a:t> 14.06.2017.</a:t>
            </a:r>
            <a:endParaRPr lang="lv-LV" sz="17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536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lv-LV" sz="2800" b="1" dirty="0" smtClean="0"/>
              <a:t>Juris </a:t>
            </a:r>
            <a:r>
              <a:rPr lang="lv-LV" sz="2800" b="1" dirty="0" err="1" smtClean="0"/>
              <a:t>Smirnovs</a:t>
            </a:r>
            <a:r>
              <a:rPr lang="lv-LV" sz="2800" dirty="0" smtClean="0"/>
              <a:t>, Rīgas Tehniskās universitātes Būvniecības inženierzinātņu fakultātes dekāns</a:t>
            </a:r>
          </a:p>
          <a:p>
            <a:r>
              <a:rPr lang="lv-LV" sz="2800" b="1" dirty="0" smtClean="0"/>
              <a:t>Alla Imanta, </a:t>
            </a:r>
            <a:r>
              <a:rPr lang="lv-LV" sz="2800" dirty="0" smtClean="0"/>
              <a:t>Izglītības un zinātnes ministrijas Izglītības departamenta vecākā eksperte</a:t>
            </a:r>
          </a:p>
          <a:p>
            <a:r>
              <a:rPr lang="lv-LV" sz="2800" b="1" dirty="0" smtClean="0"/>
              <a:t>Dace </a:t>
            </a:r>
            <a:r>
              <a:rPr lang="lv-LV" sz="2800" b="1" dirty="0" err="1" smtClean="0"/>
              <a:t>Jansone</a:t>
            </a:r>
            <a:r>
              <a:rPr lang="lv-LV" sz="2800" dirty="0" smtClean="0"/>
              <a:t>, Izglītības un zinātnes ministrijas Augstākas izglītības, zinātnes un inovāciju departamenta vecākā eksperte</a:t>
            </a:r>
          </a:p>
          <a:p>
            <a:r>
              <a:rPr lang="lv-LV" sz="2800" b="1" dirty="0" smtClean="0"/>
              <a:t>Mārtiņš Vilnītis</a:t>
            </a:r>
            <a:r>
              <a:rPr lang="lv-LV" sz="2800" dirty="0" smtClean="0"/>
              <a:t>, RTU Būvniecības Inženierzinātņu fakultātes </a:t>
            </a:r>
            <a:r>
              <a:rPr lang="lv-LV" sz="2800" dirty="0" err="1" smtClean="0"/>
              <a:t>Būvražošanas</a:t>
            </a:r>
            <a:r>
              <a:rPr lang="lv-LV" sz="2800" dirty="0" smtClean="0"/>
              <a:t> katedras vadītājs</a:t>
            </a:r>
          </a:p>
          <a:p>
            <a:r>
              <a:rPr lang="lv-LV" sz="2800" b="1" dirty="0" smtClean="0"/>
              <a:t>Daiga </a:t>
            </a:r>
            <a:r>
              <a:rPr lang="lv-LV" sz="2800" b="1" dirty="0" err="1" smtClean="0"/>
              <a:t>Zigmunde</a:t>
            </a:r>
            <a:r>
              <a:rPr lang="lv-LV" sz="2800" dirty="0" smtClean="0"/>
              <a:t>, LLU Vides un </a:t>
            </a:r>
            <a:r>
              <a:rPr lang="lv-LV" sz="2800" dirty="0" err="1" smtClean="0"/>
              <a:t>būvzinātņu</a:t>
            </a:r>
            <a:r>
              <a:rPr lang="lv-LV" sz="2800" dirty="0" smtClean="0"/>
              <a:t> fakultātes dekāne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866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>
            <a:normAutofit/>
          </a:bodyPr>
          <a:lstStyle/>
          <a:p>
            <a:r>
              <a:rPr lang="lv-LV" sz="2800" b="1" dirty="0" smtClean="0"/>
              <a:t>Ērika </a:t>
            </a:r>
            <a:r>
              <a:rPr lang="lv-LV" sz="2800" b="1" dirty="0" err="1" smtClean="0"/>
              <a:t>Teirumnieka</a:t>
            </a:r>
            <a:r>
              <a:rPr lang="lv-LV" sz="2800" dirty="0" smtClean="0"/>
              <a:t>, RTA Inženieru fakultātes dekāne </a:t>
            </a:r>
          </a:p>
          <a:p>
            <a:r>
              <a:rPr lang="lv-LV" sz="2800" b="1" dirty="0" smtClean="0"/>
              <a:t>Jānis Niedre, </a:t>
            </a:r>
            <a:r>
              <a:rPr lang="lv-LV" sz="2800" dirty="0" smtClean="0"/>
              <a:t>RCK </a:t>
            </a:r>
            <a:r>
              <a:rPr lang="lv-LV" sz="2800" dirty="0"/>
              <a:t>Būvniecības katedras </a:t>
            </a:r>
            <a:r>
              <a:rPr lang="lv-LV" sz="2800" dirty="0" smtClean="0"/>
              <a:t>vadītājs</a:t>
            </a:r>
          </a:p>
          <a:p>
            <a:r>
              <a:rPr lang="lv-LV" sz="2800" b="1" dirty="0" smtClean="0"/>
              <a:t>Ināra </a:t>
            </a:r>
            <a:r>
              <a:rPr lang="lv-LV" sz="2800" b="1" dirty="0" err="1" smtClean="0"/>
              <a:t>Ostrovska</a:t>
            </a:r>
            <a:r>
              <a:rPr lang="lv-LV" sz="2800" b="1" dirty="0" smtClean="0"/>
              <a:t>, </a:t>
            </a:r>
            <a:r>
              <a:rPr lang="lv-LV" sz="2800" dirty="0" smtClean="0"/>
              <a:t>DBT </a:t>
            </a:r>
            <a:r>
              <a:rPr lang="lv-LV" sz="2800" dirty="0"/>
              <a:t>direktore </a:t>
            </a:r>
            <a:endParaRPr lang="lv-LV" sz="2800" dirty="0" smtClean="0"/>
          </a:p>
          <a:p>
            <a:r>
              <a:rPr lang="lv-LV" sz="2800" b="1" dirty="0" smtClean="0"/>
              <a:t>Artūrs Graudiņš, </a:t>
            </a:r>
            <a:r>
              <a:rPr lang="lv-LV" sz="2800" dirty="0" smtClean="0"/>
              <a:t>Skonto </a:t>
            </a:r>
            <a:r>
              <a:rPr lang="lv-LV" sz="2800" dirty="0" err="1"/>
              <a:t>Group</a:t>
            </a:r>
            <a:r>
              <a:rPr lang="lv-LV" sz="2800" dirty="0"/>
              <a:t> </a:t>
            </a:r>
            <a:r>
              <a:rPr lang="lv-LV" sz="2800" dirty="0" smtClean="0"/>
              <a:t>personāla vadītājs</a:t>
            </a:r>
          </a:p>
          <a:p>
            <a:r>
              <a:rPr lang="lv-LV" sz="2800" dirty="0"/>
              <a:t> </a:t>
            </a:r>
            <a:r>
              <a:rPr lang="lv-LV" sz="2800" b="1" dirty="0" smtClean="0"/>
              <a:t>Guntis Āboltiņš- Āboliņš</a:t>
            </a:r>
            <a:r>
              <a:rPr lang="lv-LV" sz="2800" dirty="0" smtClean="0"/>
              <a:t>, Latvijas Būvuzņēmēju partnerības pārstāvis</a:t>
            </a:r>
            <a:endParaRPr lang="lv-LV" sz="2800" b="1" dirty="0" smtClean="0"/>
          </a:p>
          <a:p>
            <a:pPr marL="0" indent="0">
              <a:buNone/>
            </a:pPr>
            <a:endParaRPr lang="lv-LV" sz="1800" dirty="0" smtClean="0"/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r>
              <a:rPr lang="lv-LV" sz="1800" dirty="0" smtClean="0"/>
              <a:t>Prezentācijas atrodamas :</a:t>
            </a:r>
          </a:p>
          <a:p>
            <a:pPr marL="0" indent="0">
              <a:buNone/>
            </a:pPr>
            <a:r>
              <a:rPr lang="lv-LV" sz="1800" dirty="0" smtClean="0">
                <a:hlinkClick r:id="rId2"/>
              </a:rPr>
              <a:t>http</a:t>
            </a:r>
            <a:r>
              <a:rPr lang="lv-LV" sz="1800" dirty="0">
                <a:hlinkClick r:id="rId2"/>
              </a:rPr>
              <a:t>://bvkb.gov.lv/lv/content/buvniecibas-nedelas-2017-tehniskas-izglitibas-dienas-prezentacijas</a:t>
            </a:r>
            <a:endParaRPr lang="lv-LV" sz="1800" dirty="0" smtClean="0"/>
          </a:p>
          <a:p>
            <a:endParaRPr lang="lv-LV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083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85763"/>
            <a:ext cx="89725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769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95350"/>
            <a:ext cx="90582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066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97" y="5517232"/>
            <a:ext cx="8229600" cy="11521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lv-LV" dirty="0" smtClean="0"/>
              <a:t>Secinājums:</a:t>
            </a:r>
          </a:p>
          <a:p>
            <a:pPr marL="0" indent="0" algn="ctr">
              <a:buNone/>
            </a:pPr>
            <a:r>
              <a:rPr lang="lv-LV" dirty="0" smtClean="0"/>
              <a:t>Nepietiekama saikne un sadarbība starp nozari un profesionālo izglītību</a:t>
            </a:r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819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244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lv-LV" b="1" dirty="0" smtClean="0"/>
              <a:t>JA PROT IEDEGT AUDZĒKŅOS ZIŅKĀRĪBAS DZIRKSTI VIŅI MĀCĪSIES PAŠI! </a:t>
            </a:r>
          </a:p>
          <a:p>
            <a:pPr marL="0" indent="0">
              <a:buNone/>
            </a:pPr>
            <a:r>
              <a:rPr lang="lv-LV" b="1" dirty="0"/>
              <a:t> </a:t>
            </a:r>
            <a:r>
              <a:rPr lang="lv-LV" b="1" dirty="0" smtClean="0"/>
              <a:t>                                                        </a:t>
            </a:r>
            <a:r>
              <a:rPr lang="lv-LV" dirty="0" err="1" smtClean="0"/>
              <a:t>Kens</a:t>
            </a:r>
            <a:r>
              <a:rPr lang="lv-LV" dirty="0" smtClean="0"/>
              <a:t> </a:t>
            </a:r>
            <a:r>
              <a:rPr lang="lv-LV" dirty="0" err="1" smtClean="0"/>
              <a:t>Robensons</a:t>
            </a:r>
            <a:endParaRPr lang="lv-LV" dirty="0" smtClean="0"/>
          </a:p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969"/>
            <a:ext cx="4987057" cy="335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0516-9DD1-4AAE-9DA0-85544FE202A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569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116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TEHNISKĀS IZGLĪTĪBAS DIENA Būvniecības nedēļas ietvaros 2017.gada 21.aprīlis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TEHNISKĀS IZGLĪTĪBAS DIENA Būvniecības nedēļas ietvaros 2017.gada 21.aprīlis</dc:title>
  <dc:creator>Normunds</dc:creator>
  <cp:lastModifiedBy>Lietotajs</cp:lastModifiedBy>
  <cp:revision>10</cp:revision>
  <dcterms:created xsi:type="dcterms:W3CDTF">2017-06-14T04:01:57Z</dcterms:created>
  <dcterms:modified xsi:type="dcterms:W3CDTF">2017-06-14T13:26:02Z</dcterms:modified>
</cp:coreProperties>
</file>