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5"/>
  </p:notesMasterIdLst>
  <p:sldIdLst>
    <p:sldId id="256" r:id="rId2"/>
    <p:sldId id="299" r:id="rId3"/>
    <p:sldId id="312" r:id="rId4"/>
    <p:sldId id="271" r:id="rId5"/>
    <p:sldId id="318" r:id="rId6"/>
    <p:sldId id="319" r:id="rId7"/>
    <p:sldId id="320" r:id="rId8"/>
    <p:sldId id="321" r:id="rId9"/>
    <p:sldId id="322" r:id="rId10"/>
    <p:sldId id="323" r:id="rId11"/>
    <p:sldId id="324" r:id="rId12"/>
    <p:sldId id="325" r:id="rId13"/>
    <p:sldId id="326" r:id="rId14"/>
    <p:sldId id="327" r:id="rId15"/>
    <p:sldId id="281" r:id="rId16"/>
    <p:sldId id="307" r:id="rId17"/>
    <p:sldId id="298" r:id="rId18"/>
    <p:sldId id="306" r:id="rId19"/>
    <p:sldId id="308" r:id="rId20"/>
    <p:sldId id="309" r:id="rId21"/>
    <p:sldId id="310" r:id="rId22"/>
    <p:sldId id="311" r:id="rId23"/>
    <p:sldId id="269" r:id="rId24"/>
  </p:sldIdLst>
  <p:sldSz cx="9144000" cy="6858000" type="screen4x3"/>
  <p:notesSz cx="6797675" cy="9872663"/>
  <p:defaultTextStyle>
    <a:defPPr>
      <a:defRPr lang="en-US"/>
    </a:defPPr>
    <a:lvl1pPr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1pPr>
    <a:lvl2pPr marL="468313" indent="-111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2pPr>
    <a:lvl3pPr marL="938213" indent="-238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3pPr>
    <a:lvl4pPr marL="1408113" indent="-365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4pPr>
    <a:lvl5pPr marL="1878013" indent="-492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99"/>
    <a:srgbClr val="008080"/>
    <a:srgbClr val="006699"/>
    <a:srgbClr val="0099CC"/>
    <a:srgbClr val="FF3300"/>
    <a:srgbClr val="46812F"/>
    <a:srgbClr val="00A44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30" autoAdjust="0"/>
    <p:restoredTop sz="86941" autoAdjust="0"/>
  </p:normalViewPr>
  <p:slideViewPr>
    <p:cSldViewPr snapToGrid="0" snapToObjects="1">
      <p:cViewPr varScale="1">
        <p:scale>
          <a:sx n="115" d="100"/>
          <a:sy n="115" d="100"/>
        </p:scale>
        <p:origin x="762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89" d="100"/>
          <a:sy n="89" d="100"/>
        </p:scale>
        <p:origin x="1392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80B04C3-8D26-4560-9C22-ABB9385BA1E0}" type="doc">
      <dgm:prSet loTypeId="urn:microsoft.com/office/officeart/2011/layout/HexagonRadial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EC6DA1CB-766A-4772-B533-C109CD64034E}">
      <dgm:prSet phldrT="[Text]" custT="1"/>
      <dgm:spPr/>
      <dgm:t>
        <a:bodyPr/>
        <a:lstStyle/>
        <a:p>
          <a:r>
            <a:rPr lang="lv-LV" sz="4000" dirty="0" smtClean="0">
              <a:latin typeface="Arial" panose="020B0604020202020204" pitchFamily="34" charset="0"/>
              <a:cs typeface="Arial" panose="020B0604020202020204" pitchFamily="34" charset="0"/>
            </a:rPr>
            <a:t>BIS</a:t>
          </a:r>
          <a:endParaRPr lang="lv-LV" sz="4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9C3440C-8563-4B66-8980-332E306DC1E6}" type="parTrans" cxnId="{F28CC730-6A47-4FEC-8FEF-519B29F2697D}">
      <dgm:prSet/>
      <dgm:spPr/>
      <dgm:t>
        <a:bodyPr/>
        <a:lstStyle/>
        <a:p>
          <a:endParaRPr lang="lv-LV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FCF4E36-00F2-4AEB-8D38-C14F5A7E539D}" type="sibTrans" cxnId="{F28CC730-6A47-4FEC-8FEF-519B29F2697D}">
      <dgm:prSet/>
      <dgm:spPr/>
      <dgm:t>
        <a:bodyPr/>
        <a:lstStyle/>
        <a:p>
          <a:endParaRPr lang="lv-LV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5F5B344-F95B-4CBD-B72A-862191BCE4AB}">
      <dgm:prSet phldrT="[Text]" custT="1"/>
      <dgm:spPr/>
      <dgm:t>
        <a:bodyPr/>
        <a:lstStyle/>
        <a:p>
          <a:r>
            <a:rPr lang="lv-LV" sz="1800" dirty="0" smtClean="0">
              <a:latin typeface="Arial" panose="020B0604020202020204" pitchFamily="34" charset="0"/>
              <a:cs typeface="Arial" panose="020B0604020202020204" pitchFamily="34" charset="0"/>
            </a:rPr>
            <a:t>WEB klientu modulis</a:t>
          </a:r>
          <a:endParaRPr lang="lv-LV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890B303-64A5-4BDD-8562-20C80125C25B}" type="parTrans" cxnId="{D4C6399E-F2A5-46F7-B0E8-6DBF1251C8AD}">
      <dgm:prSet/>
      <dgm:spPr/>
      <dgm:t>
        <a:bodyPr/>
        <a:lstStyle/>
        <a:p>
          <a:endParaRPr lang="lv-LV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17ED44A-87E2-4A4D-B2CE-3B75A86051F8}" type="sibTrans" cxnId="{D4C6399E-F2A5-46F7-B0E8-6DBF1251C8AD}">
      <dgm:prSet/>
      <dgm:spPr/>
      <dgm:t>
        <a:bodyPr/>
        <a:lstStyle/>
        <a:p>
          <a:endParaRPr lang="lv-LV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8B0EB84-E967-4362-B8B6-EDF123FA1EC7}">
      <dgm:prSet phldrT="[Text]" custT="1"/>
      <dgm:spPr/>
      <dgm:t>
        <a:bodyPr/>
        <a:lstStyle/>
        <a:p>
          <a:r>
            <a:rPr lang="lv-LV" sz="1400" dirty="0" smtClean="0">
              <a:latin typeface="Arial" panose="020B0604020202020204" pitchFamily="34" charset="0"/>
              <a:cs typeface="Arial" panose="020B0604020202020204" pitchFamily="34" charset="0"/>
            </a:rPr>
            <a:t>Būvniecības atbalsta modulis</a:t>
          </a:r>
          <a:endParaRPr lang="lv-LV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FAD981D-6630-44C0-8D6F-6FE1CB8B9887}" type="parTrans" cxnId="{6AF5E524-6F60-4B93-984A-DAB39E5062CE}">
      <dgm:prSet/>
      <dgm:spPr/>
      <dgm:t>
        <a:bodyPr/>
        <a:lstStyle/>
        <a:p>
          <a:endParaRPr lang="lv-LV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419A7F6-551C-41BB-8C25-8D1FD5D45899}" type="sibTrans" cxnId="{6AF5E524-6F60-4B93-984A-DAB39E5062CE}">
      <dgm:prSet/>
      <dgm:spPr/>
      <dgm:t>
        <a:bodyPr/>
        <a:lstStyle/>
        <a:p>
          <a:endParaRPr lang="lv-LV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726222B-6FE6-44ED-B699-C88A94401208}">
      <dgm:prSet phldrT="[Text]" custT="1"/>
      <dgm:spPr/>
      <dgm:t>
        <a:bodyPr/>
        <a:lstStyle/>
        <a:p>
          <a:r>
            <a:rPr lang="lv-LV" sz="1800" dirty="0" smtClean="0">
              <a:latin typeface="Arial" panose="020B0604020202020204" pitchFamily="34" charset="0"/>
              <a:cs typeface="Arial" panose="020B0604020202020204" pitchFamily="34" charset="0"/>
            </a:rPr>
            <a:t>Mobilā aplikācija</a:t>
          </a:r>
          <a:endParaRPr lang="lv-LV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1CD625B-B3F0-4E79-8C7F-4BF27038E239}" type="parTrans" cxnId="{218A53AE-5768-4DAA-9ECE-1D622F984A47}">
      <dgm:prSet/>
      <dgm:spPr/>
      <dgm:t>
        <a:bodyPr/>
        <a:lstStyle/>
        <a:p>
          <a:endParaRPr lang="lv-LV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5C31C99-011B-496D-A208-9E4FFF453EA4}" type="sibTrans" cxnId="{218A53AE-5768-4DAA-9ECE-1D622F984A47}">
      <dgm:prSet/>
      <dgm:spPr/>
      <dgm:t>
        <a:bodyPr/>
        <a:lstStyle/>
        <a:p>
          <a:endParaRPr lang="lv-LV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847FB50-B5DC-4B60-83FE-930B757D1A31}">
      <dgm:prSet phldrT="[Text]" custT="1"/>
      <dgm:spPr/>
      <dgm:t>
        <a:bodyPr/>
        <a:lstStyle/>
        <a:p>
          <a:r>
            <a:rPr lang="lv-LV" sz="1800" dirty="0" smtClean="0">
              <a:latin typeface="Arial" panose="020B0604020202020204" pitchFamily="34" charset="0"/>
              <a:cs typeface="Arial" panose="020B0604020202020204" pitchFamily="34" charset="0"/>
            </a:rPr>
            <a:t>Dinamisko atskaišu modulis</a:t>
          </a:r>
          <a:endParaRPr lang="lv-LV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6C82C98-F27C-4878-9141-EBDA17301D25}" type="parTrans" cxnId="{BE5EE418-D1E2-432F-B86A-E26764959151}">
      <dgm:prSet/>
      <dgm:spPr/>
      <dgm:t>
        <a:bodyPr/>
        <a:lstStyle/>
        <a:p>
          <a:endParaRPr lang="lv-LV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B950E72-3E36-42DF-9514-FA0A838C30E1}" type="sibTrans" cxnId="{BE5EE418-D1E2-432F-B86A-E26764959151}">
      <dgm:prSet/>
      <dgm:spPr/>
      <dgm:t>
        <a:bodyPr/>
        <a:lstStyle/>
        <a:p>
          <a:endParaRPr lang="lv-LV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E3E3008-EFD6-4603-B65A-AE30F2D7212C}">
      <dgm:prSet phldrT="[Text]" custT="1"/>
      <dgm:spPr/>
      <dgm:t>
        <a:bodyPr/>
        <a:lstStyle/>
        <a:p>
          <a:r>
            <a:rPr lang="lv-LV" sz="1800" dirty="0" smtClean="0">
              <a:latin typeface="Arial" panose="020B0604020202020204" pitchFamily="34" charset="0"/>
              <a:cs typeface="Arial" panose="020B0604020202020204" pitchFamily="34" charset="0"/>
            </a:rPr>
            <a:t>BIS reģistru modulis</a:t>
          </a:r>
          <a:endParaRPr lang="lv-LV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D819875-5EFA-4667-972B-2F8109863078}" type="parTrans" cxnId="{856C15D0-A488-49FA-9437-078C70FC1960}">
      <dgm:prSet/>
      <dgm:spPr/>
      <dgm:t>
        <a:bodyPr/>
        <a:lstStyle/>
        <a:p>
          <a:endParaRPr lang="lv-LV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3E88FD2-01E6-4990-AAFE-081A084FB1BB}" type="sibTrans" cxnId="{856C15D0-A488-49FA-9437-078C70FC1960}">
      <dgm:prSet/>
      <dgm:spPr/>
      <dgm:t>
        <a:bodyPr/>
        <a:lstStyle/>
        <a:p>
          <a:endParaRPr lang="lv-LV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23C88ED-ADE9-4191-8AA9-D3A22CD78C4A}">
      <dgm:prSet phldrT="[Text]" custT="1"/>
      <dgm:spPr/>
      <dgm:t>
        <a:bodyPr/>
        <a:lstStyle/>
        <a:p>
          <a:r>
            <a:rPr lang="lv-LV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Admin</a:t>
          </a:r>
          <a:r>
            <a:rPr lang="lv-LV" sz="1800" dirty="0" smtClean="0">
              <a:latin typeface="Arial" panose="020B0604020202020204" pitchFamily="34" charset="0"/>
              <a:cs typeface="Arial" panose="020B0604020202020204" pitchFamily="34" charset="0"/>
            </a:rPr>
            <a:t> modulis</a:t>
          </a:r>
          <a:endParaRPr lang="lv-LV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6C3D448-5E52-4208-9C9E-8A6242B0A291}" type="sibTrans" cxnId="{D79EA04C-AC4C-42CC-AB73-F08F74C7A189}">
      <dgm:prSet/>
      <dgm:spPr/>
      <dgm:t>
        <a:bodyPr/>
        <a:lstStyle/>
        <a:p>
          <a:endParaRPr lang="lv-LV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2C1D4B2-CCC8-4F48-884F-F1D2A6B5F6EF}" type="parTrans" cxnId="{D79EA04C-AC4C-42CC-AB73-F08F74C7A189}">
      <dgm:prSet/>
      <dgm:spPr/>
      <dgm:t>
        <a:bodyPr/>
        <a:lstStyle/>
        <a:p>
          <a:endParaRPr lang="lv-LV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2ED336A-A11B-426B-B7A2-AC9E78EA2284}" type="pres">
      <dgm:prSet presAssocID="{D80B04C3-8D26-4560-9C22-ABB9385BA1E0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lv-LV"/>
        </a:p>
      </dgm:t>
    </dgm:pt>
    <dgm:pt modelId="{4C5FC21F-5210-449C-BFF7-3BE9100ED0CC}" type="pres">
      <dgm:prSet presAssocID="{EC6DA1CB-766A-4772-B533-C109CD64034E}" presName="Parent" presStyleLbl="node0" presStyleIdx="0" presStyleCnt="1">
        <dgm:presLayoutVars>
          <dgm:chMax val="6"/>
          <dgm:chPref val="6"/>
        </dgm:presLayoutVars>
      </dgm:prSet>
      <dgm:spPr/>
      <dgm:t>
        <a:bodyPr/>
        <a:lstStyle/>
        <a:p>
          <a:endParaRPr lang="lv-LV"/>
        </a:p>
      </dgm:t>
    </dgm:pt>
    <dgm:pt modelId="{AA3F3954-89BF-4859-832D-9A118F9852C5}" type="pres">
      <dgm:prSet presAssocID="{F5F5B344-F95B-4CBD-B72A-862191BCE4AB}" presName="Accent1" presStyleCnt="0"/>
      <dgm:spPr/>
    </dgm:pt>
    <dgm:pt modelId="{E22165A9-EBB2-4450-9751-02A19FF67084}" type="pres">
      <dgm:prSet presAssocID="{F5F5B344-F95B-4CBD-B72A-862191BCE4AB}" presName="Accent" presStyleLbl="bgShp" presStyleIdx="0" presStyleCnt="6"/>
      <dgm:spPr/>
    </dgm:pt>
    <dgm:pt modelId="{02B3BC5D-F027-4BBD-A02B-5B8B707307F1}" type="pres">
      <dgm:prSet presAssocID="{F5F5B344-F95B-4CBD-B72A-862191BCE4AB}" presName="Child1" presStyleLbl="node1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228DDD14-290D-4761-AA4C-F55460279543}" type="pres">
      <dgm:prSet presAssocID="{023C88ED-ADE9-4191-8AA9-D3A22CD78C4A}" presName="Accent2" presStyleCnt="0"/>
      <dgm:spPr/>
    </dgm:pt>
    <dgm:pt modelId="{0DE29731-57DE-469F-ADA7-944BF1637E1E}" type="pres">
      <dgm:prSet presAssocID="{023C88ED-ADE9-4191-8AA9-D3A22CD78C4A}" presName="Accent" presStyleLbl="bgShp" presStyleIdx="1" presStyleCnt="6"/>
      <dgm:spPr/>
    </dgm:pt>
    <dgm:pt modelId="{28F6C369-05C3-4CC0-AED3-4091A749C689}" type="pres">
      <dgm:prSet presAssocID="{023C88ED-ADE9-4191-8AA9-D3A22CD78C4A}" presName="Child2" presStyleLbl="node1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4FA5A6BB-89C6-48C5-980E-B354029245A9}" type="pres">
      <dgm:prSet presAssocID="{B8B0EB84-E967-4362-B8B6-EDF123FA1EC7}" presName="Accent3" presStyleCnt="0"/>
      <dgm:spPr/>
    </dgm:pt>
    <dgm:pt modelId="{4AE645BB-A019-4F4F-AF3A-1D6584DC2057}" type="pres">
      <dgm:prSet presAssocID="{B8B0EB84-E967-4362-B8B6-EDF123FA1EC7}" presName="Accent" presStyleLbl="bgShp" presStyleIdx="2" presStyleCnt="6"/>
      <dgm:spPr/>
    </dgm:pt>
    <dgm:pt modelId="{4F6412AF-3F2F-4530-864C-00004FB38232}" type="pres">
      <dgm:prSet presAssocID="{B8B0EB84-E967-4362-B8B6-EDF123FA1EC7}" presName="Child3" presStyleLbl="node1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C0D44251-4AAD-4E53-90F0-5AA50F47C106}" type="pres">
      <dgm:prSet presAssocID="{2726222B-6FE6-44ED-B699-C88A94401208}" presName="Accent4" presStyleCnt="0"/>
      <dgm:spPr/>
    </dgm:pt>
    <dgm:pt modelId="{72255B35-7A29-4F67-9865-63376F80AC8A}" type="pres">
      <dgm:prSet presAssocID="{2726222B-6FE6-44ED-B699-C88A94401208}" presName="Accent" presStyleLbl="bgShp" presStyleIdx="3" presStyleCnt="6"/>
      <dgm:spPr/>
    </dgm:pt>
    <dgm:pt modelId="{4EFADFDA-EA6A-427F-803F-FC475C642ECC}" type="pres">
      <dgm:prSet presAssocID="{2726222B-6FE6-44ED-B699-C88A94401208}" presName="Child4" presStyleLbl="node1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E690F022-4203-4C16-8B6C-C4D159E3E853}" type="pres">
      <dgm:prSet presAssocID="{3847FB50-B5DC-4B60-83FE-930B757D1A31}" presName="Accent5" presStyleCnt="0"/>
      <dgm:spPr/>
    </dgm:pt>
    <dgm:pt modelId="{1D6F895E-B89A-48EA-88A6-3C5467A7E176}" type="pres">
      <dgm:prSet presAssocID="{3847FB50-B5DC-4B60-83FE-930B757D1A31}" presName="Accent" presStyleLbl="bgShp" presStyleIdx="4" presStyleCnt="6"/>
      <dgm:spPr/>
    </dgm:pt>
    <dgm:pt modelId="{3C4B376D-E96B-4ECB-A282-52530471164C}" type="pres">
      <dgm:prSet presAssocID="{3847FB50-B5DC-4B60-83FE-930B757D1A31}" presName="Child5" presStyleLbl="node1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7DA6F1FC-3920-478A-B8DD-90BE90D81AC0}" type="pres">
      <dgm:prSet presAssocID="{8E3E3008-EFD6-4603-B65A-AE30F2D7212C}" presName="Accent6" presStyleCnt="0"/>
      <dgm:spPr/>
    </dgm:pt>
    <dgm:pt modelId="{6AED17D3-92B0-420D-A3EC-B9B5F438C7F0}" type="pres">
      <dgm:prSet presAssocID="{8E3E3008-EFD6-4603-B65A-AE30F2D7212C}" presName="Accent" presStyleLbl="bgShp" presStyleIdx="5" presStyleCnt="6"/>
      <dgm:spPr/>
    </dgm:pt>
    <dgm:pt modelId="{C1C35CF6-E5DB-4F17-A9BF-A4E6FE67AB8B}" type="pres">
      <dgm:prSet presAssocID="{8E3E3008-EFD6-4603-B65A-AE30F2D7212C}" presName="Child6" presStyleLbl="node1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lv-LV"/>
        </a:p>
      </dgm:t>
    </dgm:pt>
  </dgm:ptLst>
  <dgm:cxnLst>
    <dgm:cxn modelId="{D4C6399E-F2A5-46F7-B0E8-6DBF1251C8AD}" srcId="{EC6DA1CB-766A-4772-B533-C109CD64034E}" destId="{F5F5B344-F95B-4CBD-B72A-862191BCE4AB}" srcOrd="0" destOrd="0" parTransId="{2890B303-64A5-4BDD-8562-20C80125C25B}" sibTransId="{817ED44A-87E2-4A4D-B2CE-3B75A86051F8}"/>
    <dgm:cxn modelId="{D79EA04C-AC4C-42CC-AB73-F08F74C7A189}" srcId="{EC6DA1CB-766A-4772-B533-C109CD64034E}" destId="{023C88ED-ADE9-4191-8AA9-D3A22CD78C4A}" srcOrd="1" destOrd="0" parTransId="{82C1D4B2-CCC8-4F48-884F-F1D2A6B5F6EF}" sibTransId="{96C3D448-5E52-4208-9C9E-8A6242B0A291}"/>
    <dgm:cxn modelId="{856C15D0-A488-49FA-9437-078C70FC1960}" srcId="{EC6DA1CB-766A-4772-B533-C109CD64034E}" destId="{8E3E3008-EFD6-4603-B65A-AE30F2D7212C}" srcOrd="5" destOrd="0" parTransId="{0D819875-5EFA-4667-972B-2F8109863078}" sibTransId="{63E88FD2-01E6-4990-AAFE-081A084FB1BB}"/>
    <dgm:cxn modelId="{4D5F76B2-08C7-49BC-A24C-EDD078AF19D8}" type="presOf" srcId="{D80B04C3-8D26-4560-9C22-ABB9385BA1E0}" destId="{02ED336A-A11B-426B-B7A2-AC9E78EA2284}" srcOrd="0" destOrd="0" presId="urn:microsoft.com/office/officeart/2011/layout/HexagonRadial"/>
    <dgm:cxn modelId="{E249E631-FBFE-49F1-AA40-707E2B1C67D7}" type="presOf" srcId="{3847FB50-B5DC-4B60-83FE-930B757D1A31}" destId="{3C4B376D-E96B-4ECB-A282-52530471164C}" srcOrd="0" destOrd="0" presId="urn:microsoft.com/office/officeart/2011/layout/HexagonRadial"/>
    <dgm:cxn modelId="{6AF5E524-6F60-4B93-984A-DAB39E5062CE}" srcId="{EC6DA1CB-766A-4772-B533-C109CD64034E}" destId="{B8B0EB84-E967-4362-B8B6-EDF123FA1EC7}" srcOrd="2" destOrd="0" parTransId="{AFAD981D-6630-44C0-8D6F-6FE1CB8B9887}" sibTransId="{5419A7F6-551C-41BB-8C25-8D1FD5D45899}"/>
    <dgm:cxn modelId="{BE5EE418-D1E2-432F-B86A-E26764959151}" srcId="{EC6DA1CB-766A-4772-B533-C109CD64034E}" destId="{3847FB50-B5DC-4B60-83FE-930B757D1A31}" srcOrd="4" destOrd="0" parTransId="{16C82C98-F27C-4878-9141-EBDA17301D25}" sibTransId="{AB950E72-3E36-42DF-9514-FA0A838C30E1}"/>
    <dgm:cxn modelId="{7BE43C5B-9FF1-4C5C-BF40-2697EBD74203}" type="presOf" srcId="{2726222B-6FE6-44ED-B699-C88A94401208}" destId="{4EFADFDA-EA6A-427F-803F-FC475C642ECC}" srcOrd="0" destOrd="0" presId="urn:microsoft.com/office/officeart/2011/layout/HexagonRadial"/>
    <dgm:cxn modelId="{6D68E9B5-41A4-4A17-B1E3-FBE9AEC0EAE0}" type="presOf" srcId="{023C88ED-ADE9-4191-8AA9-D3A22CD78C4A}" destId="{28F6C369-05C3-4CC0-AED3-4091A749C689}" srcOrd="0" destOrd="0" presId="urn:microsoft.com/office/officeart/2011/layout/HexagonRadial"/>
    <dgm:cxn modelId="{47F70892-7ED8-4D3B-8631-3C1329526109}" type="presOf" srcId="{EC6DA1CB-766A-4772-B533-C109CD64034E}" destId="{4C5FC21F-5210-449C-BFF7-3BE9100ED0CC}" srcOrd="0" destOrd="0" presId="urn:microsoft.com/office/officeart/2011/layout/HexagonRadial"/>
    <dgm:cxn modelId="{F28CC730-6A47-4FEC-8FEF-519B29F2697D}" srcId="{D80B04C3-8D26-4560-9C22-ABB9385BA1E0}" destId="{EC6DA1CB-766A-4772-B533-C109CD64034E}" srcOrd="0" destOrd="0" parTransId="{D9C3440C-8563-4B66-8980-332E306DC1E6}" sibTransId="{DFCF4E36-00F2-4AEB-8D38-C14F5A7E539D}"/>
    <dgm:cxn modelId="{218A53AE-5768-4DAA-9ECE-1D622F984A47}" srcId="{EC6DA1CB-766A-4772-B533-C109CD64034E}" destId="{2726222B-6FE6-44ED-B699-C88A94401208}" srcOrd="3" destOrd="0" parTransId="{E1CD625B-B3F0-4E79-8C7F-4BF27038E239}" sibTransId="{75C31C99-011B-496D-A208-9E4FFF453EA4}"/>
    <dgm:cxn modelId="{EF052F5A-8E6B-4B30-B683-B85DCF7FA216}" type="presOf" srcId="{F5F5B344-F95B-4CBD-B72A-862191BCE4AB}" destId="{02B3BC5D-F027-4BBD-A02B-5B8B707307F1}" srcOrd="0" destOrd="0" presId="urn:microsoft.com/office/officeart/2011/layout/HexagonRadial"/>
    <dgm:cxn modelId="{AEBF9494-B311-4518-A198-B76F7A0B1882}" type="presOf" srcId="{B8B0EB84-E967-4362-B8B6-EDF123FA1EC7}" destId="{4F6412AF-3F2F-4530-864C-00004FB38232}" srcOrd="0" destOrd="0" presId="urn:microsoft.com/office/officeart/2011/layout/HexagonRadial"/>
    <dgm:cxn modelId="{6CD208FE-0D55-44A4-A1BF-52084EA383B6}" type="presOf" srcId="{8E3E3008-EFD6-4603-B65A-AE30F2D7212C}" destId="{C1C35CF6-E5DB-4F17-A9BF-A4E6FE67AB8B}" srcOrd="0" destOrd="0" presId="urn:microsoft.com/office/officeart/2011/layout/HexagonRadial"/>
    <dgm:cxn modelId="{B7780187-6A55-49A8-B3F2-F0EE02BCF3DB}" type="presParOf" srcId="{02ED336A-A11B-426B-B7A2-AC9E78EA2284}" destId="{4C5FC21F-5210-449C-BFF7-3BE9100ED0CC}" srcOrd="0" destOrd="0" presId="urn:microsoft.com/office/officeart/2011/layout/HexagonRadial"/>
    <dgm:cxn modelId="{1166EEAC-2389-4BE7-B42F-DB0BF17B96B8}" type="presParOf" srcId="{02ED336A-A11B-426B-B7A2-AC9E78EA2284}" destId="{AA3F3954-89BF-4859-832D-9A118F9852C5}" srcOrd="1" destOrd="0" presId="urn:microsoft.com/office/officeart/2011/layout/HexagonRadial"/>
    <dgm:cxn modelId="{0F520811-95FE-49FC-8C7A-237E2F7FF8E2}" type="presParOf" srcId="{AA3F3954-89BF-4859-832D-9A118F9852C5}" destId="{E22165A9-EBB2-4450-9751-02A19FF67084}" srcOrd="0" destOrd="0" presId="urn:microsoft.com/office/officeart/2011/layout/HexagonRadial"/>
    <dgm:cxn modelId="{F9D70CAC-1101-4F82-B6F9-7835C353F49A}" type="presParOf" srcId="{02ED336A-A11B-426B-B7A2-AC9E78EA2284}" destId="{02B3BC5D-F027-4BBD-A02B-5B8B707307F1}" srcOrd="2" destOrd="0" presId="urn:microsoft.com/office/officeart/2011/layout/HexagonRadial"/>
    <dgm:cxn modelId="{E90B5FA7-9C1E-466B-918C-3A50757E306C}" type="presParOf" srcId="{02ED336A-A11B-426B-B7A2-AC9E78EA2284}" destId="{228DDD14-290D-4761-AA4C-F55460279543}" srcOrd="3" destOrd="0" presId="urn:microsoft.com/office/officeart/2011/layout/HexagonRadial"/>
    <dgm:cxn modelId="{14483A5F-E9BF-4BD3-A380-9A924E76B15A}" type="presParOf" srcId="{228DDD14-290D-4761-AA4C-F55460279543}" destId="{0DE29731-57DE-469F-ADA7-944BF1637E1E}" srcOrd="0" destOrd="0" presId="urn:microsoft.com/office/officeart/2011/layout/HexagonRadial"/>
    <dgm:cxn modelId="{A57F0588-35A0-4609-B2DA-FE2F295C2700}" type="presParOf" srcId="{02ED336A-A11B-426B-B7A2-AC9E78EA2284}" destId="{28F6C369-05C3-4CC0-AED3-4091A749C689}" srcOrd="4" destOrd="0" presId="urn:microsoft.com/office/officeart/2011/layout/HexagonRadial"/>
    <dgm:cxn modelId="{EAC56DA9-1785-4073-8DF8-DF386A1405A5}" type="presParOf" srcId="{02ED336A-A11B-426B-B7A2-AC9E78EA2284}" destId="{4FA5A6BB-89C6-48C5-980E-B354029245A9}" srcOrd="5" destOrd="0" presId="urn:microsoft.com/office/officeart/2011/layout/HexagonRadial"/>
    <dgm:cxn modelId="{F758CCEF-0B7A-46C8-8A23-7553D92149BB}" type="presParOf" srcId="{4FA5A6BB-89C6-48C5-980E-B354029245A9}" destId="{4AE645BB-A019-4F4F-AF3A-1D6584DC2057}" srcOrd="0" destOrd="0" presId="urn:microsoft.com/office/officeart/2011/layout/HexagonRadial"/>
    <dgm:cxn modelId="{060E2EC1-C996-414D-9074-1FEE78862CD0}" type="presParOf" srcId="{02ED336A-A11B-426B-B7A2-AC9E78EA2284}" destId="{4F6412AF-3F2F-4530-864C-00004FB38232}" srcOrd="6" destOrd="0" presId="urn:microsoft.com/office/officeart/2011/layout/HexagonRadial"/>
    <dgm:cxn modelId="{49B75B89-35FE-4062-9435-BC49CE688566}" type="presParOf" srcId="{02ED336A-A11B-426B-B7A2-AC9E78EA2284}" destId="{C0D44251-4AAD-4E53-90F0-5AA50F47C106}" srcOrd="7" destOrd="0" presId="urn:microsoft.com/office/officeart/2011/layout/HexagonRadial"/>
    <dgm:cxn modelId="{D0395C29-C5C5-4D5D-9CE9-9F90272578FB}" type="presParOf" srcId="{C0D44251-4AAD-4E53-90F0-5AA50F47C106}" destId="{72255B35-7A29-4F67-9865-63376F80AC8A}" srcOrd="0" destOrd="0" presId="urn:microsoft.com/office/officeart/2011/layout/HexagonRadial"/>
    <dgm:cxn modelId="{405FDA4E-B28D-4011-B990-5EC1DF4E1D98}" type="presParOf" srcId="{02ED336A-A11B-426B-B7A2-AC9E78EA2284}" destId="{4EFADFDA-EA6A-427F-803F-FC475C642ECC}" srcOrd="8" destOrd="0" presId="urn:microsoft.com/office/officeart/2011/layout/HexagonRadial"/>
    <dgm:cxn modelId="{7065CB51-6869-4E8D-A8DE-44EB2B1BB185}" type="presParOf" srcId="{02ED336A-A11B-426B-B7A2-AC9E78EA2284}" destId="{E690F022-4203-4C16-8B6C-C4D159E3E853}" srcOrd="9" destOrd="0" presId="urn:microsoft.com/office/officeart/2011/layout/HexagonRadial"/>
    <dgm:cxn modelId="{58FEA8B3-65FD-456F-B0DA-C0094B172C77}" type="presParOf" srcId="{E690F022-4203-4C16-8B6C-C4D159E3E853}" destId="{1D6F895E-B89A-48EA-88A6-3C5467A7E176}" srcOrd="0" destOrd="0" presId="urn:microsoft.com/office/officeart/2011/layout/HexagonRadial"/>
    <dgm:cxn modelId="{F18350BF-90CA-4B8C-BE7B-3C1B1BCBD974}" type="presParOf" srcId="{02ED336A-A11B-426B-B7A2-AC9E78EA2284}" destId="{3C4B376D-E96B-4ECB-A282-52530471164C}" srcOrd="10" destOrd="0" presId="urn:microsoft.com/office/officeart/2011/layout/HexagonRadial"/>
    <dgm:cxn modelId="{BE8BC9A0-54EA-4E76-BFC2-0280E3C86F67}" type="presParOf" srcId="{02ED336A-A11B-426B-B7A2-AC9E78EA2284}" destId="{7DA6F1FC-3920-478A-B8DD-90BE90D81AC0}" srcOrd="11" destOrd="0" presId="urn:microsoft.com/office/officeart/2011/layout/HexagonRadial"/>
    <dgm:cxn modelId="{3510E544-A3C9-4761-987E-E60703385421}" type="presParOf" srcId="{7DA6F1FC-3920-478A-B8DD-90BE90D81AC0}" destId="{6AED17D3-92B0-420D-A3EC-B9B5F438C7F0}" srcOrd="0" destOrd="0" presId="urn:microsoft.com/office/officeart/2011/layout/HexagonRadial"/>
    <dgm:cxn modelId="{0305214E-DC9D-46E0-BC55-7C8021D135B4}" type="presParOf" srcId="{02ED336A-A11B-426B-B7A2-AC9E78EA2284}" destId="{C1C35CF6-E5DB-4F17-A9BF-A4E6FE67AB8B}" srcOrd="12" destOrd="0" presId="urn:microsoft.com/office/officeart/2011/layout/HexagonRadial"/>
  </dgm:cxnLst>
  <dgm:bg>
    <a:noFill/>
  </dgm:bg>
  <dgm:whole>
    <a:ln>
      <a:solidFill>
        <a:schemeClr val="lt1">
          <a:hueOff val="0"/>
          <a:satOff val="0"/>
          <a:lumOff val="0"/>
        </a:schemeClr>
      </a:solidFill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BE328B9-FD49-4813-BCD6-866C54265706}" type="doc">
      <dgm:prSet loTypeId="urn:microsoft.com/office/officeart/2009/3/layout/IncreasingArrows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C70B7B4F-C723-49CD-A94B-249F03726C52}">
      <dgm:prSet phldrT="[Text]" custT="1"/>
      <dgm:spPr/>
      <dgm:t>
        <a:bodyPr/>
        <a:lstStyle/>
        <a:p>
          <a:r>
            <a:rPr lang="lv-LV" sz="1800" b="1" dirty="0" smtClean="0">
              <a:latin typeface="Arial" panose="020B0604020202020204" pitchFamily="34" charset="0"/>
              <a:cs typeface="Arial" panose="020B0604020202020204" pitchFamily="34" charset="0"/>
            </a:rPr>
            <a:t>BIS pilnveides plāna izstrāde (BIS2, BIS1, </a:t>
          </a:r>
          <a:r>
            <a:rPr lang="lv-LV" sz="1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EazyBI</a:t>
          </a:r>
          <a:r>
            <a:rPr lang="lv-LV" sz="1800" b="1" dirty="0" smtClean="0">
              <a:latin typeface="Arial" panose="020B0604020202020204" pitchFamily="34" charset="0"/>
              <a:cs typeface="Arial" panose="020B0604020202020204" pitchFamily="34" charset="0"/>
            </a:rPr>
            <a:t>)</a:t>
          </a:r>
          <a:endParaRPr lang="lv-LV" sz="1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E6C6F6B-5CC2-4474-BB98-D8316EE0D17E}" type="parTrans" cxnId="{E7456720-49F7-464E-B703-71E41C3847E8}">
      <dgm:prSet/>
      <dgm:spPr/>
      <dgm:t>
        <a:bodyPr/>
        <a:lstStyle/>
        <a:p>
          <a:endParaRPr lang="lv-LV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699B5AD-748E-40F4-BA45-A38C8FF8D785}" type="sibTrans" cxnId="{E7456720-49F7-464E-B703-71E41C3847E8}">
      <dgm:prSet/>
      <dgm:spPr/>
      <dgm:t>
        <a:bodyPr/>
        <a:lstStyle/>
        <a:p>
          <a:endParaRPr lang="lv-LV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E57F4FC-6EF8-4E26-B341-5BC83C59F084}">
      <dgm:prSet phldrT="[Text]"/>
      <dgm:spPr/>
      <dgm:t>
        <a:bodyPr/>
        <a:lstStyle/>
        <a:p>
          <a:r>
            <a:rPr lang="lv-LV" b="0" dirty="0" smtClean="0">
              <a:latin typeface="Arial" panose="020B0604020202020204" pitchFamily="34" charset="0"/>
              <a:cs typeface="Arial" panose="020B0604020202020204" pitchFamily="34" charset="0"/>
            </a:rPr>
            <a:t>1) Būvniecības modulis</a:t>
          </a:r>
          <a:endParaRPr lang="lv-LV" b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65019BA-DC30-45D8-9A63-7D7C4A46E48F}" type="parTrans" cxnId="{19BDF496-5C52-47E1-8173-C6AF80E3D492}">
      <dgm:prSet/>
      <dgm:spPr/>
      <dgm:t>
        <a:bodyPr/>
        <a:lstStyle/>
        <a:p>
          <a:endParaRPr lang="lv-LV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00B4B18-55ED-4D04-90F6-EA93DEF2FCBD}" type="sibTrans" cxnId="{19BDF496-5C52-47E1-8173-C6AF80E3D492}">
      <dgm:prSet/>
      <dgm:spPr/>
      <dgm:t>
        <a:bodyPr/>
        <a:lstStyle/>
        <a:p>
          <a:endParaRPr lang="lv-LV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0C724B3-5129-48AE-AD1B-4C33BA982BAC}">
      <dgm:prSet phldrT="[Text]" custT="1"/>
      <dgm:spPr/>
      <dgm:t>
        <a:bodyPr/>
        <a:lstStyle/>
        <a:p>
          <a:r>
            <a:rPr lang="lv-LV" sz="1800" b="1" dirty="0" smtClean="0">
              <a:latin typeface="Arial" panose="020B0604020202020204" pitchFamily="34" charset="0"/>
              <a:cs typeface="Arial" panose="020B0604020202020204" pitchFamily="34" charset="0"/>
            </a:rPr>
            <a:t>BIS pielāgošana NA grozījumiem</a:t>
          </a:r>
        </a:p>
      </dgm:t>
    </dgm:pt>
    <dgm:pt modelId="{2C21DD5D-01FB-47B6-8BCC-B1BFDB70690A}" type="parTrans" cxnId="{AD871B55-0DB6-48B7-A2F1-9A554A4A4252}">
      <dgm:prSet/>
      <dgm:spPr/>
      <dgm:t>
        <a:bodyPr/>
        <a:lstStyle/>
        <a:p>
          <a:endParaRPr lang="lv-LV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912AE52-5950-4658-9943-5B23C37DAC8A}" type="sibTrans" cxnId="{AD871B55-0DB6-48B7-A2F1-9A554A4A4252}">
      <dgm:prSet/>
      <dgm:spPr/>
      <dgm:t>
        <a:bodyPr/>
        <a:lstStyle/>
        <a:p>
          <a:endParaRPr lang="lv-LV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3C2283B-513B-4B30-9D9D-590D76D7A469}">
      <dgm:prSet phldrT="[Text]"/>
      <dgm:spPr/>
      <dgm:t>
        <a:bodyPr/>
        <a:lstStyle/>
        <a:p>
          <a:r>
            <a:rPr lang="lv-LV" b="0" dirty="0" smtClean="0">
              <a:latin typeface="Arial" panose="020B0604020202020204" pitchFamily="34" charset="0"/>
              <a:cs typeface="Arial" panose="020B0604020202020204" pitchFamily="34" charset="0"/>
            </a:rPr>
            <a:t>1) Ēku būvnoteikumi</a:t>
          </a:r>
        </a:p>
        <a:p>
          <a:endParaRPr lang="lv-LV" b="0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r>
            <a:rPr lang="lv-LV" b="0" dirty="0" smtClean="0">
              <a:latin typeface="Arial" panose="020B0604020202020204" pitchFamily="34" charset="0"/>
              <a:cs typeface="Arial" panose="020B0604020202020204" pitchFamily="34" charset="0"/>
            </a:rPr>
            <a:t>2) Pārējo inženierbūvju būvnoteikumi</a:t>
          </a:r>
          <a:endParaRPr lang="lv-LV" b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920D5FA-5DBA-47CD-975C-0CECA7478A74}" type="parTrans" cxnId="{5F0DB3E2-9F8C-411D-837C-E48D9864C2A4}">
      <dgm:prSet/>
      <dgm:spPr/>
      <dgm:t>
        <a:bodyPr/>
        <a:lstStyle/>
        <a:p>
          <a:endParaRPr lang="lv-LV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CF5D85B-41A7-410C-94D3-06176BF11CB2}" type="sibTrans" cxnId="{5F0DB3E2-9F8C-411D-837C-E48D9864C2A4}">
      <dgm:prSet/>
      <dgm:spPr/>
      <dgm:t>
        <a:bodyPr/>
        <a:lstStyle/>
        <a:p>
          <a:endParaRPr lang="lv-LV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B1C6184-3E28-49C4-9807-09EEE48CD3D3}">
      <dgm:prSet phldrT="[Text]" custT="1"/>
      <dgm:spPr/>
      <dgm:t>
        <a:bodyPr/>
        <a:lstStyle/>
        <a:p>
          <a:r>
            <a:rPr lang="lv-LV" sz="1800" b="1" dirty="0" smtClean="0">
              <a:latin typeface="Arial" panose="020B0604020202020204" pitchFamily="34" charset="0"/>
              <a:cs typeface="Arial" panose="020B0604020202020204" pitchFamily="34" charset="0"/>
            </a:rPr>
            <a:t>BIS-DVS </a:t>
          </a:r>
          <a:r>
            <a:rPr lang="lv-LV" sz="1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saskarnes</a:t>
          </a:r>
          <a:r>
            <a:rPr lang="lv-LV" sz="1800" b="1" dirty="0" smtClean="0">
              <a:latin typeface="Arial" panose="020B0604020202020204" pitchFamily="34" charset="0"/>
              <a:cs typeface="Arial" panose="020B0604020202020204" pitchFamily="34" charset="0"/>
            </a:rPr>
            <a:t> pilnveide</a:t>
          </a:r>
        </a:p>
      </dgm:t>
    </dgm:pt>
    <dgm:pt modelId="{E692D1F0-2770-45CC-9EE9-D632EBDD2BCB}" type="parTrans" cxnId="{C2C325AB-5D20-40B8-9C07-C7B4E17CB6BB}">
      <dgm:prSet/>
      <dgm:spPr/>
      <dgm:t>
        <a:bodyPr/>
        <a:lstStyle/>
        <a:p>
          <a:endParaRPr lang="lv-LV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66F4C91-0191-44F1-89FC-D9947E6C7DE0}" type="sibTrans" cxnId="{C2C325AB-5D20-40B8-9C07-C7B4E17CB6BB}">
      <dgm:prSet/>
      <dgm:spPr/>
      <dgm:t>
        <a:bodyPr/>
        <a:lstStyle/>
        <a:p>
          <a:endParaRPr lang="lv-LV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E1E53EE-E8E1-49AA-8366-3B274803A575}">
      <dgm:prSet phldrT="[Text]"/>
      <dgm:spPr/>
      <dgm:t>
        <a:bodyPr/>
        <a:lstStyle/>
        <a:p>
          <a:r>
            <a:rPr lang="lv-LV" b="0" dirty="0" smtClean="0">
              <a:latin typeface="Arial" panose="020B0604020202020204" pitchFamily="34" charset="0"/>
              <a:cs typeface="Arial" panose="020B0604020202020204" pitchFamily="34" charset="0"/>
            </a:rPr>
            <a:t>Vienotā risinājuma izstrāde</a:t>
          </a:r>
        </a:p>
        <a:p>
          <a:r>
            <a:rPr lang="lv-LV" b="0" dirty="0" smtClean="0">
              <a:latin typeface="Arial" panose="020B0604020202020204" pitchFamily="34" charset="0"/>
              <a:cs typeface="Arial" panose="020B0604020202020204" pitchFamily="34" charset="0"/>
            </a:rPr>
            <a:t>(RIX, </a:t>
          </a:r>
          <a:r>
            <a:rPr lang="lv-LV" b="0" dirty="0" err="1" smtClean="0">
              <a:latin typeface="Arial" panose="020B0604020202020204" pitchFamily="34" charset="0"/>
              <a:cs typeface="Arial" panose="020B0604020202020204" pitchFamily="34" charset="0"/>
            </a:rPr>
            <a:t>Doclogic</a:t>
          </a:r>
          <a:r>
            <a:rPr lang="lv-LV" b="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lv-LV" b="0" dirty="0" err="1" smtClean="0">
              <a:latin typeface="Arial" panose="020B0604020202020204" pitchFamily="34" charset="0"/>
              <a:cs typeface="Arial" panose="020B0604020202020204" pitchFamily="34" charset="0"/>
            </a:rPr>
            <a:t>ZZDats</a:t>
          </a:r>
          <a:r>
            <a:rPr lang="lv-LV" b="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lv-LV" b="0" dirty="0" err="1" smtClean="0">
              <a:latin typeface="Arial" panose="020B0604020202020204" pitchFamily="34" charset="0"/>
              <a:cs typeface="Arial" panose="020B0604020202020204" pitchFamily="34" charset="0"/>
            </a:rPr>
            <a:t>Softikoms</a:t>
          </a:r>
          <a:r>
            <a:rPr lang="lv-LV" b="0" dirty="0" smtClean="0">
              <a:latin typeface="Arial" panose="020B0604020202020204" pitchFamily="34" charset="0"/>
              <a:cs typeface="Arial" panose="020B0604020202020204" pitchFamily="34" charset="0"/>
            </a:rPr>
            <a:t>)</a:t>
          </a:r>
          <a:endParaRPr lang="lv-LV" b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A71B1D8-2BB0-4806-B64E-1E8B0AC28C21}" type="parTrans" cxnId="{5BFA2A49-5552-4546-8BC7-AA6BD860D43A}">
      <dgm:prSet/>
      <dgm:spPr/>
      <dgm:t>
        <a:bodyPr/>
        <a:lstStyle/>
        <a:p>
          <a:endParaRPr lang="lv-LV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965C611-38FA-4FD1-8DAC-85A8DADAB6B4}" type="sibTrans" cxnId="{5BFA2A49-5552-4546-8BC7-AA6BD860D43A}">
      <dgm:prSet/>
      <dgm:spPr/>
      <dgm:t>
        <a:bodyPr/>
        <a:lstStyle/>
        <a:p>
          <a:endParaRPr lang="lv-LV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55270D0-F949-4AF9-BDD5-4C819F3A59C9}">
      <dgm:prSet/>
      <dgm:spPr/>
      <dgm:t>
        <a:bodyPr/>
        <a:lstStyle/>
        <a:p>
          <a:r>
            <a:rPr lang="lv-LV" b="0" dirty="0" smtClean="0">
              <a:latin typeface="Arial" panose="020B0604020202020204" pitchFamily="34" charset="0"/>
              <a:cs typeface="Arial" panose="020B0604020202020204" pitchFamily="34" charset="0"/>
            </a:rPr>
            <a:t>2) Reģistru modulis</a:t>
          </a:r>
        </a:p>
        <a:p>
          <a:r>
            <a:rPr lang="lv-LV" b="0" dirty="0" smtClean="0">
              <a:latin typeface="Arial" panose="020B0604020202020204" pitchFamily="34" charset="0"/>
              <a:cs typeface="Arial" panose="020B0604020202020204" pitchFamily="34" charset="0"/>
            </a:rPr>
            <a:t>3) Atskaišu modulis</a:t>
          </a:r>
        </a:p>
        <a:p>
          <a:r>
            <a:rPr lang="lv-LV" b="0" dirty="0" smtClean="0">
              <a:latin typeface="Arial" panose="020B0604020202020204" pitchFamily="34" charset="0"/>
              <a:cs typeface="Arial" panose="020B0604020202020204" pitchFamily="34" charset="0"/>
            </a:rPr>
            <a:t>4) Apmācību plāns</a:t>
          </a:r>
        </a:p>
      </dgm:t>
    </dgm:pt>
    <dgm:pt modelId="{E207A4EB-8AC0-41C3-BEA3-82DA023ED6B8}" type="parTrans" cxnId="{39C5A077-10DC-4FC7-8283-36804BE7BBDC}">
      <dgm:prSet/>
      <dgm:spPr/>
      <dgm:t>
        <a:bodyPr/>
        <a:lstStyle/>
        <a:p>
          <a:endParaRPr lang="lv-LV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2AE3AF2-6593-4F59-A112-ABEF2729BD8F}" type="sibTrans" cxnId="{39C5A077-10DC-4FC7-8283-36804BE7BBDC}">
      <dgm:prSet/>
      <dgm:spPr/>
      <dgm:t>
        <a:bodyPr/>
        <a:lstStyle/>
        <a:p>
          <a:endParaRPr lang="lv-LV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2DF8645-C0D7-44A5-AE85-5CF3C3A4FA26}">
      <dgm:prSet custT="1"/>
      <dgm:spPr/>
      <dgm:t>
        <a:bodyPr/>
        <a:lstStyle/>
        <a:p>
          <a:r>
            <a:rPr lang="lv-LV" sz="1600" b="1" dirty="0" smtClean="0">
              <a:latin typeface="Arial" panose="020B0604020202020204" pitchFamily="34" charset="0"/>
              <a:cs typeface="Arial" panose="020B0604020202020204" pitchFamily="34" charset="0"/>
            </a:rPr>
            <a:t>Kļūdu labošana</a:t>
          </a:r>
          <a:endParaRPr lang="lv-LV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92C551D-3B87-4AF2-B373-3CA5BF490664}" type="parTrans" cxnId="{5306E447-4EF9-49F0-8F6C-A6BBD62D4F9D}">
      <dgm:prSet/>
      <dgm:spPr/>
      <dgm:t>
        <a:bodyPr/>
        <a:lstStyle/>
        <a:p>
          <a:endParaRPr lang="lv-LV"/>
        </a:p>
      </dgm:t>
    </dgm:pt>
    <dgm:pt modelId="{90A92165-2F26-4C66-A6A0-BF95F6E7EC0F}" type="sibTrans" cxnId="{5306E447-4EF9-49F0-8F6C-A6BBD62D4F9D}">
      <dgm:prSet/>
      <dgm:spPr/>
      <dgm:t>
        <a:bodyPr/>
        <a:lstStyle/>
        <a:p>
          <a:endParaRPr lang="lv-LV"/>
        </a:p>
      </dgm:t>
    </dgm:pt>
    <dgm:pt modelId="{3BB4AA51-8F19-480F-80D8-E703EE5CACF7}" type="pres">
      <dgm:prSet presAssocID="{BBE328B9-FD49-4813-BCD6-866C54265706}" presName="Name0" presStyleCnt="0">
        <dgm:presLayoutVars>
          <dgm:chMax val="5"/>
          <dgm:chPref val="5"/>
          <dgm:dir/>
          <dgm:animLvl val="lvl"/>
        </dgm:presLayoutVars>
      </dgm:prSet>
      <dgm:spPr/>
      <dgm:t>
        <a:bodyPr/>
        <a:lstStyle/>
        <a:p>
          <a:endParaRPr lang="lv-LV"/>
        </a:p>
      </dgm:t>
    </dgm:pt>
    <dgm:pt modelId="{B56EBA54-5F95-4C43-BC5F-533752038690}" type="pres">
      <dgm:prSet presAssocID="{C70B7B4F-C723-49CD-A94B-249F03726C52}" presName="parentText1" presStyleLbl="node1" presStyleIdx="0" presStyleCnt="4" custScaleY="96475" custLinFactNeighborY="-60959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6823D293-64F2-4801-9898-9D58742444D6}" type="pres">
      <dgm:prSet presAssocID="{C70B7B4F-C723-49CD-A94B-249F03726C52}" presName="childText1" presStyleLbl="solidAlignAcc1" presStyleIdx="0" presStyleCnt="3" custLinFactNeighborY="-3337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5B94BBE5-8006-441C-A007-9675923D4545}" type="pres">
      <dgm:prSet presAssocID="{70C724B3-5129-48AE-AD1B-4C33BA982BAC}" presName="parentText2" presStyleLbl="node1" presStyleIdx="1" presStyleCnt="4" custScaleY="96010" custLinFactNeighborY="-18900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8DCA1AD1-FDA6-4B36-BA6F-138A63B0A457}" type="pres">
      <dgm:prSet presAssocID="{70C724B3-5129-48AE-AD1B-4C33BA982BAC}" presName="childText2" presStyleLbl="solidAlignAcc1" presStyleIdx="1" presStyleCnt="3" custLinFactNeighborY="-982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B9D2D43D-7216-4110-9B58-C612182427BF}" type="pres">
      <dgm:prSet presAssocID="{CB1C6184-3E28-49C4-9807-09EEE48CD3D3}" presName="parentText3" presStyleLbl="node1" presStyleIdx="2" presStyleCnt="4" custScaleY="93063" custLinFactNeighborY="21924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65ACE2C4-6845-41A5-80E9-54D68B03A2DA}" type="pres">
      <dgm:prSet presAssocID="{CB1C6184-3E28-49C4-9807-09EEE48CD3D3}" presName="childText3" presStyleLbl="solidAlignAcc1" presStyleIdx="2" presStyleCnt="3" custLinFactNeighborY="1154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5E46A9F4-A5F0-411A-A001-8DE60C565C8F}" type="pres">
      <dgm:prSet presAssocID="{F2DF8645-C0D7-44A5-AE85-5CF3C3A4FA26}" presName="parentText4" presStyleLbl="node1" presStyleIdx="3" presStyleCnt="4" custLinFactNeighborX="0" custLinFactNeighborY="72853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lv-LV"/>
        </a:p>
      </dgm:t>
    </dgm:pt>
  </dgm:ptLst>
  <dgm:cxnLst>
    <dgm:cxn modelId="{39C5A077-10DC-4FC7-8283-36804BE7BBDC}" srcId="{C70B7B4F-C723-49CD-A94B-249F03726C52}" destId="{855270D0-F949-4AF9-BDD5-4C819F3A59C9}" srcOrd="1" destOrd="0" parTransId="{E207A4EB-8AC0-41C3-BEA3-82DA023ED6B8}" sibTransId="{C2AE3AF2-6593-4F59-A112-ABEF2729BD8F}"/>
    <dgm:cxn modelId="{19BDF496-5C52-47E1-8173-C6AF80E3D492}" srcId="{C70B7B4F-C723-49CD-A94B-249F03726C52}" destId="{7E57F4FC-6EF8-4E26-B341-5BC83C59F084}" srcOrd="0" destOrd="0" parTransId="{B65019BA-DC30-45D8-9A63-7D7C4A46E48F}" sibTransId="{500B4B18-55ED-4D04-90F6-EA93DEF2FCBD}"/>
    <dgm:cxn modelId="{5BFA2A49-5552-4546-8BC7-AA6BD860D43A}" srcId="{CB1C6184-3E28-49C4-9807-09EEE48CD3D3}" destId="{FE1E53EE-E8E1-49AA-8366-3B274803A575}" srcOrd="0" destOrd="0" parTransId="{FA71B1D8-2BB0-4806-B64E-1E8B0AC28C21}" sibTransId="{B965C611-38FA-4FD1-8DAC-85A8DADAB6B4}"/>
    <dgm:cxn modelId="{AD871B55-0DB6-48B7-A2F1-9A554A4A4252}" srcId="{BBE328B9-FD49-4813-BCD6-866C54265706}" destId="{70C724B3-5129-48AE-AD1B-4C33BA982BAC}" srcOrd="1" destOrd="0" parTransId="{2C21DD5D-01FB-47B6-8BCC-B1BFDB70690A}" sibTransId="{B912AE52-5950-4658-9943-5B23C37DAC8A}"/>
    <dgm:cxn modelId="{5306E447-4EF9-49F0-8F6C-A6BBD62D4F9D}" srcId="{BBE328B9-FD49-4813-BCD6-866C54265706}" destId="{F2DF8645-C0D7-44A5-AE85-5CF3C3A4FA26}" srcOrd="3" destOrd="0" parTransId="{792C551D-3B87-4AF2-B373-3CA5BF490664}" sibTransId="{90A92165-2F26-4C66-A6A0-BF95F6E7EC0F}"/>
    <dgm:cxn modelId="{E235CCFD-40FF-4051-8314-663599599648}" type="presOf" srcId="{7E57F4FC-6EF8-4E26-B341-5BC83C59F084}" destId="{6823D293-64F2-4801-9898-9D58742444D6}" srcOrd="0" destOrd="0" presId="urn:microsoft.com/office/officeart/2009/3/layout/IncreasingArrowsProcess"/>
    <dgm:cxn modelId="{C2C325AB-5D20-40B8-9C07-C7B4E17CB6BB}" srcId="{BBE328B9-FD49-4813-BCD6-866C54265706}" destId="{CB1C6184-3E28-49C4-9807-09EEE48CD3D3}" srcOrd="2" destOrd="0" parTransId="{E692D1F0-2770-45CC-9EE9-D632EBDD2BCB}" sibTransId="{966F4C91-0191-44F1-89FC-D9947E6C7DE0}"/>
    <dgm:cxn modelId="{E7456720-49F7-464E-B703-71E41C3847E8}" srcId="{BBE328B9-FD49-4813-BCD6-866C54265706}" destId="{C70B7B4F-C723-49CD-A94B-249F03726C52}" srcOrd="0" destOrd="0" parTransId="{0E6C6F6B-5CC2-4474-BB98-D8316EE0D17E}" sibTransId="{5699B5AD-748E-40F4-BA45-A38C8FF8D785}"/>
    <dgm:cxn modelId="{0B39BED6-DFAD-471C-B0B2-33402FC555C3}" type="presOf" srcId="{855270D0-F949-4AF9-BDD5-4C819F3A59C9}" destId="{6823D293-64F2-4801-9898-9D58742444D6}" srcOrd="0" destOrd="1" presId="urn:microsoft.com/office/officeart/2009/3/layout/IncreasingArrowsProcess"/>
    <dgm:cxn modelId="{D450CF2D-5E82-4D6C-9558-553E3BC899B3}" type="presOf" srcId="{70C724B3-5129-48AE-AD1B-4C33BA982BAC}" destId="{5B94BBE5-8006-441C-A007-9675923D4545}" srcOrd="0" destOrd="0" presId="urn:microsoft.com/office/officeart/2009/3/layout/IncreasingArrowsProcess"/>
    <dgm:cxn modelId="{5F0DB3E2-9F8C-411D-837C-E48D9864C2A4}" srcId="{70C724B3-5129-48AE-AD1B-4C33BA982BAC}" destId="{E3C2283B-513B-4B30-9D9D-590D76D7A469}" srcOrd="0" destOrd="0" parTransId="{C920D5FA-5DBA-47CD-975C-0CECA7478A74}" sibTransId="{CCF5D85B-41A7-410C-94D3-06176BF11CB2}"/>
    <dgm:cxn modelId="{AA6ACE50-BE27-4E98-9419-A5B4F4FAFD69}" type="presOf" srcId="{F2DF8645-C0D7-44A5-AE85-5CF3C3A4FA26}" destId="{5E46A9F4-A5F0-411A-A001-8DE60C565C8F}" srcOrd="0" destOrd="0" presId="urn:microsoft.com/office/officeart/2009/3/layout/IncreasingArrowsProcess"/>
    <dgm:cxn modelId="{5DCF5A81-26A1-4175-969F-3B0FA61647E9}" type="presOf" srcId="{CB1C6184-3E28-49C4-9807-09EEE48CD3D3}" destId="{B9D2D43D-7216-4110-9B58-C612182427BF}" srcOrd="0" destOrd="0" presId="urn:microsoft.com/office/officeart/2009/3/layout/IncreasingArrowsProcess"/>
    <dgm:cxn modelId="{EF07EBF0-36AF-491F-8A17-152D047C70FB}" type="presOf" srcId="{FE1E53EE-E8E1-49AA-8366-3B274803A575}" destId="{65ACE2C4-6845-41A5-80E9-54D68B03A2DA}" srcOrd="0" destOrd="0" presId="urn:microsoft.com/office/officeart/2009/3/layout/IncreasingArrowsProcess"/>
    <dgm:cxn modelId="{B3D81C91-8D97-4DFB-9CBF-B83D166151F4}" type="presOf" srcId="{E3C2283B-513B-4B30-9D9D-590D76D7A469}" destId="{8DCA1AD1-FDA6-4B36-BA6F-138A63B0A457}" srcOrd="0" destOrd="0" presId="urn:microsoft.com/office/officeart/2009/3/layout/IncreasingArrowsProcess"/>
    <dgm:cxn modelId="{89CD6706-8E38-41D1-BC60-8EA8357AE924}" type="presOf" srcId="{BBE328B9-FD49-4813-BCD6-866C54265706}" destId="{3BB4AA51-8F19-480F-80D8-E703EE5CACF7}" srcOrd="0" destOrd="0" presId="urn:microsoft.com/office/officeart/2009/3/layout/IncreasingArrowsProcess"/>
    <dgm:cxn modelId="{2EE0CEB7-8BD6-4027-A6DC-0B4668A7E204}" type="presOf" srcId="{C70B7B4F-C723-49CD-A94B-249F03726C52}" destId="{B56EBA54-5F95-4C43-BC5F-533752038690}" srcOrd="0" destOrd="0" presId="urn:microsoft.com/office/officeart/2009/3/layout/IncreasingArrowsProcess"/>
    <dgm:cxn modelId="{7FF5FE7A-FFC5-4ECF-879A-C2B6E73DDCC7}" type="presParOf" srcId="{3BB4AA51-8F19-480F-80D8-E703EE5CACF7}" destId="{B56EBA54-5F95-4C43-BC5F-533752038690}" srcOrd="0" destOrd="0" presId="urn:microsoft.com/office/officeart/2009/3/layout/IncreasingArrowsProcess"/>
    <dgm:cxn modelId="{DECC7052-C4D4-4CCE-9488-EFD950ADD6C8}" type="presParOf" srcId="{3BB4AA51-8F19-480F-80D8-E703EE5CACF7}" destId="{6823D293-64F2-4801-9898-9D58742444D6}" srcOrd="1" destOrd="0" presId="urn:microsoft.com/office/officeart/2009/3/layout/IncreasingArrowsProcess"/>
    <dgm:cxn modelId="{7EC42AD9-F07D-43D1-8AC5-BE3EE1AF21F0}" type="presParOf" srcId="{3BB4AA51-8F19-480F-80D8-E703EE5CACF7}" destId="{5B94BBE5-8006-441C-A007-9675923D4545}" srcOrd="2" destOrd="0" presId="urn:microsoft.com/office/officeart/2009/3/layout/IncreasingArrowsProcess"/>
    <dgm:cxn modelId="{1B748FA5-699E-4370-8D01-790B51B05598}" type="presParOf" srcId="{3BB4AA51-8F19-480F-80D8-E703EE5CACF7}" destId="{8DCA1AD1-FDA6-4B36-BA6F-138A63B0A457}" srcOrd="3" destOrd="0" presId="urn:microsoft.com/office/officeart/2009/3/layout/IncreasingArrowsProcess"/>
    <dgm:cxn modelId="{F319EA95-A664-42B4-88C1-6392F68DC1C5}" type="presParOf" srcId="{3BB4AA51-8F19-480F-80D8-E703EE5CACF7}" destId="{B9D2D43D-7216-4110-9B58-C612182427BF}" srcOrd="4" destOrd="0" presId="urn:microsoft.com/office/officeart/2009/3/layout/IncreasingArrowsProcess"/>
    <dgm:cxn modelId="{D07979B0-7AD8-4156-8D52-EC7AFA3FCF29}" type="presParOf" srcId="{3BB4AA51-8F19-480F-80D8-E703EE5CACF7}" destId="{65ACE2C4-6845-41A5-80E9-54D68B03A2DA}" srcOrd="5" destOrd="0" presId="urn:microsoft.com/office/officeart/2009/3/layout/IncreasingArrowsProcess"/>
    <dgm:cxn modelId="{E0DA7FF0-6DF0-479D-8E4D-976386AB042E}" type="presParOf" srcId="{3BB4AA51-8F19-480F-80D8-E703EE5CACF7}" destId="{5E46A9F4-A5F0-411A-A001-8DE60C565C8F}" srcOrd="6" destOrd="0" presId="urn:microsoft.com/office/officeart/2009/3/layout/IncreasingArrows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0CD14DF-A1C6-4608-99E8-0A5029E6DB20}" type="doc">
      <dgm:prSet loTypeId="urn:microsoft.com/office/officeart/2005/8/layout/process3" loCatId="process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ECCDC66E-FA21-47C6-B36E-E1C218CA3E9F}">
      <dgm:prSet phldrT="[Text]" custT="1"/>
      <dgm:spPr/>
      <dgm:t>
        <a:bodyPr/>
        <a:lstStyle/>
        <a:p>
          <a:r>
            <a:rPr lang="lv-LV" sz="1600" b="1" dirty="0" smtClean="0">
              <a:latin typeface="Arial" panose="020B0604020202020204" pitchFamily="34" charset="0"/>
              <a:cs typeface="Arial" panose="020B0604020202020204" pitchFamily="34" charset="0"/>
            </a:rPr>
            <a:t>Darba grupa</a:t>
          </a:r>
          <a:endParaRPr lang="lv-LV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59CE816-0E32-4C8C-9379-78484F736BD8}" type="parTrans" cxnId="{1FD9E6DB-8081-4316-81D4-777B7B63D801}">
      <dgm:prSet/>
      <dgm:spPr/>
      <dgm:t>
        <a:bodyPr/>
        <a:lstStyle/>
        <a:p>
          <a:endParaRPr lang="lv-LV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80BAF32-2CAF-40AE-BE31-8AE1A4EC6350}" type="sibTrans" cxnId="{1FD9E6DB-8081-4316-81D4-777B7B63D801}">
      <dgm:prSet/>
      <dgm:spPr/>
      <dgm:t>
        <a:bodyPr/>
        <a:lstStyle/>
        <a:p>
          <a:endParaRPr lang="lv-LV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C07E87E-C899-4B45-8439-835D58CAB431}">
      <dgm:prSet phldrT="[Text]" custT="1"/>
      <dgm:spPr/>
      <dgm:t>
        <a:bodyPr/>
        <a:lstStyle/>
        <a:p>
          <a:r>
            <a:rPr lang="lv-LV" sz="1400" dirty="0" smtClean="0">
              <a:latin typeface="Arial" panose="020B0604020202020204" pitchFamily="34" charset="0"/>
              <a:cs typeface="Arial" panose="020B0604020202020204" pitchFamily="34" charset="0"/>
            </a:rPr>
            <a:t>Risinājuma izstrāde</a:t>
          </a:r>
          <a:endParaRPr lang="lv-LV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01812C8-1D05-42D8-89C0-D26003A44E41}" type="parTrans" cxnId="{DB0A8A09-8E2C-4E91-9417-32559F48E4E3}">
      <dgm:prSet/>
      <dgm:spPr/>
      <dgm:t>
        <a:bodyPr/>
        <a:lstStyle/>
        <a:p>
          <a:endParaRPr lang="lv-LV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7197F61-01BF-4666-8E49-E3C56B0A9ED2}" type="sibTrans" cxnId="{DB0A8A09-8E2C-4E91-9417-32559F48E4E3}">
      <dgm:prSet/>
      <dgm:spPr/>
      <dgm:t>
        <a:bodyPr/>
        <a:lstStyle/>
        <a:p>
          <a:endParaRPr lang="lv-LV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B3C688E-2C40-4711-A42B-075E4A109F3F}">
      <dgm:prSet phldrT="[Text]" custT="1"/>
      <dgm:spPr/>
      <dgm:t>
        <a:bodyPr/>
        <a:lstStyle/>
        <a:p>
          <a:r>
            <a:rPr lang="lv-LV" sz="1600" b="1" dirty="0" smtClean="0">
              <a:latin typeface="Arial" panose="020B0604020202020204" pitchFamily="34" charset="0"/>
              <a:cs typeface="Arial" panose="020B0604020202020204" pitchFamily="34" charset="0"/>
            </a:rPr>
            <a:t>Konsultants</a:t>
          </a:r>
          <a:endParaRPr lang="lv-LV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34A76C9-9E8E-4187-BF53-40372D6684E0}" type="parTrans" cxnId="{047C7110-B779-4ADD-B27E-B6DEBA204CD1}">
      <dgm:prSet/>
      <dgm:spPr/>
      <dgm:t>
        <a:bodyPr/>
        <a:lstStyle/>
        <a:p>
          <a:endParaRPr lang="lv-LV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1DBC541-0190-46CA-A743-0C2B4A52146B}" type="sibTrans" cxnId="{047C7110-B779-4ADD-B27E-B6DEBA204CD1}">
      <dgm:prSet/>
      <dgm:spPr/>
      <dgm:t>
        <a:bodyPr/>
        <a:lstStyle/>
        <a:p>
          <a:endParaRPr lang="lv-LV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A3895BD-6400-485B-9C07-3EF1FF113B1A}">
      <dgm:prSet custT="1"/>
      <dgm:spPr/>
      <dgm:t>
        <a:bodyPr/>
        <a:lstStyle/>
        <a:p>
          <a:r>
            <a:rPr lang="lv-LV" sz="1600" b="1" dirty="0" smtClean="0">
              <a:latin typeface="Arial" panose="020B0604020202020204" pitchFamily="34" charset="0"/>
              <a:cs typeface="Arial" panose="020B0604020202020204" pitchFamily="34" charset="0"/>
            </a:rPr>
            <a:t>BIS padome</a:t>
          </a:r>
          <a:endParaRPr lang="lv-LV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3B79534-D2C1-4718-8431-9F2A726FEE7A}" type="parTrans" cxnId="{4617B909-36A2-485A-B933-A4621322CAFA}">
      <dgm:prSet/>
      <dgm:spPr/>
      <dgm:t>
        <a:bodyPr/>
        <a:lstStyle/>
        <a:p>
          <a:endParaRPr lang="lv-LV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A75603F-58CF-4367-8CC9-CAB6DE27FF12}" type="sibTrans" cxnId="{4617B909-36A2-485A-B933-A4621322CAFA}">
      <dgm:prSet/>
      <dgm:spPr/>
      <dgm:t>
        <a:bodyPr/>
        <a:lstStyle/>
        <a:p>
          <a:endParaRPr lang="lv-LV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656DE09-0A96-4BFD-A862-157D9930A2D3}">
      <dgm:prSet custT="1"/>
      <dgm:spPr/>
      <dgm:t>
        <a:bodyPr/>
        <a:lstStyle/>
        <a:p>
          <a:r>
            <a:rPr lang="lv-LV" sz="1600" b="1" dirty="0" smtClean="0">
              <a:latin typeface="Arial" panose="020B0604020202020204" pitchFamily="34" charset="0"/>
              <a:cs typeface="Arial" panose="020B0604020202020204" pitchFamily="34" charset="0"/>
            </a:rPr>
            <a:t>BVKB</a:t>
          </a:r>
        </a:p>
      </dgm:t>
    </dgm:pt>
    <dgm:pt modelId="{42A69544-75FC-4001-A1B1-FFD98774E74C}" type="parTrans" cxnId="{38851057-FD4D-422E-8AD6-7888F67DF590}">
      <dgm:prSet/>
      <dgm:spPr/>
      <dgm:t>
        <a:bodyPr/>
        <a:lstStyle/>
        <a:p>
          <a:endParaRPr lang="lv-LV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966DAC8-AB42-423A-A572-D1AF6A121F9C}" type="sibTrans" cxnId="{38851057-FD4D-422E-8AD6-7888F67DF590}">
      <dgm:prSet/>
      <dgm:spPr/>
      <dgm:t>
        <a:bodyPr/>
        <a:lstStyle/>
        <a:p>
          <a:endParaRPr lang="lv-LV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C765053-E348-4E22-8C60-91F748529A19}">
      <dgm:prSet custT="1"/>
      <dgm:spPr/>
      <dgm:t>
        <a:bodyPr/>
        <a:lstStyle/>
        <a:p>
          <a:r>
            <a:rPr lang="lv-LV" sz="1400" dirty="0" smtClean="0">
              <a:latin typeface="Arial" panose="020B0604020202020204" pitchFamily="34" charset="0"/>
              <a:cs typeface="Arial" panose="020B0604020202020204" pitchFamily="34" charset="0"/>
            </a:rPr>
            <a:t>Risinājuma apstiprināšana</a:t>
          </a:r>
          <a:endParaRPr lang="lv-LV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2A955A7-9C6C-49AE-BC8E-59484C301192}" type="parTrans" cxnId="{40D67795-ED96-474D-8B2A-9062A0571B2E}">
      <dgm:prSet/>
      <dgm:spPr/>
      <dgm:t>
        <a:bodyPr/>
        <a:lstStyle/>
        <a:p>
          <a:endParaRPr lang="lv-LV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A2E7721-7D38-42D1-8782-F229E86B28DE}" type="sibTrans" cxnId="{40D67795-ED96-474D-8B2A-9062A0571B2E}">
      <dgm:prSet/>
      <dgm:spPr/>
      <dgm:t>
        <a:bodyPr/>
        <a:lstStyle/>
        <a:p>
          <a:endParaRPr lang="lv-LV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0A65B4A-5DE0-4216-8A96-ACFC714EB73F}">
      <dgm:prSet custT="1"/>
      <dgm:spPr/>
      <dgm:t>
        <a:bodyPr/>
        <a:lstStyle/>
        <a:p>
          <a:r>
            <a:rPr lang="lv-LV" sz="1400" dirty="0" smtClean="0">
              <a:latin typeface="Arial" panose="020B0604020202020204" pitchFamily="34" charset="0"/>
              <a:cs typeface="Arial" panose="020B0604020202020204" pitchFamily="34" charset="0"/>
            </a:rPr>
            <a:t>Uzdevuma noformulēšana</a:t>
          </a:r>
          <a:endParaRPr lang="lv-LV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C1BDD28-DD63-4A49-9E53-07335891F241}" type="parTrans" cxnId="{1CF5843B-317B-4513-88DC-386F44A56574}">
      <dgm:prSet/>
      <dgm:spPr/>
      <dgm:t>
        <a:bodyPr/>
        <a:lstStyle/>
        <a:p>
          <a:endParaRPr lang="lv-LV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E704995-C217-42D6-9765-9C06B133CDA7}" type="sibTrans" cxnId="{1CF5843B-317B-4513-88DC-386F44A56574}">
      <dgm:prSet/>
      <dgm:spPr/>
      <dgm:t>
        <a:bodyPr/>
        <a:lstStyle/>
        <a:p>
          <a:endParaRPr lang="lv-LV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542A2DC-B85C-4DBB-9CC4-82EAD279E934}">
      <dgm:prSet custT="1"/>
      <dgm:spPr/>
      <dgm:t>
        <a:bodyPr/>
        <a:lstStyle/>
        <a:p>
          <a:r>
            <a:rPr lang="lv-LV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Lietotājstāsts</a:t>
          </a:r>
          <a:endParaRPr lang="lv-LV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E48F32D-9F1B-46E0-8BE6-4D04F1B20106}" type="parTrans" cxnId="{ECF88089-03EB-4BF4-BA83-F0EBBCF6A311}">
      <dgm:prSet/>
      <dgm:spPr/>
      <dgm:t>
        <a:bodyPr/>
        <a:lstStyle/>
        <a:p>
          <a:endParaRPr lang="lv-LV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E99E9BB-8A6E-4C92-94CC-B82F9018D7BC}" type="sibTrans" cxnId="{ECF88089-03EB-4BF4-BA83-F0EBBCF6A311}">
      <dgm:prSet/>
      <dgm:spPr/>
      <dgm:t>
        <a:bodyPr/>
        <a:lstStyle/>
        <a:p>
          <a:endParaRPr lang="lv-LV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7D0AA05-6289-4B28-BF4A-31582AE5B4DF}">
      <dgm:prSet custT="1"/>
      <dgm:spPr/>
      <dgm:t>
        <a:bodyPr/>
        <a:lstStyle/>
        <a:p>
          <a:r>
            <a:rPr lang="lv-LV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Lietotājstāsta</a:t>
          </a:r>
          <a:r>
            <a:rPr lang="lv-LV" sz="1400" dirty="0" smtClean="0">
              <a:latin typeface="Arial" panose="020B0604020202020204" pitchFamily="34" charset="0"/>
              <a:cs typeface="Arial" panose="020B0604020202020204" pitchFamily="34" charset="0"/>
            </a:rPr>
            <a:t> apstiprināšana</a:t>
          </a:r>
          <a:endParaRPr lang="lv-LV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E28BE2A-F469-492F-8835-1BC5DDE9A803}" type="parTrans" cxnId="{C64D89B0-E2E2-4CB0-87AA-78B4D60B1B5F}">
      <dgm:prSet/>
      <dgm:spPr/>
      <dgm:t>
        <a:bodyPr/>
        <a:lstStyle/>
        <a:p>
          <a:endParaRPr lang="lv-LV"/>
        </a:p>
      </dgm:t>
    </dgm:pt>
    <dgm:pt modelId="{5A8CE38B-6847-422A-8398-3CC9A4672729}" type="sibTrans" cxnId="{C64D89B0-E2E2-4CB0-87AA-78B4D60B1B5F}">
      <dgm:prSet/>
      <dgm:spPr/>
      <dgm:t>
        <a:bodyPr/>
        <a:lstStyle/>
        <a:p>
          <a:endParaRPr lang="lv-LV"/>
        </a:p>
      </dgm:t>
    </dgm:pt>
    <dgm:pt modelId="{0274769D-1708-44C4-AD32-4B68EF414602}">
      <dgm:prSet custT="1"/>
      <dgm:spPr/>
      <dgm:t>
        <a:bodyPr/>
        <a:lstStyle/>
        <a:p>
          <a:endParaRPr lang="lv-LV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36213AE-4322-45B3-96A7-46698E2E4801}" type="parTrans" cxnId="{8D1C54EC-E30E-483B-8CCA-DC277767A543}">
      <dgm:prSet/>
      <dgm:spPr/>
      <dgm:t>
        <a:bodyPr/>
        <a:lstStyle/>
        <a:p>
          <a:endParaRPr lang="lv-LV"/>
        </a:p>
      </dgm:t>
    </dgm:pt>
    <dgm:pt modelId="{33680DDC-6850-4DD9-9138-0424A7DFE26D}" type="sibTrans" cxnId="{8D1C54EC-E30E-483B-8CCA-DC277767A543}">
      <dgm:prSet/>
      <dgm:spPr/>
      <dgm:t>
        <a:bodyPr/>
        <a:lstStyle/>
        <a:p>
          <a:endParaRPr lang="lv-LV"/>
        </a:p>
      </dgm:t>
    </dgm:pt>
    <dgm:pt modelId="{C0E4A926-7560-49D9-B830-316808B6B059}" type="pres">
      <dgm:prSet presAssocID="{00CD14DF-A1C6-4608-99E8-0A5029E6DB20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lv-LV"/>
        </a:p>
      </dgm:t>
    </dgm:pt>
    <dgm:pt modelId="{63D7E40D-134D-412E-8138-91636275515F}" type="pres">
      <dgm:prSet presAssocID="{ECCDC66E-FA21-47C6-B36E-E1C218CA3E9F}" presName="composite" presStyleCnt="0"/>
      <dgm:spPr/>
    </dgm:pt>
    <dgm:pt modelId="{8C758D6F-89D6-4850-BCE3-10B4AB6FA3E5}" type="pres">
      <dgm:prSet presAssocID="{ECCDC66E-FA21-47C6-B36E-E1C218CA3E9F}" presName="parTx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82180B86-F557-4A59-BAE3-494CF7A2EE0F}" type="pres">
      <dgm:prSet presAssocID="{ECCDC66E-FA21-47C6-B36E-E1C218CA3E9F}" presName="parSh" presStyleLbl="node1" presStyleIdx="0" presStyleCnt="4" custScaleX="156460" custLinFactNeighborY="-37587"/>
      <dgm:spPr/>
      <dgm:t>
        <a:bodyPr/>
        <a:lstStyle/>
        <a:p>
          <a:endParaRPr lang="lv-LV"/>
        </a:p>
      </dgm:t>
    </dgm:pt>
    <dgm:pt modelId="{9ED0B9DA-6B78-4B27-BB67-57A7751328DB}" type="pres">
      <dgm:prSet presAssocID="{ECCDC66E-FA21-47C6-B36E-E1C218CA3E9F}" presName="desTx" presStyleLbl="fgAcc1" presStyleIdx="0" presStyleCnt="4" custScaleX="148648" custScaleY="98182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A5D71BDA-D3D7-4809-9073-070E167555E5}" type="pres">
      <dgm:prSet presAssocID="{380BAF32-2CAF-40AE-BE31-8AE1A4EC6350}" presName="sibTrans" presStyleLbl="sibTrans2D1" presStyleIdx="0" presStyleCnt="3"/>
      <dgm:spPr/>
      <dgm:t>
        <a:bodyPr/>
        <a:lstStyle/>
        <a:p>
          <a:endParaRPr lang="lv-LV"/>
        </a:p>
      </dgm:t>
    </dgm:pt>
    <dgm:pt modelId="{C67D6EFB-D698-488F-9C9D-78B4BACDEFCE}" type="pres">
      <dgm:prSet presAssocID="{380BAF32-2CAF-40AE-BE31-8AE1A4EC6350}" presName="connTx" presStyleLbl="sibTrans2D1" presStyleIdx="0" presStyleCnt="3"/>
      <dgm:spPr/>
      <dgm:t>
        <a:bodyPr/>
        <a:lstStyle/>
        <a:p>
          <a:endParaRPr lang="lv-LV"/>
        </a:p>
      </dgm:t>
    </dgm:pt>
    <dgm:pt modelId="{58AD8545-2CB1-4408-B39B-D22C20908674}" type="pres">
      <dgm:prSet presAssocID="{8A3895BD-6400-485B-9C07-3EF1FF113B1A}" presName="composite" presStyleCnt="0"/>
      <dgm:spPr/>
    </dgm:pt>
    <dgm:pt modelId="{483DCE64-605F-45A6-9D7F-4FD1BC9076D6}" type="pres">
      <dgm:prSet presAssocID="{8A3895BD-6400-485B-9C07-3EF1FF113B1A}" presName="parTx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6EE8897B-355F-4360-AA09-369CE9483D98}" type="pres">
      <dgm:prSet presAssocID="{8A3895BD-6400-485B-9C07-3EF1FF113B1A}" presName="parSh" presStyleLbl="node1" presStyleIdx="1" presStyleCnt="4" custScaleX="156460" custLinFactNeighborY="-37587"/>
      <dgm:spPr/>
      <dgm:t>
        <a:bodyPr/>
        <a:lstStyle/>
        <a:p>
          <a:endParaRPr lang="lv-LV"/>
        </a:p>
      </dgm:t>
    </dgm:pt>
    <dgm:pt modelId="{E71F241F-F7D7-4ECF-AD78-124A7F4AB3A9}" type="pres">
      <dgm:prSet presAssocID="{8A3895BD-6400-485B-9C07-3EF1FF113B1A}" presName="desTx" presStyleLbl="fgAcc1" presStyleIdx="1" presStyleCnt="4" custScaleX="166523" custScaleY="98182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26A6B290-7A63-4304-804D-8A1B152A7180}" type="pres">
      <dgm:prSet presAssocID="{8A75603F-58CF-4367-8CC9-CAB6DE27FF12}" presName="sibTrans" presStyleLbl="sibTrans2D1" presStyleIdx="1" presStyleCnt="3"/>
      <dgm:spPr/>
      <dgm:t>
        <a:bodyPr/>
        <a:lstStyle/>
        <a:p>
          <a:endParaRPr lang="lv-LV"/>
        </a:p>
      </dgm:t>
    </dgm:pt>
    <dgm:pt modelId="{81D9B536-F510-4D38-B7D7-5E74CC4DFB76}" type="pres">
      <dgm:prSet presAssocID="{8A75603F-58CF-4367-8CC9-CAB6DE27FF12}" presName="connTx" presStyleLbl="sibTrans2D1" presStyleIdx="1" presStyleCnt="3"/>
      <dgm:spPr/>
      <dgm:t>
        <a:bodyPr/>
        <a:lstStyle/>
        <a:p>
          <a:endParaRPr lang="lv-LV"/>
        </a:p>
      </dgm:t>
    </dgm:pt>
    <dgm:pt modelId="{F5FE2D5C-277A-4D46-B9D1-27769F981491}" type="pres">
      <dgm:prSet presAssocID="{7656DE09-0A96-4BFD-A862-157D9930A2D3}" presName="composite" presStyleCnt="0"/>
      <dgm:spPr/>
    </dgm:pt>
    <dgm:pt modelId="{E66C55EF-A7D8-47FB-95EE-64E3DD01985D}" type="pres">
      <dgm:prSet presAssocID="{7656DE09-0A96-4BFD-A862-157D9930A2D3}" presName="parTx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2AB8A3B1-8421-4903-8A61-ACB5D3ADF70A}" type="pres">
      <dgm:prSet presAssocID="{7656DE09-0A96-4BFD-A862-157D9930A2D3}" presName="parSh" presStyleLbl="node1" presStyleIdx="2" presStyleCnt="4" custScaleX="156460" custLinFactNeighborY="-37587"/>
      <dgm:spPr/>
      <dgm:t>
        <a:bodyPr/>
        <a:lstStyle/>
        <a:p>
          <a:endParaRPr lang="lv-LV"/>
        </a:p>
      </dgm:t>
    </dgm:pt>
    <dgm:pt modelId="{64DC20A7-6694-4CB8-AE0C-311487817649}" type="pres">
      <dgm:prSet presAssocID="{7656DE09-0A96-4BFD-A862-157D9930A2D3}" presName="desTx" presStyleLbl="fgAcc1" presStyleIdx="2" presStyleCnt="4" custScaleX="184092" custScaleY="98182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5E44961F-60C2-4894-B21F-E33A2F199E7C}" type="pres">
      <dgm:prSet presAssocID="{7966DAC8-AB42-423A-A572-D1AF6A121F9C}" presName="sibTrans" presStyleLbl="sibTrans2D1" presStyleIdx="2" presStyleCnt="3"/>
      <dgm:spPr/>
      <dgm:t>
        <a:bodyPr/>
        <a:lstStyle/>
        <a:p>
          <a:endParaRPr lang="lv-LV"/>
        </a:p>
      </dgm:t>
    </dgm:pt>
    <dgm:pt modelId="{5C2009A5-A3FA-4DEE-AE66-B4F2B0FFA9DF}" type="pres">
      <dgm:prSet presAssocID="{7966DAC8-AB42-423A-A572-D1AF6A121F9C}" presName="connTx" presStyleLbl="sibTrans2D1" presStyleIdx="2" presStyleCnt="3"/>
      <dgm:spPr/>
      <dgm:t>
        <a:bodyPr/>
        <a:lstStyle/>
        <a:p>
          <a:endParaRPr lang="lv-LV"/>
        </a:p>
      </dgm:t>
    </dgm:pt>
    <dgm:pt modelId="{D906B423-E4F7-4360-B33E-9202EFF1DB8F}" type="pres">
      <dgm:prSet presAssocID="{5B3C688E-2C40-4711-A42B-075E4A109F3F}" presName="composite" presStyleCnt="0"/>
      <dgm:spPr/>
    </dgm:pt>
    <dgm:pt modelId="{1C412CF7-77D8-4B5C-8972-75E139724139}" type="pres">
      <dgm:prSet presAssocID="{5B3C688E-2C40-4711-A42B-075E4A109F3F}" presName="parTx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3FFEBE76-3951-4A41-BF1A-883D3FE59D57}" type="pres">
      <dgm:prSet presAssocID="{5B3C688E-2C40-4711-A42B-075E4A109F3F}" presName="parSh" presStyleLbl="node1" presStyleIdx="3" presStyleCnt="4" custScaleX="156460" custLinFactNeighborY="-37587"/>
      <dgm:spPr/>
      <dgm:t>
        <a:bodyPr/>
        <a:lstStyle/>
        <a:p>
          <a:endParaRPr lang="lv-LV"/>
        </a:p>
      </dgm:t>
    </dgm:pt>
    <dgm:pt modelId="{E38A10B3-3294-480A-B34E-B362047112D3}" type="pres">
      <dgm:prSet presAssocID="{5B3C688E-2C40-4711-A42B-075E4A109F3F}" presName="desTx" presStyleLbl="fgAcc1" presStyleIdx="3" presStyleCnt="4" custScaleX="148648" custScaleY="98182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</dgm:ptLst>
  <dgm:cxnLst>
    <dgm:cxn modelId="{1CF5843B-317B-4513-88DC-386F44A56574}" srcId="{7656DE09-0A96-4BFD-A862-157D9930A2D3}" destId="{50A65B4A-5DE0-4216-8A96-ACFC714EB73F}" srcOrd="0" destOrd="0" parTransId="{FC1BDD28-DD63-4A49-9E53-07335891F241}" sibTransId="{1E704995-C217-42D6-9765-9C06B133CDA7}"/>
    <dgm:cxn modelId="{DB0A8A09-8E2C-4E91-9417-32559F48E4E3}" srcId="{ECCDC66E-FA21-47C6-B36E-E1C218CA3E9F}" destId="{0C07E87E-C899-4B45-8439-835D58CAB431}" srcOrd="0" destOrd="0" parTransId="{601812C8-1D05-42D8-89C0-D26003A44E41}" sibTransId="{F7197F61-01BF-4666-8E49-E3C56B0A9ED2}"/>
    <dgm:cxn modelId="{C0435426-9E71-4F1F-A63B-A2C96CFE9D20}" type="presOf" srcId="{0C07E87E-C899-4B45-8439-835D58CAB431}" destId="{9ED0B9DA-6B78-4B27-BB67-57A7751328DB}" srcOrd="0" destOrd="0" presId="urn:microsoft.com/office/officeart/2005/8/layout/process3"/>
    <dgm:cxn modelId="{69C811FE-956D-46A2-BD6E-B116D313D8B4}" type="presOf" srcId="{7656DE09-0A96-4BFD-A862-157D9930A2D3}" destId="{E66C55EF-A7D8-47FB-95EE-64E3DD01985D}" srcOrd="0" destOrd="0" presId="urn:microsoft.com/office/officeart/2005/8/layout/process3"/>
    <dgm:cxn modelId="{81CDE9D2-0C4B-4E29-9E99-FA7EAB964180}" type="presOf" srcId="{8A3895BD-6400-485B-9C07-3EF1FF113B1A}" destId="{6EE8897B-355F-4360-AA09-369CE9483D98}" srcOrd="1" destOrd="0" presId="urn:microsoft.com/office/officeart/2005/8/layout/process3"/>
    <dgm:cxn modelId="{0AC0BA0D-52A1-43F5-A654-4D51350D6779}" type="presOf" srcId="{380BAF32-2CAF-40AE-BE31-8AE1A4EC6350}" destId="{A5D71BDA-D3D7-4809-9073-070E167555E5}" srcOrd="0" destOrd="0" presId="urn:microsoft.com/office/officeart/2005/8/layout/process3"/>
    <dgm:cxn modelId="{047C7110-B779-4ADD-B27E-B6DEBA204CD1}" srcId="{00CD14DF-A1C6-4608-99E8-0A5029E6DB20}" destId="{5B3C688E-2C40-4711-A42B-075E4A109F3F}" srcOrd="3" destOrd="0" parTransId="{C34A76C9-9E8E-4187-BF53-40372D6684E0}" sibTransId="{41DBC541-0190-46CA-A743-0C2B4A52146B}"/>
    <dgm:cxn modelId="{7AEC1F80-AA06-4C40-B5FE-86CDAACA3A97}" type="presOf" srcId="{8A75603F-58CF-4367-8CC9-CAB6DE27FF12}" destId="{81D9B536-F510-4D38-B7D7-5E74CC4DFB76}" srcOrd="1" destOrd="0" presId="urn:microsoft.com/office/officeart/2005/8/layout/process3"/>
    <dgm:cxn modelId="{4856843B-4BC2-4C69-888A-F86A866CC9FF}" type="presOf" srcId="{5C765053-E348-4E22-8C60-91F748529A19}" destId="{E71F241F-F7D7-4ECF-AD78-124A7F4AB3A9}" srcOrd="0" destOrd="0" presId="urn:microsoft.com/office/officeart/2005/8/layout/process3"/>
    <dgm:cxn modelId="{B8A476B4-3924-463D-A7EB-33E2F693DA04}" type="presOf" srcId="{0274769D-1708-44C4-AD32-4B68EF414602}" destId="{E71F241F-F7D7-4ECF-AD78-124A7F4AB3A9}" srcOrd="0" destOrd="1" presId="urn:microsoft.com/office/officeart/2005/8/layout/process3"/>
    <dgm:cxn modelId="{38851057-FD4D-422E-8AD6-7888F67DF590}" srcId="{00CD14DF-A1C6-4608-99E8-0A5029E6DB20}" destId="{7656DE09-0A96-4BFD-A862-157D9930A2D3}" srcOrd="2" destOrd="0" parTransId="{42A69544-75FC-4001-A1B1-FFD98774E74C}" sibTransId="{7966DAC8-AB42-423A-A572-D1AF6A121F9C}"/>
    <dgm:cxn modelId="{554C1B17-C30B-40F0-BBDF-F6C952523B22}" type="presOf" srcId="{8A75603F-58CF-4367-8CC9-CAB6DE27FF12}" destId="{26A6B290-7A63-4304-804D-8A1B152A7180}" srcOrd="0" destOrd="0" presId="urn:microsoft.com/office/officeart/2005/8/layout/process3"/>
    <dgm:cxn modelId="{4617B909-36A2-485A-B933-A4621322CAFA}" srcId="{00CD14DF-A1C6-4608-99E8-0A5029E6DB20}" destId="{8A3895BD-6400-485B-9C07-3EF1FF113B1A}" srcOrd="1" destOrd="0" parTransId="{83B79534-D2C1-4718-8431-9F2A726FEE7A}" sibTransId="{8A75603F-58CF-4367-8CC9-CAB6DE27FF12}"/>
    <dgm:cxn modelId="{5882E8F9-913B-41E4-BDF9-9BE6FBF1F4FB}" type="presOf" srcId="{5B3C688E-2C40-4711-A42B-075E4A109F3F}" destId="{3FFEBE76-3951-4A41-BF1A-883D3FE59D57}" srcOrd="1" destOrd="0" presId="urn:microsoft.com/office/officeart/2005/8/layout/process3"/>
    <dgm:cxn modelId="{EE445CAA-C535-4669-856C-4D0EC512028D}" type="presOf" srcId="{7966DAC8-AB42-423A-A572-D1AF6A121F9C}" destId="{5E44961F-60C2-4894-B21F-E33A2F199E7C}" srcOrd="0" destOrd="0" presId="urn:microsoft.com/office/officeart/2005/8/layout/process3"/>
    <dgm:cxn modelId="{C64D89B0-E2E2-4CB0-87AA-78B4D60B1B5F}" srcId="{8A3895BD-6400-485B-9C07-3EF1FF113B1A}" destId="{A7D0AA05-6289-4B28-BF4A-31582AE5B4DF}" srcOrd="2" destOrd="0" parTransId="{BE28BE2A-F469-492F-8835-1BC5DDE9A803}" sibTransId="{5A8CE38B-6847-422A-8398-3CC9A4672729}"/>
    <dgm:cxn modelId="{E8807109-A0C8-41AE-94B8-6924C38CBF25}" type="presOf" srcId="{ECCDC66E-FA21-47C6-B36E-E1C218CA3E9F}" destId="{82180B86-F557-4A59-BAE3-494CF7A2EE0F}" srcOrd="1" destOrd="0" presId="urn:microsoft.com/office/officeart/2005/8/layout/process3"/>
    <dgm:cxn modelId="{40D67795-ED96-474D-8B2A-9062A0571B2E}" srcId="{8A3895BD-6400-485B-9C07-3EF1FF113B1A}" destId="{5C765053-E348-4E22-8C60-91F748529A19}" srcOrd="0" destOrd="0" parTransId="{A2A955A7-9C6C-49AE-BC8E-59484C301192}" sibTransId="{7A2E7721-7D38-42D1-8782-F229E86B28DE}"/>
    <dgm:cxn modelId="{8D1C54EC-E30E-483B-8CCA-DC277767A543}" srcId="{8A3895BD-6400-485B-9C07-3EF1FF113B1A}" destId="{0274769D-1708-44C4-AD32-4B68EF414602}" srcOrd="1" destOrd="0" parTransId="{836213AE-4322-45B3-96A7-46698E2E4801}" sibTransId="{33680DDC-6850-4DD9-9138-0424A7DFE26D}"/>
    <dgm:cxn modelId="{7C7DC885-5487-43BA-9F8B-296461CA5AE5}" type="presOf" srcId="{ECCDC66E-FA21-47C6-B36E-E1C218CA3E9F}" destId="{8C758D6F-89D6-4850-BCE3-10B4AB6FA3E5}" srcOrd="0" destOrd="0" presId="urn:microsoft.com/office/officeart/2005/8/layout/process3"/>
    <dgm:cxn modelId="{CB3D6284-EDA5-423D-AD8B-9815D84D7077}" type="presOf" srcId="{380BAF32-2CAF-40AE-BE31-8AE1A4EC6350}" destId="{C67D6EFB-D698-488F-9C9D-78B4BACDEFCE}" srcOrd="1" destOrd="0" presId="urn:microsoft.com/office/officeart/2005/8/layout/process3"/>
    <dgm:cxn modelId="{5EE5D510-17CD-4CCC-82C6-A6303376D28C}" type="presOf" srcId="{7966DAC8-AB42-423A-A572-D1AF6A121F9C}" destId="{5C2009A5-A3FA-4DEE-AE66-B4F2B0FFA9DF}" srcOrd="1" destOrd="0" presId="urn:microsoft.com/office/officeart/2005/8/layout/process3"/>
    <dgm:cxn modelId="{30CC855F-13E6-4044-B33C-204E7423BA2F}" type="presOf" srcId="{5B3C688E-2C40-4711-A42B-075E4A109F3F}" destId="{1C412CF7-77D8-4B5C-8972-75E139724139}" srcOrd="0" destOrd="0" presId="urn:microsoft.com/office/officeart/2005/8/layout/process3"/>
    <dgm:cxn modelId="{ECF88089-03EB-4BF4-BA83-F0EBBCF6A311}" srcId="{5B3C688E-2C40-4711-A42B-075E4A109F3F}" destId="{3542A2DC-B85C-4DBB-9CC4-82EAD279E934}" srcOrd="0" destOrd="0" parTransId="{0E48F32D-9F1B-46E0-8BE6-4D04F1B20106}" sibTransId="{9E99E9BB-8A6E-4C92-94CC-B82F9018D7BC}"/>
    <dgm:cxn modelId="{E70B7343-D16E-406D-B9DD-E695B2E96CE7}" type="presOf" srcId="{50A65B4A-5DE0-4216-8A96-ACFC714EB73F}" destId="{64DC20A7-6694-4CB8-AE0C-311487817649}" srcOrd="0" destOrd="0" presId="urn:microsoft.com/office/officeart/2005/8/layout/process3"/>
    <dgm:cxn modelId="{0AC2AA22-734A-49AF-8F72-F27B8BCF1E83}" type="presOf" srcId="{8A3895BD-6400-485B-9C07-3EF1FF113B1A}" destId="{483DCE64-605F-45A6-9D7F-4FD1BC9076D6}" srcOrd="0" destOrd="0" presId="urn:microsoft.com/office/officeart/2005/8/layout/process3"/>
    <dgm:cxn modelId="{6873290B-CBA5-4256-90CB-C42203B210BC}" type="presOf" srcId="{A7D0AA05-6289-4B28-BF4A-31582AE5B4DF}" destId="{E71F241F-F7D7-4ECF-AD78-124A7F4AB3A9}" srcOrd="0" destOrd="2" presId="urn:microsoft.com/office/officeart/2005/8/layout/process3"/>
    <dgm:cxn modelId="{C34546A0-6911-4F2B-97F1-BE40612A4C1A}" type="presOf" srcId="{7656DE09-0A96-4BFD-A862-157D9930A2D3}" destId="{2AB8A3B1-8421-4903-8A61-ACB5D3ADF70A}" srcOrd="1" destOrd="0" presId="urn:microsoft.com/office/officeart/2005/8/layout/process3"/>
    <dgm:cxn modelId="{1FD9E6DB-8081-4316-81D4-777B7B63D801}" srcId="{00CD14DF-A1C6-4608-99E8-0A5029E6DB20}" destId="{ECCDC66E-FA21-47C6-B36E-E1C218CA3E9F}" srcOrd="0" destOrd="0" parTransId="{459CE816-0E32-4C8C-9379-78484F736BD8}" sibTransId="{380BAF32-2CAF-40AE-BE31-8AE1A4EC6350}"/>
    <dgm:cxn modelId="{0983023A-614C-4BD4-B0AE-B81AFA6B14A1}" type="presOf" srcId="{00CD14DF-A1C6-4608-99E8-0A5029E6DB20}" destId="{C0E4A926-7560-49D9-B830-316808B6B059}" srcOrd="0" destOrd="0" presId="urn:microsoft.com/office/officeart/2005/8/layout/process3"/>
    <dgm:cxn modelId="{AEA4ED5F-7171-47B4-8FA5-5FC6C41BC7F3}" type="presOf" srcId="{3542A2DC-B85C-4DBB-9CC4-82EAD279E934}" destId="{E38A10B3-3294-480A-B34E-B362047112D3}" srcOrd="0" destOrd="0" presId="urn:microsoft.com/office/officeart/2005/8/layout/process3"/>
    <dgm:cxn modelId="{88F244FE-A07B-427C-B629-199E323BA0D3}" type="presParOf" srcId="{C0E4A926-7560-49D9-B830-316808B6B059}" destId="{63D7E40D-134D-412E-8138-91636275515F}" srcOrd="0" destOrd="0" presId="urn:microsoft.com/office/officeart/2005/8/layout/process3"/>
    <dgm:cxn modelId="{A33AC855-C8B4-4965-8252-E381DE79BDB5}" type="presParOf" srcId="{63D7E40D-134D-412E-8138-91636275515F}" destId="{8C758D6F-89D6-4850-BCE3-10B4AB6FA3E5}" srcOrd="0" destOrd="0" presId="urn:microsoft.com/office/officeart/2005/8/layout/process3"/>
    <dgm:cxn modelId="{CAA52AC0-35A6-4C58-8CB6-FFAA69CC08C2}" type="presParOf" srcId="{63D7E40D-134D-412E-8138-91636275515F}" destId="{82180B86-F557-4A59-BAE3-494CF7A2EE0F}" srcOrd="1" destOrd="0" presId="urn:microsoft.com/office/officeart/2005/8/layout/process3"/>
    <dgm:cxn modelId="{446EEA04-505B-4092-96E1-D4F504A6F887}" type="presParOf" srcId="{63D7E40D-134D-412E-8138-91636275515F}" destId="{9ED0B9DA-6B78-4B27-BB67-57A7751328DB}" srcOrd="2" destOrd="0" presId="urn:microsoft.com/office/officeart/2005/8/layout/process3"/>
    <dgm:cxn modelId="{0A9E03BE-5AE9-4BF6-A46A-7FD1E45D9678}" type="presParOf" srcId="{C0E4A926-7560-49D9-B830-316808B6B059}" destId="{A5D71BDA-D3D7-4809-9073-070E167555E5}" srcOrd="1" destOrd="0" presId="urn:microsoft.com/office/officeart/2005/8/layout/process3"/>
    <dgm:cxn modelId="{309C79DA-2087-4CE2-A0C0-6F643C1A5252}" type="presParOf" srcId="{A5D71BDA-D3D7-4809-9073-070E167555E5}" destId="{C67D6EFB-D698-488F-9C9D-78B4BACDEFCE}" srcOrd="0" destOrd="0" presId="urn:microsoft.com/office/officeart/2005/8/layout/process3"/>
    <dgm:cxn modelId="{C198866C-1BBF-4324-BAFA-EAF3D66CC5D4}" type="presParOf" srcId="{C0E4A926-7560-49D9-B830-316808B6B059}" destId="{58AD8545-2CB1-4408-B39B-D22C20908674}" srcOrd="2" destOrd="0" presId="urn:microsoft.com/office/officeart/2005/8/layout/process3"/>
    <dgm:cxn modelId="{F8574BED-2F3D-4FB2-BF03-2DEE9ED2FD32}" type="presParOf" srcId="{58AD8545-2CB1-4408-B39B-D22C20908674}" destId="{483DCE64-605F-45A6-9D7F-4FD1BC9076D6}" srcOrd="0" destOrd="0" presId="urn:microsoft.com/office/officeart/2005/8/layout/process3"/>
    <dgm:cxn modelId="{98344B35-9E2C-4F65-9FBB-5FC79F9B18BB}" type="presParOf" srcId="{58AD8545-2CB1-4408-B39B-D22C20908674}" destId="{6EE8897B-355F-4360-AA09-369CE9483D98}" srcOrd="1" destOrd="0" presId="urn:microsoft.com/office/officeart/2005/8/layout/process3"/>
    <dgm:cxn modelId="{69DF97E3-4F8A-4E5E-9DF4-286DF941A047}" type="presParOf" srcId="{58AD8545-2CB1-4408-B39B-D22C20908674}" destId="{E71F241F-F7D7-4ECF-AD78-124A7F4AB3A9}" srcOrd="2" destOrd="0" presId="urn:microsoft.com/office/officeart/2005/8/layout/process3"/>
    <dgm:cxn modelId="{83D1E887-D6C1-4B63-8348-68AEC6A717B5}" type="presParOf" srcId="{C0E4A926-7560-49D9-B830-316808B6B059}" destId="{26A6B290-7A63-4304-804D-8A1B152A7180}" srcOrd="3" destOrd="0" presId="urn:microsoft.com/office/officeart/2005/8/layout/process3"/>
    <dgm:cxn modelId="{2C3FECA7-30D9-46D2-A3C3-2528F4C92F0D}" type="presParOf" srcId="{26A6B290-7A63-4304-804D-8A1B152A7180}" destId="{81D9B536-F510-4D38-B7D7-5E74CC4DFB76}" srcOrd="0" destOrd="0" presId="urn:microsoft.com/office/officeart/2005/8/layout/process3"/>
    <dgm:cxn modelId="{D5D90DED-13F8-4EF7-80DA-000A2CCDED7B}" type="presParOf" srcId="{C0E4A926-7560-49D9-B830-316808B6B059}" destId="{F5FE2D5C-277A-4D46-B9D1-27769F981491}" srcOrd="4" destOrd="0" presId="urn:microsoft.com/office/officeart/2005/8/layout/process3"/>
    <dgm:cxn modelId="{CA7CF43B-9895-4E06-8F06-BA827D6DE481}" type="presParOf" srcId="{F5FE2D5C-277A-4D46-B9D1-27769F981491}" destId="{E66C55EF-A7D8-47FB-95EE-64E3DD01985D}" srcOrd="0" destOrd="0" presId="urn:microsoft.com/office/officeart/2005/8/layout/process3"/>
    <dgm:cxn modelId="{C776F64A-2C91-4278-B466-CD9260A5B45C}" type="presParOf" srcId="{F5FE2D5C-277A-4D46-B9D1-27769F981491}" destId="{2AB8A3B1-8421-4903-8A61-ACB5D3ADF70A}" srcOrd="1" destOrd="0" presId="urn:microsoft.com/office/officeart/2005/8/layout/process3"/>
    <dgm:cxn modelId="{757384BE-2121-4CD2-BB03-77C0BE8BA9FD}" type="presParOf" srcId="{F5FE2D5C-277A-4D46-B9D1-27769F981491}" destId="{64DC20A7-6694-4CB8-AE0C-311487817649}" srcOrd="2" destOrd="0" presId="urn:microsoft.com/office/officeart/2005/8/layout/process3"/>
    <dgm:cxn modelId="{0B125D80-F29B-4263-8D40-4F114F5BEF6B}" type="presParOf" srcId="{C0E4A926-7560-49D9-B830-316808B6B059}" destId="{5E44961F-60C2-4894-B21F-E33A2F199E7C}" srcOrd="5" destOrd="0" presId="urn:microsoft.com/office/officeart/2005/8/layout/process3"/>
    <dgm:cxn modelId="{C564E052-1C0F-45CE-9207-C8D70EEEBAD7}" type="presParOf" srcId="{5E44961F-60C2-4894-B21F-E33A2F199E7C}" destId="{5C2009A5-A3FA-4DEE-AE66-B4F2B0FFA9DF}" srcOrd="0" destOrd="0" presId="urn:microsoft.com/office/officeart/2005/8/layout/process3"/>
    <dgm:cxn modelId="{BAAC01C5-2CA6-48CB-B97B-D2053A9A00F7}" type="presParOf" srcId="{C0E4A926-7560-49D9-B830-316808B6B059}" destId="{D906B423-E4F7-4360-B33E-9202EFF1DB8F}" srcOrd="6" destOrd="0" presId="urn:microsoft.com/office/officeart/2005/8/layout/process3"/>
    <dgm:cxn modelId="{0AB0516E-8971-430E-9BFC-71F3EEF3F1DD}" type="presParOf" srcId="{D906B423-E4F7-4360-B33E-9202EFF1DB8F}" destId="{1C412CF7-77D8-4B5C-8972-75E139724139}" srcOrd="0" destOrd="0" presId="urn:microsoft.com/office/officeart/2005/8/layout/process3"/>
    <dgm:cxn modelId="{AB551DBD-1729-4C6B-9A6B-2A6941F5D62C}" type="presParOf" srcId="{D906B423-E4F7-4360-B33E-9202EFF1DB8F}" destId="{3FFEBE76-3951-4A41-BF1A-883D3FE59D57}" srcOrd="1" destOrd="0" presId="urn:microsoft.com/office/officeart/2005/8/layout/process3"/>
    <dgm:cxn modelId="{F0E61370-173F-4DF2-AD65-382B3C847AE6}" type="presParOf" srcId="{D906B423-E4F7-4360-B33E-9202EFF1DB8F}" destId="{E38A10B3-3294-480A-B34E-B362047112D3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5FC21F-5210-449C-BFF7-3BE9100ED0CC}">
      <dsp:nvSpPr>
        <dsp:cNvPr id="0" name=""/>
        <dsp:cNvSpPr/>
      </dsp:nvSpPr>
      <dsp:spPr>
        <a:xfrm>
          <a:off x="2868295" y="1638361"/>
          <a:ext cx="2082428" cy="1801385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4000" kern="1200" dirty="0" smtClean="0">
              <a:latin typeface="Arial" panose="020B0604020202020204" pitchFamily="34" charset="0"/>
              <a:cs typeface="Arial" panose="020B0604020202020204" pitchFamily="34" charset="0"/>
            </a:rPr>
            <a:t>BIS</a:t>
          </a:r>
          <a:endParaRPr lang="lv-LV" sz="4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213383" y="1936876"/>
        <a:ext cx="1392252" cy="1204355"/>
      </dsp:txXfrm>
    </dsp:sp>
    <dsp:sp modelId="{0DE29731-57DE-469F-ADA7-944BF1637E1E}">
      <dsp:nvSpPr>
        <dsp:cNvPr id="0" name=""/>
        <dsp:cNvSpPr/>
      </dsp:nvSpPr>
      <dsp:spPr>
        <a:xfrm>
          <a:off x="4172296" y="776520"/>
          <a:ext cx="785694" cy="676979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B3BC5D-F027-4BBD-A02B-5B8B707307F1}">
      <dsp:nvSpPr>
        <dsp:cNvPr id="0" name=""/>
        <dsp:cNvSpPr/>
      </dsp:nvSpPr>
      <dsp:spPr>
        <a:xfrm>
          <a:off x="3060117" y="0"/>
          <a:ext cx="1706535" cy="1476353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WEB klientu modulis</a:t>
          </a:r>
          <a:endParaRPr lang="lv-LV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342926" y="244663"/>
        <a:ext cx="1140917" cy="987027"/>
      </dsp:txXfrm>
    </dsp:sp>
    <dsp:sp modelId="{4AE645BB-A019-4F4F-AF3A-1D6584DC2057}">
      <dsp:nvSpPr>
        <dsp:cNvPr id="0" name=""/>
        <dsp:cNvSpPr/>
      </dsp:nvSpPr>
      <dsp:spPr>
        <a:xfrm>
          <a:off x="5089262" y="2042111"/>
          <a:ext cx="785694" cy="676979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8F6C369-05C3-4CC0-AED3-4091A749C689}">
      <dsp:nvSpPr>
        <dsp:cNvPr id="0" name=""/>
        <dsp:cNvSpPr/>
      </dsp:nvSpPr>
      <dsp:spPr>
        <a:xfrm>
          <a:off x="4625208" y="908056"/>
          <a:ext cx="1706535" cy="1476353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Admin</a:t>
          </a:r>
          <a:r>
            <a:rPr lang="lv-LV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 modulis</a:t>
          </a:r>
          <a:endParaRPr lang="lv-LV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908017" y="1152719"/>
        <a:ext cx="1140917" cy="987027"/>
      </dsp:txXfrm>
    </dsp:sp>
    <dsp:sp modelId="{72255B35-7A29-4F67-9865-63376F80AC8A}">
      <dsp:nvSpPr>
        <dsp:cNvPr id="0" name=""/>
        <dsp:cNvSpPr/>
      </dsp:nvSpPr>
      <dsp:spPr>
        <a:xfrm>
          <a:off x="4452278" y="3470726"/>
          <a:ext cx="785694" cy="676979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F6412AF-3F2F-4530-864C-00004FB38232}">
      <dsp:nvSpPr>
        <dsp:cNvPr id="0" name=""/>
        <dsp:cNvSpPr/>
      </dsp:nvSpPr>
      <dsp:spPr>
        <a:xfrm>
          <a:off x="4625208" y="2693190"/>
          <a:ext cx="1706535" cy="1476353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Būvniecības atbalsta modulis</a:t>
          </a:r>
          <a:endParaRPr lang="lv-LV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908017" y="2937853"/>
        <a:ext cx="1140917" cy="987027"/>
      </dsp:txXfrm>
    </dsp:sp>
    <dsp:sp modelId="{1D6F895E-B89A-48EA-88A6-3C5467A7E176}">
      <dsp:nvSpPr>
        <dsp:cNvPr id="0" name=""/>
        <dsp:cNvSpPr/>
      </dsp:nvSpPr>
      <dsp:spPr>
        <a:xfrm>
          <a:off x="2872171" y="3619021"/>
          <a:ext cx="785694" cy="676979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EFADFDA-EA6A-427F-803F-FC475C642ECC}">
      <dsp:nvSpPr>
        <dsp:cNvPr id="0" name=""/>
        <dsp:cNvSpPr/>
      </dsp:nvSpPr>
      <dsp:spPr>
        <a:xfrm>
          <a:off x="3060117" y="3602262"/>
          <a:ext cx="1706535" cy="1476353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Mobilā aplikācija</a:t>
          </a:r>
          <a:endParaRPr lang="lv-LV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342926" y="3846925"/>
        <a:ext cx="1140917" cy="987027"/>
      </dsp:txXfrm>
    </dsp:sp>
    <dsp:sp modelId="{6AED17D3-92B0-420D-A3EC-B9B5F438C7F0}">
      <dsp:nvSpPr>
        <dsp:cNvPr id="0" name=""/>
        <dsp:cNvSpPr/>
      </dsp:nvSpPr>
      <dsp:spPr>
        <a:xfrm>
          <a:off x="1940188" y="2353938"/>
          <a:ext cx="785694" cy="676979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C4B376D-E96B-4ECB-A282-52530471164C}">
      <dsp:nvSpPr>
        <dsp:cNvPr id="0" name=""/>
        <dsp:cNvSpPr/>
      </dsp:nvSpPr>
      <dsp:spPr>
        <a:xfrm>
          <a:off x="1487760" y="2694205"/>
          <a:ext cx="1706535" cy="1476353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Dinamisko atskaišu modulis</a:t>
          </a:r>
          <a:endParaRPr lang="lv-LV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770569" y="2938868"/>
        <a:ext cx="1140917" cy="987027"/>
      </dsp:txXfrm>
    </dsp:sp>
    <dsp:sp modelId="{C1C35CF6-E5DB-4F17-A9BF-A4E6FE67AB8B}">
      <dsp:nvSpPr>
        <dsp:cNvPr id="0" name=""/>
        <dsp:cNvSpPr/>
      </dsp:nvSpPr>
      <dsp:spPr>
        <a:xfrm>
          <a:off x="1487760" y="906025"/>
          <a:ext cx="1706535" cy="1476353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BIS reģistru modulis</a:t>
          </a:r>
          <a:endParaRPr lang="lv-LV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770569" y="1150688"/>
        <a:ext cx="1140917" cy="98702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6EBA54-5F95-4C43-BC5F-533752038690}">
      <dsp:nvSpPr>
        <dsp:cNvPr id="0" name=""/>
        <dsp:cNvSpPr/>
      </dsp:nvSpPr>
      <dsp:spPr>
        <a:xfrm>
          <a:off x="0" y="0"/>
          <a:ext cx="7963503" cy="1118498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254000" bIns="184049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BIS pilnveides plāna izstrāde (BIS2, BIS1, </a:t>
          </a:r>
          <a:r>
            <a:rPr lang="lv-LV" sz="1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EazyBI</a:t>
          </a:r>
          <a:r>
            <a:rPr lang="lv-LV" sz="1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)</a:t>
          </a:r>
          <a:endParaRPr lang="lv-LV" sz="1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279625"/>
        <a:ext cx="7683879" cy="559249"/>
      </dsp:txXfrm>
    </dsp:sp>
    <dsp:sp modelId="{6823D293-64F2-4801-9898-9D58742444D6}">
      <dsp:nvSpPr>
        <dsp:cNvPr id="0" name=""/>
        <dsp:cNvSpPr/>
      </dsp:nvSpPr>
      <dsp:spPr>
        <a:xfrm>
          <a:off x="0" y="826167"/>
          <a:ext cx="1835587" cy="214447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600" b="0" kern="1200" dirty="0" smtClean="0">
              <a:latin typeface="Arial" panose="020B0604020202020204" pitchFamily="34" charset="0"/>
              <a:cs typeface="Arial" panose="020B0604020202020204" pitchFamily="34" charset="0"/>
            </a:rPr>
            <a:t>1) Būvniecības modulis</a:t>
          </a:r>
          <a:endParaRPr lang="lv-LV" sz="1600" b="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600" b="0" kern="1200" dirty="0" smtClean="0">
              <a:latin typeface="Arial" panose="020B0604020202020204" pitchFamily="34" charset="0"/>
              <a:cs typeface="Arial" panose="020B0604020202020204" pitchFamily="34" charset="0"/>
            </a:rPr>
            <a:t>2) Reģistru modulis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600" b="0" kern="1200" dirty="0" smtClean="0">
              <a:latin typeface="Arial" panose="020B0604020202020204" pitchFamily="34" charset="0"/>
              <a:cs typeface="Arial" panose="020B0604020202020204" pitchFamily="34" charset="0"/>
            </a:rPr>
            <a:t>3) Atskaišu modulis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600" b="0" kern="1200" dirty="0" smtClean="0">
              <a:latin typeface="Arial" panose="020B0604020202020204" pitchFamily="34" charset="0"/>
              <a:cs typeface="Arial" panose="020B0604020202020204" pitchFamily="34" charset="0"/>
            </a:rPr>
            <a:t>4) Apmācību plāns</a:t>
          </a:r>
        </a:p>
      </dsp:txBody>
      <dsp:txXfrm>
        <a:off x="0" y="826167"/>
        <a:ext cx="1835587" cy="2144478"/>
      </dsp:txXfrm>
    </dsp:sp>
    <dsp:sp modelId="{5B94BBE5-8006-441C-A007-9675923D4545}">
      <dsp:nvSpPr>
        <dsp:cNvPr id="0" name=""/>
        <dsp:cNvSpPr/>
      </dsp:nvSpPr>
      <dsp:spPr>
        <a:xfrm>
          <a:off x="1835587" y="836284"/>
          <a:ext cx="6127915" cy="1113107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254000" bIns="184049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BIS pielāgošana NA grozījumiem</a:t>
          </a:r>
        </a:p>
      </dsp:txBody>
      <dsp:txXfrm>
        <a:off x="1835587" y="1114561"/>
        <a:ext cx="5849638" cy="556553"/>
      </dsp:txXfrm>
    </dsp:sp>
    <dsp:sp modelId="{8DCA1AD1-FDA6-4B36-BA6F-138A63B0A457}">
      <dsp:nvSpPr>
        <dsp:cNvPr id="0" name=""/>
        <dsp:cNvSpPr/>
      </dsp:nvSpPr>
      <dsp:spPr>
        <a:xfrm>
          <a:off x="1835587" y="1722881"/>
          <a:ext cx="1835587" cy="208981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600" b="0" kern="1200" dirty="0" smtClean="0">
              <a:latin typeface="Arial" panose="020B0604020202020204" pitchFamily="34" charset="0"/>
              <a:cs typeface="Arial" panose="020B0604020202020204" pitchFamily="34" charset="0"/>
            </a:rPr>
            <a:t>1) Ēku būvnoteikumi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lv-LV" sz="1600" b="0" kern="1200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600" b="0" kern="1200" dirty="0" smtClean="0">
              <a:latin typeface="Arial" panose="020B0604020202020204" pitchFamily="34" charset="0"/>
              <a:cs typeface="Arial" panose="020B0604020202020204" pitchFamily="34" charset="0"/>
            </a:rPr>
            <a:t>2) Pārējo inženierbūvju būvnoteikumi</a:t>
          </a:r>
          <a:endParaRPr lang="lv-LV" sz="1600" b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835587" y="1722881"/>
        <a:ext cx="1835587" cy="2089818"/>
      </dsp:txXfrm>
    </dsp:sp>
    <dsp:sp modelId="{B9D2D43D-7216-4110-9B58-C612182427BF}">
      <dsp:nvSpPr>
        <dsp:cNvPr id="0" name=""/>
        <dsp:cNvSpPr/>
      </dsp:nvSpPr>
      <dsp:spPr>
        <a:xfrm>
          <a:off x="3671174" y="1712986"/>
          <a:ext cx="4292328" cy="1078941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254000" bIns="184049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BIS-DVS </a:t>
          </a:r>
          <a:r>
            <a:rPr lang="lv-LV" sz="1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saskarnes</a:t>
          </a:r>
          <a:r>
            <a:rPr lang="lv-LV" sz="1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pilnveide</a:t>
          </a:r>
        </a:p>
      </dsp:txBody>
      <dsp:txXfrm>
        <a:off x="3671174" y="1982721"/>
        <a:ext cx="4022593" cy="539471"/>
      </dsp:txXfrm>
    </dsp:sp>
    <dsp:sp modelId="{65ACE2C4-6845-41A5-80E9-54D68B03A2DA}">
      <dsp:nvSpPr>
        <dsp:cNvPr id="0" name=""/>
        <dsp:cNvSpPr/>
      </dsp:nvSpPr>
      <dsp:spPr>
        <a:xfrm>
          <a:off x="3671174" y="2557343"/>
          <a:ext cx="1835587" cy="210379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600" b="0" kern="1200" dirty="0" smtClean="0">
              <a:latin typeface="Arial" panose="020B0604020202020204" pitchFamily="34" charset="0"/>
              <a:cs typeface="Arial" panose="020B0604020202020204" pitchFamily="34" charset="0"/>
            </a:rPr>
            <a:t>Vienotā risinājuma izstrāde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600" b="0" kern="1200" dirty="0" smtClean="0">
              <a:latin typeface="Arial" panose="020B0604020202020204" pitchFamily="34" charset="0"/>
              <a:cs typeface="Arial" panose="020B0604020202020204" pitchFamily="34" charset="0"/>
            </a:rPr>
            <a:t>(RIX, </a:t>
          </a:r>
          <a:r>
            <a:rPr lang="lv-LV" sz="1600" b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Doclogic</a:t>
          </a:r>
          <a:r>
            <a:rPr lang="lv-LV" sz="1600" b="0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lv-LV" sz="1600" b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ZZDats</a:t>
          </a:r>
          <a:r>
            <a:rPr lang="lv-LV" sz="1600" b="0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lv-LV" sz="1600" b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Softikoms</a:t>
          </a:r>
          <a:r>
            <a:rPr lang="lv-LV" sz="1600" b="0" kern="1200" dirty="0" smtClean="0">
              <a:latin typeface="Arial" panose="020B0604020202020204" pitchFamily="34" charset="0"/>
              <a:cs typeface="Arial" panose="020B0604020202020204" pitchFamily="34" charset="0"/>
            </a:rPr>
            <a:t>)</a:t>
          </a:r>
          <a:endParaRPr lang="lv-LV" sz="1600" b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671174" y="2557343"/>
        <a:ext cx="1835587" cy="2103791"/>
      </dsp:txXfrm>
    </dsp:sp>
    <dsp:sp modelId="{5E46A9F4-A5F0-411A-A001-8DE60C565C8F}">
      <dsp:nvSpPr>
        <dsp:cNvPr id="0" name=""/>
        <dsp:cNvSpPr/>
      </dsp:nvSpPr>
      <dsp:spPr>
        <a:xfrm>
          <a:off x="5506762" y="2649545"/>
          <a:ext cx="2456740" cy="1159366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254000" bIns="184049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Kļūdu labošana</a:t>
          </a:r>
          <a:endParaRPr lang="lv-LV" sz="1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506762" y="2939387"/>
        <a:ext cx="2166899" cy="57968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180B86-F557-4A59-BAE3-494CF7A2EE0F}">
      <dsp:nvSpPr>
        <dsp:cNvPr id="0" name=""/>
        <dsp:cNvSpPr/>
      </dsp:nvSpPr>
      <dsp:spPr>
        <a:xfrm>
          <a:off x="4206" y="0"/>
          <a:ext cx="1599845" cy="61351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Darba grupa</a:t>
          </a:r>
          <a:endParaRPr lang="lv-LV" sz="1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206" y="0"/>
        <a:ext cx="1599845" cy="409010"/>
      </dsp:txXfrm>
    </dsp:sp>
    <dsp:sp modelId="{9ED0B9DA-6B78-4B27-BB67-57A7751328DB}">
      <dsp:nvSpPr>
        <dsp:cNvPr id="0" name=""/>
        <dsp:cNvSpPr/>
      </dsp:nvSpPr>
      <dsp:spPr>
        <a:xfrm>
          <a:off x="253579" y="537042"/>
          <a:ext cx="1519966" cy="159057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lv-LV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Risinājuma izstrāde</a:t>
          </a:r>
          <a:endParaRPr lang="lv-LV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98097" y="581560"/>
        <a:ext cx="1430930" cy="1501540"/>
      </dsp:txXfrm>
    </dsp:sp>
    <dsp:sp modelId="{A5D71BDA-D3D7-4809-9073-070E167555E5}">
      <dsp:nvSpPr>
        <dsp:cNvPr id="0" name=""/>
        <dsp:cNvSpPr/>
      </dsp:nvSpPr>
      <dsp:spPr>
        <a:xfrm>
          <a:off x="1749078" y="77215"/>
          <a:ext cx="307456" cy="25457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lv-LV" sz="4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749078" y="128131"/>
        <a:ext cx="231082" cy="152747"/>
      </dsp:txXfrm>
    </dsp:sp>
    <dsp:sp modelId="{6EE8897B-355F-4360-AA09-369CE9483D98}">
      <dsp:nvSpPr>
        <dsp:cNvPr id="0" name=""/>
        <dsp:cNvSpPr/>
      </dsp:nvSpPr>
      <dsp:spPr>
        <a:xfrm>
          <a:off x="2184158" y="0"/>
          <a:ext cx="1599845" cy="61351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BIS padome</a:t>
          </a:r>
          <a:endParaRPr lang="lv-LV" sz="1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184158" y="0"/>
        <a:ext cx="1599845" cy="409010"/>
      </dsp:txXfrm>
    </dsp:sp>
    <dsp:sp modelId="{E71F241F-F7D7-4ECF-AD78-124A7F4AB3A9}">
      <dsp:nvSpPr>
        <dsp:cNvPr id="0" name=""/>
        <dsp:cNvSpPr/>
      </dsp:nvSpPr>
      <dsp:spPr>
        <a:xfrm>
          <a:off x="2342143" y="537042"/>
          <a:ext cx="1702742" cy="159057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lv-LV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Risinājuma apstiprināšana</a:t>
          </a:r>
          <a:endParaRPr lang="lv-LV" sz="14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lv-LV" sz="14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lv-LV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Lietotājstāsta</a:t>
          </a:r>
          <a:r>
            <a:rPr lang="lv-LV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apstiprināšana</a:t>
          </a:r>
          <a:endParaRPr lang="lv-LV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388729" y="583628"/>
        <a:ext cx="1609570" cy="1497404"/>
      </dsp:txXfrm>
    </dsp:sp>
    <dsp:sp modelId="{26A6B290-7A63-4304-804D-8A1B152A7180}">
      <dsp:nvSpPr>
        <dsp:cNvPr id="0" name=""/>
        <dsp:cNvSpPr/>
      </dsp:nvSpPr>
      <dsp:spPr>
        <a:xfrm>
          <a:off x="3951877" y="77215"/>
          <a:ext cx="355891" cy="25457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lv-LV" sz="4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951877" y="128131"/>
        <a:ext cx="279517" cy="152747"/>
      </dsp:txXfrm>
    </dsp:sp>
    <dsp:sp modelId="{2AB8A3B1-8421-4903-8A61-ACB5D3ADF70A}">
      <dsp:nvSpPr>
        <dsp:cNvPr id="0" name=""/>
        <dsp:cNvSpPr/>
      </dsp:nvSpPr>
      <dsp:spPr>
        <a:xfrm>
          <a:off x="4455498" y="0"/>
          <a:ext cx="1599845" cy="61351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BVKB</a:t>
          </a:r>
        </a:p>
      </dsp:txBody>
      <dsp:txXfrm>
        <a:off x="4455498" y="0"/>
        <a:ext cx="1599845" cy="409010"/>
      </dsp:txXfrm>
    </dsp:sp>
    <dsp:sp modelId="{64DC20A7-6694-4CB8-AE0C-311487817649}">
      <dsp:nvSpPr>
        <dsp:cNvPr id="0" name=""/>
        <dsp:cNvSpPr/>
      </dsp:nvSpPr>
      <dsp:spPr>
        <a:xfrm>
          <a:off x="4523659" y="537042"/>
          <a:ext cx="1882390" cy="159057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lv-LV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Uzdevuma noformulēšana</a:t>
          </a:r>
          <a:endParaRPr lang="lv-LV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570245" y="583628"/>
        <a:ext cx="1789218" cy="1497404"/>
      </dsp:txXfrm>
    </dsp:sp>
    <dsp:sp modelId="{5E44961F-60C2-4894-B21F-E33A2F199E7C}">
      <dsp:nvSpPr>
        <dsp:cNvPr id="0" name=""/>
        <dsp:cNvSpPr/>
      </dsp:nvSpPr>
      <dsp:spPr>
        <a:xfrm>
          <a:off x="6245673" y="77215"/>
          <a:ext cx="403498" cy="25457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lv-LV" sz="4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245673" y="128131"/>
        <a:ext cx="327124" cy="152747"/>
      </dsp:txXfrm>
    </dsp:sp>
    <dsp:sp modelId="{3FFEBE76-3951-4A41-BF1A-883D3FE59D57}">
      <dsp:nvSpPr>
        <dsp:cNvPr id="0" name=""/>
        <dsp:cNvSpPr/>
      </dsp:nvSpPr>
      <dsp:spPr>
        <a:xfrm>
          <a:off x="6816662" y="0"/>
          <a:ext cx="1599845" cy="61351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Konsultants</a:t>
          </a:r>
          <a:endParaRPr lang="lv-LV" sz="1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816662" y="0"/>
        <a:ext cx="1599845" cy="409010"/>
      </dsp:txXfrm>
    </dsp:sp>
    <dsp:sp modelId="{E38A10B3-3294-480A-B34E-B362047112D3}">
      <dsp:nvSpPr>
        <dsp:cNvPr id="0" name=""/>
        <dsp:cNvSpPr/>
      </dsp:nvSpPr>
      <dsp:spPr>
        <a:xfrm>
          <a:off x="7066035" y="551366"/>
          <a:ext cx="1519966" cy="156166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lv-LV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Lietotājstāsts</a:t>
          </a:r>
          <a:endParaRPr lang="lv-LV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110553" y="595884"/>
        <a:ext cx="1430930" cy="147262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1/layout/HexagonRadial">
  <dgm:title val="Hexagon Radial"/>
  <dgm:desc val="Use to show a sequential process that relates to a central idea or theme. Limited to six Level 2 shapes. Works best with small amounts of text. Unused text does not appear, but remains available if you switch layouts."/>
  <dgm:catLst>
    <dgm:cat type="cycle" pri="8500"/>
    <dgm:cat type="officeonline" pri="9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l" for="ch" forName="Accent1" refType="w" fact="0.168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l" for="ch" forName="Parent" refType="w" fact="0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6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2" refType="w" fact="0.6413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Parent" refType="w" fact="0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l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7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3" refType="w" fact="0.4573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l" for="ch" forName="Accent2" refType="w" fact="0.6413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3" refType="w" fact="0.0554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l" for="ch" forName="Parent" refType="w" fact="0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l" for="ch" forName="Child2" refType="w" fact="0.5073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8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4" refType="w" fact="0.4573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l" for="ch" forName="Accent3" refType="w" fact="0.6413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l" for="ch" forName="Accent2" refType="w" fact="0.376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0554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l" for="ch" forName="Parent" refType="w" fact="0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l" for="ch" forName="Child2" refType="w" fact="0.5073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l" for="ch" forName="Child3" refType="w" fact="0.5073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l" for="ch" forName="Child1" refType="w" fact="0.0554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9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0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l" for="ch" forName="Accent6" refType="w" fact="0.0934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6" refType="w" fact="0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if>
      <dgm:else name="Name11">
        <dgm:choose name="Name12">
          <dgm:if name="Name13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4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r" for="ch" forName="Accent1" refType="w" fact="0.831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r" for="ch" forName="Parent" refType="w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15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2" refType="w" fact="0.3587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Parent" refType="w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r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16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3" refType="w" fact="0.5427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r" for="ch" forName="Accent2" refType="w" fact="0.3587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3" refType="w" fact="0.9446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r" for="ch" forName="Parent" refType="w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r" for="ch" forName="Child2" refType="w" fact="0.4927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17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4" refType="w" fact="0.5427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r" for="ch" forName="Accent3" refType="w" fact="0.3587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r" for="ch" forName="Accent2" refType="w" fact="0.623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9446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r" for="ch" forName="Parent" refType="w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r" for="ch" forName="Child2" refType="w" fact="0.4927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r" for="ch" forName="Child3" refType="w" fact="0.4927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r" for="ch" forName="Child1" refType="w" fact="0.9446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18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9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r" for="ch" forName="Accent6" refType="w" fact="0.9066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6" refType="w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else>
    </dgm:choose>
    <dgm:forEach name="wrapper" axis="self" ptType="parTrans">
      <dgm:forEach name="accentRepeat" axis="self">
        <dgm:layoutNode name="Accent" styleLbl="bgShp">
          <dgm:alg type="sp"/>
          <dgm:shape xmlns:r="http://schemas.openxmlformats.org/officeDocument/2006/relationships" type="hexagon" r:blip="" zOrderOff="-2">
            <dgm:adjLst>
              <dgm:adj idx="1" val="0.289"/>
              <dgm:adj idx="2" val="1.1547"/>
            </dgm:adjLst>
          </dgm:shape>
          <dgm:presOf/>
        </dgm:layoutNode>
      </dgm:forEach>
    </dgm:forEach>
    <dgm:forEach name="Name20" axis="ch" ptType="node" cnt="1">
      <dgm:layoutNode name="Parent" styleLbl="node0">
        <dgm:varLst>
          <dgm:chMax val="6"/>
          <dgm:chPref val="6"/>
        </dgm:varLst>
        <dgm:alg type="tx"/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1" axis="ch ch" ptType="node node" st="1 1" cnt="1 1">
      <dgm:layoutNode name="Accent1">
        <dgm:alg type="sp"/>
        <dgm:shape xmlns:r="http://schemas.openxmlformats.org/officeDocument/2006/relationships" r:blip="" zOrderOff="-2">
          <dgm:adjLst/>
        </dgm:shape>
        <dgm:presOf/>
        <dgm:constrLst/>
        <dgm:forEach name="Name22" ref="accentRepeat"/>
      </dgm:layoutNode>
      <dgm:layoutNode name="Child1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3" axis="ch ch" ptType="node node" st="1 2" cnt="1 1">
      <dgm:layoutNode name="Accent2">
        <dgm:alg type="sp"/>
        <dgm:shape xmlns:r="http://schemas.openxmlformats.org/officeDocument/2006/relationships" r:blip="" zOrderOff="-2">
          <dgm:adjLst/>
        </dgm:shape>
        <dgm:presOf/>
        <dgm:constrLst/>
        <dgm:forEach name="Name24" ref="accentRepeat"/>
      </dgm:layoutNode>
      <dgm:layoutNode name="Child2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5" axis="ch ch" ptType="node node" st="1 3" cnt="1 1">
      <dgm:layoutNode name="Accent3">
        <dgm:alg type="sp"/>
        <dgm:shape xmlns:r="http://schemas.openxmlformats.org/officeDocument/2006/relationships" r:blip="" zOrderOff="-2">
          <dgm:adjLst/>
        </dgm:shape>
        <dgm:presOf/>
        <dgm:constrLst/>
        <dgm:forEach name="Name26" ref="accentRepeat"/>
      </dgm:layoutNode>
      <dgm:layoutNode name="Child3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7" axis="ch ch" ptType="node node" st="1 4" cnt="1 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  <dgm:layoutNode name="Child4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9" axis="ch ch" ptType="node node" st="1 5" cnt="1 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5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1" axis="ch ch" ptType="node node" st="1 6" cnt="1 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32" ref="accentRepeat"/>
      </dgm:layoutNode>
      <dgm:layoutNode name="Child6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IncreasingArrowsProcess">
  <dgm:title val=""/>
  <dgm:desc val=""/>
  <dgm:catLst>
    <dgm:cat type="process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 val="5"/>
      <dgm:chPref val="5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axis="ch ch" ptType="node node" func="cnt" op="equ" val="0">
            <dgm:alg type="composite">
              <dgm:param type="ar" val="6.8662"/>
            </dgm:alg>
            <dgm:choose name="Name5">
              <dgm:if name="Name6" func="var" arg="dir" op="equ" val="norm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if>
              <dgm:else name="Name7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else>
            </dgm:choose>
          </dgm:if>
          <dgm:else name="Name8">
            <dgm:alg type="composite">
              <dgm:param type="ar" val="1.9864"/>
            </dgm:alg>
            <dgm:choose name="Name9">
              <dgm:if name="Name1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if>
              <dgm:else name="Name1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.076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axis="ch ch" ptType="node node" func="cnt" op="equ" val="0">
            <dgm:alg type="composite">
              <dgm:param type="ar" val="5.1498"/>
            </dgm:alg>
            <dgm:choose name="Name15">
              <dgm:if name="Name1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.462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if>
              <dgm:else name="Name1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else>
            </dgm:choose>
          </dgm:if>
          <dgm:else name="Name18">
            <dgm:alg type="composite">
              <dgm:param type="ar" val="2.0563"/>
            </dgm:alg>
            <dgm:choose name="Name19">
              <dgm:if name="Name2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.462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462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if>
              <dgm:else name="Name2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.538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076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axis="ch ch" ptType="node node" func="cnt" op="equ" val="0">
            <dgm:alg type="composite">
              <dgm:param type="ar" val="4.1198"/>
            </dgm:alg>
            <dgm:choose name="Name25">
              <dgm:if name="Name2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.308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.616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if>
              <dgm:else name="Name2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else>
            </dgm:choose>
          </dgm:if>
          <dgm:else name="Name28">
            <dgm:alg type="composite">
              <dgm:param type="ar" val="2.0702"/>
            </dgm:alg>
            <dgm:choose name="Name29">
              <dgm:if name="Name3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08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61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.308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.616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if>
              <dgm:else name="Name3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.692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84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07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axis="ch ch" ptType="node node" func="cnt" op="equ" val="0">
            <dgm:alg type="composite">
              <dgm:param type="ar" val="3.435"/>
            </dgm:alg>
            <dgm:choose name="Name35">
              <dgm:if name="Name3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.2305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.461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.6915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if>
              <dgm:else name="Name3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else>
            </dgm:choose>
          </dgm:if>
          <dgm:else name="Name38">
            <dgm:alg type="composite">
              <dgm:param type="ar" val="1.9377"/>
            </dgm:alg>
            <dgm:choose name="Name39">
              <dgm:if name="Name4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2305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461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6915"/>
                  <dgm:constr type="t" for="ch" forName="childText4" refType="h" fact="0.5"/>
                  <dgm:constr type="w" for="ch" forName="childText4" refType="w" fact="0.232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.2305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.461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.6915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if>
              <dgm:else name="Name4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.7695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539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3085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076"/>
                  <dgm:constr type="t" for="ch" forName="childText4" refType="h" fact="0.5"/>
                  <dgm:constr type="w" for="ch" forName="childText4" refType="w" fact="0.234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else>
            </dgm:choose>
          </dgm:else>
        </dgm:choose>
      </dgm:if>
      <dgm:else name="Name42">
        <dgm:choose name="Name43">
          <dgm:if name="Name44" axis="ch ch" ptType="node node" func="cnt" op="equ" val="0">
            <dgm:alg type="composite">
              <dgm:param type="ar" val="2.9463"/>
            </dgm:alg>
            <dgm:choose name="Name45">
              <dgm:if name="Name4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.1848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.3696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.5545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.7393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if>
              <dgm:else name="Name4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else>
            </dgm:choose>
          </dgm:if>
          <dgm:else name="Name48">
            <dgm:alg type="composite">
              <dgm:param type="ar" val="1.7837"/>
            </dgm:alg>
            <dgm:choose name="Name49">
              <dgm:if name="Name5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1848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3696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5545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7393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.1848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.3696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.5545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.7393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if>
              <dgm:else name="Name5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.81518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63036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44554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26072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0759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else>
            </dgm:choose>
          </dgm:else>
        </dgm:choose>
      </dgm:else>
    </dgm:choose>
    <dgm:forEach name="Name52" axis="ch" ptType="node" cnt="1">
      <dgm:layoutNode name="parentText1" styleLbl="node1">
        <dgm:varLst>
          <dgm:chMax/>
          <dgm:chPref val="3"/>
          <dgm:bulletEnabled val="1"/>
        </dgm:varLst>
        <dgm:choose name="Name53">
          <dgm:if name="Name54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55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56">
        <dgm:if name="Name57" axis="ch" ptType="node" func="cnt" op="gte" val="1">
          <dgm:layoutNode name="childText1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8"/>
      </dgm:choose>
    </dgm:forEach>
    <dgm:forEach name="Name59" axis="ch" ptType="node" st="2" cnt="1">
      <dgm:layoutNode name="parentText2" styleLbl="node1">
        <dgm:varLst>
          <dgm:chMax/>
          <dgm:chPref val="3"/>
          <dgm:bulletEnabled val="1"/>
        </dgm:varLst>
        <dgm:choose name="Name60">
          <dgm:if name="Name61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2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63">
        <dgm:if name="Name64" axis="ch" ptType="node" func="cnt" op="gte" val="1">
          <dgm:layoutNode name="childText2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5"/>
      </dgm:choose>
    </dgm:forEach>
    <dgm:forEach name="Name66" axis="ch" ptType="node" st="3" cnt="1">
      <dgm:layoutNode name="parentText3" styleLbl="node1">
        <dgm:varLst>
          <dgm:chMax/>
          <dgm:chPref val="3"/>
          <dgm:bulletEnabled val="1"/>
        </dgm:varLst>
        <dgm:choose name="Name67">
          <dgm:if name="Name68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9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0">
        <dgm:if name="Name71" axis="ch" ptType="node" func="cnt" op="gte" val="1">
          <dgm:layoutNode name="childText3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</dgm:forEach>
    <dgm:forEach name="Name73" axis="ch" ptType="node" st="4" cnt="1">
      <dgm:layoutNode name="parentText4" styleLbl="node1">
        <dgm:varLst>
          <dgm:chMax/>
          <dgm:chPref val="3"/>
          <dgm:bulletEnabled val="1"/>
        </dgm:varLst>
        <dgm:choose name="Name74">
          <dgm:if name="Name75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76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7">
        <dgm:if name="Name78" axis="ch" ptType="node" func="cnt" op="gte" val="1">
          <dgm:layoutNode name="childText4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9"/>
      </dgm:choose>
    </dgm:forEach>
    <dgm:forEach name="Name80" axis="ch" ptType="node" st="5" cnt="1">
      <dgm:layoutNode name="parentText5" styleLbl="node1">
        <dgm:varLst>
          <dgm:chMax/>
          <dgm:chPref val="3"/>
          <dgm:bulletEnabled val="1"/>
        </dgm:varLst>
        <dgm:choose name="Name81">
          <dgm:if name="Name82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83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84">
        <dgm:if name="Name85" axis="ch" ptType="node" func="cnt" op="gte" val="1">
          <dgm:layoutNode name="childText5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6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6275" cy="493971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 defTabSz="957427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862" y="0"/>
            <a:ext cx="2946275" cy="493971"/>
          </a:xfrm>
          <a:prstGeom prst="rect">
            <a:avLst/>
          </a:prstGeom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3AE8C5B7-69CB-4ADF-B24F-2925A50D24F4}" type="datetimeFigureOut">
              <a:rPr lang="lv-LV" altLang="lv-LV"/>
              <a:pPr>
                <a:defRPr/>
              </a:pPr>
              <a:t>11.04.17.</a:t>
            </a:fld>
            <a:endParaRPr lang="lv-LV" alt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30275" y="739775"/>
            <a:ext cx="4937125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pPr lvl="0"/>
            <a:endParaRPr lang="lv-LV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385" y="4690192"/>
            <a:ext cx="5436909" cy="4442362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lv-LV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377007"/>
            <a:ext cx="2946275" cy="493971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 defTabSz="957427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862" y="9377007"/>
            <a:ext cx="2946275" cy="493971"/>
          </a:xfrm>
          <a:prstGeom prst="rect">
            <a:avLst/>
          </a:prstGeom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03F68ABF-6325-4281-9FD8-38D063DF5D1A}" type="slidenum">
              <a:rPr lang="lv-LV" altLang="lv-LV"/>
              <a:pPr>
                <a:defRPr/>
              </a:pPr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46214587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1pPr>
    <a:lvl2pPr marL="4683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2pPr>
    <a:lvl3pPr marL="9382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3pPr>
    <a:lvl4pPr marL="14081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4pPr>
    <a:lvl5pPr marL="18780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5pPr>
    <a:lvl6pPr marL="234894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F68ABF-6325-4281-9FD8-38D063DF5D1A}" type="slidenum">
              <a:rPr lang="lv-LV" altLang="lv-LV" smtClean="0"/>
              <a:pPr>
                <a:defRPr/>
              </a:pPr>
              <a:t>1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2013519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F68ABF-6325-4281-9FD8-38D063DF5D1A}" type="slidenum">
              <a:rPr lang="lv-LV" altLang="lv-LV" smtClean="0"/>
              <a:pPr>
                <a:defRPr/>
              </a:pPr>
              <a:t>15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10521121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F68ABF-6325-4281-9FD8-38D063DF5D1A}" type="slidenum">
              <a:rPr lang="lv-LV" altLang="lv-LV" smtClean="0"/>
              <a:pPr>
                <a:defRPr/>
              </a:pPr>
              <a:t>16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12768238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F68ABF-6325-4281-9FD8-38D063DF5D1A}" type="slidenum">
              <a:rPr lang="lv-LV" altLang="lv-LV" smtClean="0"/>
              <a:pPr>
                <a:defRPr/>
              </a:pPr>
              <a:t>17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3162373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 userDrawn="1"/>
        </p:nvSpPr>
        <p:spPr>
          <a:xfrm>
            <a:off x="685800" y="4724400"/>
            <a:ext cx="77724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 userDrawn="1"/>
        </p:nvSpPr>
        <p:spPr bwMode="auto">
          <a:xfrm>
            <a:off x="2525713" y="2265363"/>
            <a:ext cx="4545012" cy="4000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defRPr/>
            </a:pPr>
            <a:r>
              <a:rPr lang="en-US" altLang="lv-LV" sz="2000" smtClean="0">
                <a:latin typeface="Arial" panose="020B0604020202020204" pitchFamily="34" charset="0"/>
              </a:rPr>
              <a:t>Būvniecības valsts kontroles birojs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7724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611598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1784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>
            <a:spLocks noChangeArrowheads="1"/>
          </p:cNvSpPr>
          <p:nvPr userDrawn="1"/>
        </p:nvSpPr>
        <p:spPr bwMode="auto">
          <a:xfrm>
            <a:off x="14288" y="1141413"/>
            <a:ext cx="2597150" cy="2603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defRPr/>
            </a:pPr>
            <a:r>
              <a:rPr lang="en-US" altLang="lv-LV" sz="1100" smtClean="0">
                <a:latin typeface="Arial" panose="020B0604020202020204" pitchFamily="34" charset="0"/>
              </a:rPr>
              <a:t>Būvniecības valsts kontroles birojs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0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2E6D6C19-4EBD-463F-B2DB-F8EE9F5F0733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9854441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>
            <a:spLocks noChangeArrowheads="1"/>
          </p:cNvSpPr>
          <p:nvPr userDrawn="1"/>
        </p:nvSpPr>
        <p:spPr bwMode="auto">
          <a:xfrm>
            <a:off x="14288" y="1141413"/>
            <a:ext cx="2597150" cy="2603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defRPr/>
            </a:pPr>
            <a:r>
              <a:rPr lang="en-US" altLang="lv-LV" sz="1100" smtClean="0">
                <a:latin typeface="Arial" panose="020B0604020202020204" pitchFamily="34" charset="0"/>
              </a:rPr>
              <a:t>Būvniecības valsts kontroles birojs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0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2E6D6C19-4EBD-463F-B2DB-F8EE9F5F0733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0551890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657600"/>
            <a:ext cx="6096000" cy="1384295"/>
          </a:xfrm>
        </p:spPr>
        <p:txBody>
          <a:bodyPr anchor="t">
            <a:normAutofit/>
          </a:bodyPr>
          <a:lstStyle>
            <a:lvl1pPr algn="l">
              <a:defRPr sz="24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90800" y="381000"/>
            <a:ext cx="6096000" cy="32766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4BBDE894-CE77-44A2-B5D5-C8BBA030B6AA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7407679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1752600"/>
            <a:ext cx="2895600" cy="437356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1752600"/>
            <a:ext cx="2971800" cy="437357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3FAB5709-8C51-422B-A470-C2EFF3A964A9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522999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2386940"/>
            <a:ext cx="2895600" cy="373922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2386940"/>
            <a:ext cx="2971800" cy="373923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2590800" y="1852613"/>
            <a:ext cx="28956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5715000" y="1851953"/>
            <a:ext cx="29718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Slide Number Placeholder 22"/>
          <p:cNvSpPr>
            <a:spLocks noGrp="1"/>
          </p:cNvSpPr>
          <p:nvPr>
            <p:ph type="sldNum" sz="quarter" idx="18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B93A8729-E4F1-478D-AC67-D930C5DE18B1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2941251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333BB229-24A7-46D3-8CB1-54B1FC324001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4646096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273E5787-54CC-41DE-9363-D4B2B58989D2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8426662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72975"/>
            <a:ext cx="2751026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9527" y="273054"/>
            <a:ext cx="3269672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90800" y="1435119"/>
            <a:ext cx="2751026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C1A316C8-0491-42D7-AEBE-45BDCA0F3F4B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320811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116476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 smtClean="0"/>
              <a:t>Click to edit Master text styles</a:t>
            </a:r>
          </a:p>
          <a:p>
            <a:pPr lvl="1"/>
            <a:r>
              <a:rPr lang="en-US" altLang="lv-LV" smtClean="0"/>
              <a:t>Second level</a:t>
            </a:r>
          </a:p>
          <a:p>
            <a:pPr lvl="2"/>
            <a:r>
              <a:rPr lang="en-US" altLang="lv-LV" smtClean="0"/>
              <a:t>Third level</a:t>
            </a:r>
          </a:p>
          <a:p>
            <a:pPr lvl="3"/>
            <a:r>
              <a:rPr lang="en-US" altLang="lv-LV" smtClean="0"/>
              <a:t>Fourth level</a:t>
            </a:r>
          </a:p>
          <a:p>
            <a:pPr lvl="4"/>
            <a:r>
              <a:rPr lang="en-US" altLang="lv-LV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en-US" alt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C49C2B28-8564-4805-B11D-FD6CA4775979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7" r:id="rId1"/>
    <p:sldLayoutId id="2147483848" r:id="rId2"/>
    <p:sldLayoutId id="2147483849" r:id="rId3"/>
    <p:sldLayoutId id="2147483850" r:id="rId4"/>
    <p:sldLayoutId id="2147483851" r:id="rId5"/>
    <p:sldLayoutId id="2147483852" r:id="rId6"/>
    <p:sldLayoutId id="2147483853" r:id="rId7"/>
    <p:sldLayoutId id="2147483854" r:id="rId8"/>
    <p:sldLayoutId id="2147483855" r:id="rId9"/>
    <p:sldLayoutId id="2147483856" r:id="rId10"/>
    <p:sldLayoutId id="21474838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38213" rtl="0" eaLnBrk="0" fontAlgn="base" hangingPunct="0">
        <a:spcBef>
          <a:spcPct val="0"/>
        </a:spcBef>
        <a:spcAft>
          <a:spcPct val="0"/>
        </a:spcAft>
        <a:defRPr sz="4500" kern="1200">
          <a:solidFill>
            <a:schemeClr val="tx1"/>
          </a:solidFill>
          <a:latin typeface="+mj-lt"/>
          <a:ea typeface="MS PGothic" panose="020B0600070205080204" pitchFamily="34" charset="-128"/>
          <a:cs typeface="+mj-cs"/>
        </a:defRPr>
      </a:lvl1pPr>
      <a:lvl2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anose="020B0600070205080204" pitchFamily="34" charset="-128"/>
        </a:defRPr>
      </a:lvl2pPr>
      <a:lvl3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anose="020B0600070205080204" pitchFamily="34" charset="-128"/>
        </a:defRPr>
      </a:lvl3pPr>
      <a:lvl4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anose="020B0600070205080204" pitchFamily="34" charset="-128"/>
        </a:defRPr>
      </a:lvl4pPr>
      <a:lvl5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anose="020B0600070205080204" pitchFamily="34" charset="-128"/>
        </a:defRPr>
      </a:lvl5pPr>
      <a:lvl6pPr marL="4572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6pPr>
      <a:lvl7pPr marL="9144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7pPr>
      <a:lvl8pPr marL="13716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8pPr>
      <a:lvl9pPr marL="18288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9pPr>
    </p:titleStyle>
    <p:bodyStyle>
      <a:lvl1pPr marL="350838" indent="-350838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3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1pPr>
      <a:lvl2pPr marL="762000" indent="-292100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9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2pPr>
      <a:lvl3pPr marL="11731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3pPr>
      <a:lvl4pPr marL="16430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9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4pPr>
      <a:lvl5pPr marL="21129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9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jpe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Title 1"/>
          <p:cNvSpPr>
            <a:spLocks noGrp="1"/>
          </p:cNvSpPr>
          <p:nvPr>
            <p:ph type="title"/>
          </p:nvPr>
        </p:nvSpPr>
        <p:spPr>
          <a:xfrm>
            <a:off x="685800" y="3368040"/>
            <a:ext cx="7772400" cy="960438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lv-LV" sz="2800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Būvniecības informācijas sistēma (BIS)</a:t>
            </a:r>
            <a:br>
              <a:rPr lang="lv-LV" sz="2800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</a:br>
            <a:r>
              <a:rPr lang="lv-LV" sz="2800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endParaRPr lang="lv-LV" altLang="lv-LV" sz="2800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375862" y="6084916"/>
            <a:ext cx="25656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EE8569B7-5C0D-4B42-A842-0BF46EC33788}" type="datetime4">
              <a:rPr lang="lv-LV" sz="1800" smtClean="0">
                <a:latin typeface="Arial" panose="020B0604020202020204" pitchFamily="34" charset="0"/>
                <a:cs typeface="Arial" panose="020B0604020202020204" pitchFamily="34" charset="0"/>
              </a:rPr>
              <a:t>2017. gada 11. aprīlis</a:t>
            </a:fld>
            <a:endParaRPr lang="lv-LV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5884" y="1473527"/>
            <a:ext cx="7680960" cy="595561"/>
          </a:xfrm>
        </p:spPr>
        <p:txBody>
          <a:bodyPr>
            <a:normAutofit/>
          </a:bodyPr>
          <a:lstStyle/>
          <a:p>
            <a:r>
              <a:rPr lang="lv-LV" b="1" u="sng" dirty="0">
                <a:latin typeface="Arial" panose="020B0604020202020204" pitchFamily="34" charset="0"/>
                <a:cs typeface="Arial" panose="020B0604020202020204" pitchFamily="34" charset="0"/>
              </a:rPr>
              <a:t>Tehniskā funkcionalitāte būvprojektu lejupielādei </a:t>
            </a:r>
            <a:r>
              <a:rPr lang="lv-LV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BIS-ā</a:t>
            </a:r>
            <a:endParaRPr lang="lv-LV" sz="1800" b="1" u="sng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lv-LV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3"/>
          </p:nvPr>
        </p:nvSpPr>
        <p:spPr>
          <a:xfrm>
            <a:off x="8420793" y="6324600"/>
            <a:ext cx="418407" cy="304800"/>
          </a:xfrm>
        </p:spPr>
        <p:txBody>
          <a:bodyPr/>
          <a:lstStyle/>
          <a:p>
            <a:pPr>
              <a:defRPr/>
            </a:pPr>
            <a:fld id="{2E6D6C19-4EBD-463F-B2DB-F8EE9F5F0733}" type="slidenum">
              <a:rPr lang="en-US" altLang="lv-LV" smtClean="0"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10</a:t>
            </a:fld>
            <a:endParaRPr lang="en-US" altLang="lv-LV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2743200" y="259075"/>
            <a:ext cx="6096000" cy="10366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Autofit/>
          </a:bodyPr>
          <a:lstStyle>
            <a:lvl1pPr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anose="020B0600070205080204" pitchFamily="34" charset="-128"/>
              </a:defRPr>
            </a:lvl2pPr>
            <a:lvl3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anose="020B0600070205080204" pitchFamily="34" charset="-128"/>
              </a:defRPr>
            </a:lvl3pPr>
            <a:lvl4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anose="020B0600070205080204" pitchFamily="34" charset="-128"/>
              </a:defRPr>
            </a:lvl4pPr>
            <a:lvl5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anose="020B0600070205080204" pitchFamily="34" charset="-128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lv-LV" sz="2800" dirty="0" smtClean="0">
                <a:solidFill>
                  <a:srgbClr val="389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Darba </a:t>
            </a:r>
            <a:r>
              <a:rPr lang="lv-LV" sz="2800" dirty="0" smtClean="0">
                <a:solidFill>
                  <a:srgbClr val="389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grupas (IV)</a:t>
            </a:r>
            <a:endParaRPr lang="lv-LV" altLang="lv-LV" sz="2800" dirty="0" smtClean="0">
              <a:solidFill>
                <a:srgbClr val="389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9390806"/>
              </p:ext>
            </p:extLst>
          </p:nvPr>
        </p:nvGraphicFramePr>
        <p:xfrm>
          <a:off x="315884" y="1954876"/>
          <a:ext cx="8229600" cy="3836412"/>
        </p:xfrm>
        <a:graphic>
          <a:graphicData uri="http://schemas.openxmlformats.org/drawingml/2006/table">
            <a:tbl>
              <a:tblPr bandCol="1">
                <a:tableStyleId>{125E5076-3810-47DD-B79F-674D7AD40C01}</a:tableStyleId>
              </a:tblPr>
              <a:tblGrid>
                <a:gridCol w="349134"/>
                <a:gridCol w="2739237"/>
                <a:gridCol w="5141229"/>
              </a:tblGrid>
              <a:tr h="333883"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13" marR="6813" marT="681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Iestāde</a:t>
                      </a:r>
                      <a:endParaRPr lang="lv-LV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13" marR="6813" marT="681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Vārds, uzvārds, amats</a:t>
                      </a:r>
                      <a:endParaRPr lang="lv-LV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13" marR="6813" marT="681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509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Inženierkomunikāciju turētāju sadarbības </a:t>
                      </a:r>
                      <a:r>
                        <a:rPr lang="lv-LV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padome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t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Una Krutova, SIA "Mērniecības Datu Centrs" </a:t>
                      </a:r>
                      <a:r>
                        <a:rPr lang="lv-LV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izpilddirektore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6318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1" algn="l" fontAlgn="t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Arturs </a:t>
                      </a:r>
                      <a:r>
                        <a:rPr lang="lv-LV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Beilins</a:t>
                      </a:r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, AS "Rīgas Siltums" programmēšanas </a:t>
                      </a:r>
                      <a:r>
                        <a:rPr lang="lv-LV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inženieris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51822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lv-LV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LIKTA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t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Mārtiņš </a:t>
                      </a:r>
                      <a:r>
                        <a:rPr lang="lv-LV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Gataviņš</a:t>
                      </a:r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valdes </a:t>
                      </a:r>
                      <a:r>
                        <a:rPr lang="lv-LV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loceklis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2226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t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Gatis Kalniņš, projektu </a:t>
                      </a:r>
                      <a:r>
                        <a:rPr lang="lv-LV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vadītājs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2694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Nepārstāvu nevienu no augstāk minētajām Padomes dalīborganizācijām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t"/>
                      <a:r>
                        <a:rPr lang="lv-LV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Andris </a:t>
                      </a:r>
                      <a:r>
                        <a:rPr lang="lv-LV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Razgalis</a:t>
                      </a:r>
                      <a:r>
                        <a:rPr lang="lv-LV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, būvinženieris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5241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1" algn="l" fontAlgn="t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Mārtiņš Taurenis, AS "</a:t>
                      </a:r>
                      <a:r>
                        <a:rPr lang="lv-LV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Ceļuprojekts</a:t>
                      </a:r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" Tiltu un Ēku nodaļas </a:t>
                      </a:r>
                      <a:r>
                        <a:rPr lang="lv-LV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vadītājs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3159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Valsts zemes </a:t>
                      </a:r>
                      <a:r>
                        <a:rPr lang="lv-LV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dienests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t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Ints Pīrāgs, Kadastra departamenta Būvju kadastrālās uzmērīšanas daļas vadošais metodikas </a:t>
                      </a:r>
                      <a:r>
                        <a:rPr lang="lv-LV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eksperts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0509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BVKB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t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Iļja Zapoļskihs, BISN </a:t>
                      </a:r>
                      <a:r>
                        <a:rPr lang="lv-LV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vadītājs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34878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5884" y="1473527"/>
            <a:ext cx="7680960" cy="595561"/>
          </a:xfrm>
        </p:spPr>
        <p:txBody>
          <a:bodyPr>
            <a:normAutofit/>
          </a:bodyPr>
          <a:lstStyle/>
          <a:p>
            <a:r>
              <a:rPr lang="lv-LV" b="1" u="sng" dirty="0">
                <a:latin typeface="Arial" panose="020B0604020202020204" pitchFamily="34" charset="0"/>
                <a:cs typeface="Arial" panose="020B0604020202020204" pitchFamily="34" charset="0"/>
              </a:rPr>
              <a:t>Inženierkomunikāciju turētāju darba </a:t>
            </a:r>
            <a:r>
              <a:rPr lang="lv-LV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vieta</a:t>
            </a:r>
            <a:endParaRPr lang="lv-LV" sz="1800" b="1" u="sng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lv-LV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3"/>
          </p:nvPr>
        </p:nvSpPr>
        <p:spPr>
          <a:xfrm>
            <a:off x="8420793" y="6324600"/>
            <a:ext cx="418407" cy="304800"/>
          </a:xfrm>
        </p:spPr>
        <p:txBody>
          <a:bodyPr/>
          <a:lstStyle/>
          <a:p>
            <a:pPr>
              <a:defRPr/>
            </a:pPr>
            <a:fld id="{2E6D6C19-4EBD-463F-B2DB-F8EE9F5F0733}" type="slidenum">
              <a:rPr lang="en-US" altLang="lv-LV" smtClean="0"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11</a:t>
            </a:fld>
            <a:endParaRPr lang="en-US" altLang="lv-LV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2743200" y="259075"/>
            <a:ext cx="6096000" cy="10366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Autofit/>
          </a:bodyPr>
          <a:lstStyle>
            <a:lvl1pPr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anose="020B0600070205080204" pitchFamily="34" charset="-128"/>
              </a:defRPr>
            </a:lvl2pPr>
            <a:lvl3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anose="020B0600070205080204" pitchFamily="34" charset="-128"/>
              </a:defRPr>
            </a:lvl3pPr>
            <a:lvl4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anose="020B0600070205080204" pitchFamily="34" charset="-128"/>
              </a:defRPr>
            </a:lvl4pPr>
            <a:lvl5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anose="020B0600070205080204" pitchFamily="34" charset="-128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lv-LV" sz="2800" dirty="0" smtClean="0">
                <a:solidFill>
                  <a:srgbClr val="389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Darba </a:t>
            </a:r>
            <a:r>
              <a:rPr lang="lv-LV" sz="2800" dirty="0" smtClean="0">
                <a:solidFill>
                  <a:srgbClr val="389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grupas (V)</a:t>
            </a:r>
            <a:endParaRPr lang="lv-LV" altLang="lv-LV" sz="2800" dirty="0" smtClean="0">
              <a:solidFill>
                <a:srgbClr val="389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3805459"/>
              </p:ext>
            </p:extLst>
          </p:nvPr>
        </p:nvGraphicFramePr>
        <p:xfrm>
          <a:off x="315884" y="1954876"/>
          <a:ext cx="8229600" cy="4347987"/>
        </p:xfrm>
        <a:graphic>
          <a:graphicData uri="http://schemas.openxmlformats.org/drawingml/2006/table">
            <a:tbl>
              <a:tblPr bandCol="1">
                <a:tableStyleId>{125E5076-3810-47DD-B79F-674D7AD40C01}</a:tableStyleId>
              </a:tblPr>
              <a:tblGrid>
                <a:gridCol w="349134"/>
                <a:gridCol w="2739237"/>
                <a:gridCol w="5141229"/>
              </a:tblGrid>
              <a:tr h="386973">
                <a:tc>
                  <a:txBody>
                    <a:bodyPr/>
                    <a:lstStyle/>
                    <a:p>
                      <a:pPr algn="ctr" fontAlgn="t"/>
                      <a:r>
                        <a:rPr lang="lv-LV" sz="12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13" marR="6813" marT="6813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Iestāde</a:t>
                      </a:r>
                      <a:endParaRPr lang="lv-LV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13" marR="6813" marT="6813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Vārds, uzvārds, amats</a:t>
                      </a:r>
                      <a:endParaRPr lang="lv-LV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13" marR="6813" marT="6813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595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t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Inženierkomunikāciju turētāju sadarbības </a:t>
                      </a:r>
                      <a:r>
                        <a:rPr lang="lv-LV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padome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t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Gatis </a:t>
                      </a:r>
                      <a:r>
                        <a:rPr lang="lv-LV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Jukāms</a:t>
                      </a:r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, AS Sadales tīkls, Kapitālieguldījumu </a:t>
                      </a:r>
                      <a:r>
                        <a:rPr lang="lv-LV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direktors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07818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1" algn="l" fontAlgn="t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Uldis </a:t>
                      </a:r>
                      <a:r>
                        <a:rPr lang="lv-LV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Kocers</a:t>
                      </a:r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, AS "Latvijas Gāze" Perspektīvās attīstības daļas </a:t>
                      </a:r>
                      <a:r>
                        <a:rPr lang="lv-LV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vadītājs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6613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1" algn="l" fontAlgn="t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Jeļena </a:t>
                      </a:r>
                      <a:r>
                        <a:rPr lang="lv-LV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Krēsle</a:t>
                      </a:r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, AS "RĪGAS SILTUMS" Tehniskās daļas </a:t>
                      </a:r>
                      <a:r>
                        <a:rPr lang="lv-LV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Pieslēgumu</a:t>
                      </a:r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un projektēšanas grupas vadītāja </a:t>
                      </a:r>
                      <a:r>
                        <a:rPr lang="lv-LV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vietniece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5274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1" algn="l" fontAlgn="t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Una Krutova, SIA "Mērniecības Datu Centrs" </a:t>
                      </a:r>
                      <a:r>
                        <a:rPr lang="lv-LV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izpilddirektore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3189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t"/>
                      <a:r>
                        <a:rPr lang="lv-LV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LIKTA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t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Juris </a:t>
                      </a:r>
                      <a:r>
                        <a:rPr lang="lv-LV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Stašulis</a:t>
                      </a:r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, LMT Celtniecības daļas </a:t>
                      </a:r>
                      <a:r>
                        <a:rPr lang="lv-LV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vadītājs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6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1" algn="l" fontAlgn="t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Mārtiņš </a:t>
                      </a:r>
                      <a:r>
                        <a:rPr lang="lv-LV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Gataviņš</a:t>
                      </a:r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valdes </a:t>
                      </a:r>
                      <a:r>
                        <a:rPr lang="lv-LV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loceklis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52453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1" algn="l" fontAlgn="t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Juris </a:t>
                      </a:r>
                      <a:r>
                        <a:rPr lang="lv-LV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Stašulis</a:t>
                      </a:r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, LMT Celtniecības daļas </a:t>
                      </a:r>
                      <a:r>
                        <a:rPr lang="lv-LV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vadītājs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91193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1" algn="l" fontAlgn="t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Jānis Zemnieks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34753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t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Nepārstāvu nevienu no augstāk minētajām Padomes dalīborganizācijām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t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Mārtiņš Liepiņš, AS "</a:t>
                      </a:r>
                      <a:r>
                        <a:rPr lang="lv-LV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Ceļuprojekts</a:t>
                      </a:r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" valdes priekšsēdētājs, </a:t>
                      </a:r>
                      <a:r>
                        <a:rPr lang="lv-LV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Transportbūvju</a:t>
                      </a:r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inženieru asociācijas valdes </a:t>
                      </a:r>
                      <a:r>
                        <a:rPr lang="lv-LV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loceklis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34753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t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Andris </a:t>
                      </a:r>
                      <a:r>
                        <a:rPr lang="lv-LV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Zābelis</a:t>
                      </a:r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, SIA Lattelecom PPUD RN Tīkla uzraudzības sektora </a:t>
                      </a:r>
                      <a:r>
                        <a:rPr lang="lv-LV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vadītājs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2035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t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Evalds </a:t>
                      </a:r>
                      <a:r>
                        <a:rPr lang="lv-LV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Rubins</a:t>
                      </a:r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, </a:t>
                      </a:r>
                      <a:r>
                        <a:rPr lang="lv-LV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inženieris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2035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t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Jūlija Ivanova, </a:t>
                      </a:r>
                      <a:r>
                        <a:rPr lang="it-IT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inženiere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2035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Valsts zemes </a:t>
                      </a:r>
                      <a:r>
                        <a:rPr lang="lv-LV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dienests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t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Ints Pīrāgs, Kadastra departamenta Būvju kadastrālās uzmērīšanas daļas vadošais metodikas </a:t>
                      </a:r>
                      <a:r>
                        <a:rPr lang="lv-LV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eksperts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2035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VAS “Latvijas Valsts ceļi”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t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Līga Saleniece, Ceļu pārvaldīšanas un uzturēšanas pārvaldes direktora </a:t>
                      </a:r>
                      <a:r>
                        <a:rPr lang="lv-LV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vietniece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55479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5884" y="1473527"/>
            <a:ext cx="7680960" cy="595561"/>
          </a:xfrm>
        </p:spPr>
        <p:txBody>
          <a:bodyPr>
            <a:normAutofit/>
          </a:bodyPr>
          <a:lstStyle/>
          <a:p>
            <a:r>
              <a:rPr lang="lv-LV" b="1" u="sng" dirty="0">
                <a:latin typeface="Arial" panose="020B0604020202020204" pitchFamily="34" charset="0"/>
                <a:cs typeface="Arial" panose="020B0604020202020204" pitchFamily="34" charset="0"/>
              </a:rPr>
              <a:t>Elektronisko būvprojektu saskaņošanas </a:t>
            </a:r>
            <a:r>
              <a:rPr lang="lv-LV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process</a:t>
            </a:r>
            <a:endParaRPr lang="lv-LV" sz="1800" b="1" u="sng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lv-LV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3"/>
          </p:nvPr>
        </p:nvSpPr>
        <p:spPr>
          <a:xfrm>
            <a:off x="8420793" y="6324600"/>
            <a:ext cx="418407" cy="304800"/>
          </a:xfrm>
        </p:spPr>
        <p:txBody>
          <a:bodyPr/>
          <a:lstStyle/>
          <a:p>
            <a:pPr>
              <a:defRPr/>
            </a:pPr>
            <a:fld id="{2E6D6C19-4EBD-463F-B2DB-F8EE9F5F0733}" type="slidenum">
              <a:rPr lang="en-US" altLang="lv-LV" smtClean="0"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12</a:t>
            </a:fld>
            <a:endParaRPr lang="en-US" altLang="lv-LV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2743200" y="259075"/>
            <a:ext cx="6096000" cy="10366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Autofit/>
          </a:bodyPr>
          <a:lstStyle>
            <a:lvl1pPr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anose="020B0600070205080204" pitchFamily="34" charset="-128"/>
              </a:defRPr>
            </a:lvl2pPr>
            <a:lvl3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anose="020B0600070205080204" pitchFamily="34" charset="-128"/>
              </a:defRPr>
            </a:lvl3pPr>
            <a:lvl4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anose="020B0600070205080204" pitchFamily="34" charset="-128"/>
              </a:defRPr>
            </a:lvl4pPr>
            <a:lvl5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anose="020B0600070205080204" pitchFamily="34" charset="-128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lv-LV" sz="2800" dirty="0" smtClean="0">
                <a:solidFill>
                  <a:srgbClr val="389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Darba </a:t>
            </a:r>
            <a:r>
              <a:rPr lang="lv-LV" sz="2800" dirty="0" smtClean="0">
                <a:solidFill>
                  <a:srgbClr val="389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grupas (VI)</a:t>
            </a:r>
            <a:endParaRPr lang="lv-LV" altLang="lv-LV" sz="2800" dirty="0" smtClean="0">
              <a:solidFill>
                <a:srgbClr val="389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1946463"/>
              </p:ext>
            </p:extLst>
          </p:nvPr>
        </p:nvGraphicFramePr>
        <p:xfrm>
          <a:off x="315884" y="1965646"/>
          <a:ext cx="8229600" cy="4779095"/>
        </p:xfrm>
        <a:graphic>
          <a:graphicData uri="http://schemas.openxmlformats.org/drawingml/2006/table">
            <a:tbl>
              <a:tblPr bandCol="1">
                <a:tableStyleId>{125E5076-3810-47DD-B79F-674D7AD40C01}</a:tableStyleId>
              </a:tblPr>
              <a:tblGrid>
                <a:gridCol w="349134"/>
                <a:gridCol w="1720735"/>
                <a:gridCol w="6159731"/>
              </a:tblGrid>
              <a:tr h="356067">
                <a:tc>
                  <a:txBody>
                    <a:bodyPr/>
                    <a:lstStyle/>
                    <a:p>
                      <a:pPr algn="ctr" fontAlgn="t"/>
                      <a:r>
                        <a:rPr lang="lv-LV" sz="11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1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13" marR="6813" marT="681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Iestāde</a:t>
                      </a:r>
                      <a:endParaRPr lang="lv-LV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13" marR="6813" marT="681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Vārds, uzvārds, amats</a:t>
                      </a:r>
                      <a:endParaRPr lang="lv-LV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13" marR="6813" marT="681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275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/>
                    <a:lstStyle/>
                    <a:p>
                      <a:pPr algn="ctr" fontAlgn="t"/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Nepārstāvu nevienu no augstāk minētajām Padomes dalīborganizācijām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Evalds </a:t>
                      </a:r>
                      <a:r>
                        <a:rPr lang="lv-LV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Rubins</a:t>
                      </a:r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, </a:t>
                      </a:r>
                      <a:r>
                        <a:rPr lang="lv-LV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inženieris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4252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Jūlija Ivanova, </a:t>
                      </a:r>
                      <a:r>
                        <a:rPr lang="it-IT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inženiere</a:t>
                      </a:r>
                      <a:endParaRPr lang="lv-LV" sz="1100" b="0" i="0" u="none" strike="noStrike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98293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Andris </a:t>
                      </a:r>
                      <a:r>
                        <a:rPr lang="lv-LV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Razgalis</a:t>
                      </a:r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, </a:t>
                      </a:r>
                      <a:r>
                        <a:rPr lang="lv-LV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būvinženieris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49382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Mārtiņš Taurenis, AS "</a:t>
                      </a:r>
                      <a:r>
                        <a:rPr lang="lv-LV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Ceļuprojekts</a:t>
                      </a:r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" Tiltu un Ēku nodaļas </a:t>
                      </a:r>
                      <a:r>
                        <a:rPr lang="lv-LV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vadītājs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1588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Mārtiņš Liepiņš, AS "</a:t>
                      </a:r>
                      <a:r>
                        <a:rPr lang="lv-LV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Ceļuprojekts</a:t>
                      </a:r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" valdes priekšsēdētājs, </a:t>
                      </a:r>
                      <a:r>
                        <a:rPr lang="lv-LV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Transportbūvju</a:t>
                      </a:r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inženieru asociācijas valdes </a:t>
                      </a:r>
                      <a:r>
                        <a:rPr lang="lv-LV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loceklis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3985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Andris </a:t>
                      </a:r>
                      <a:r>
                        <a:rPr lang="lv-LV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Zābelis</a:t>
                      </a:r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, SIA Lattelecom PPUD RN Tīkla uzraudzības sektora </a:t>
                      </a:r>
                      <a:r>
                        <a:rPr lang="lv-LV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vadītājs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88521">
                <a:tc rowSpan="2">
                  <a:txBody>
                    <a:bodyPr/>
                    <a:lstStyle/>
                    <a:p>
                      <a:pPr algn="ctr" fontAlgn="b"/>
                      <a:r>
                        <a:rPr lang="lv-LV" sz="11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/>
                    <a:lstStyle/>
                    <a:p>
                      <a:pPr algn="ctr" fontAlgn="t"/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Inženierkomunikāciju turētāju sadarbības </a:t>
                      </a:r>
                      <a:r>
                        <a:rPr lang="lv-LV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padome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Gatis </a:t>
                      </a:r>
                      <a:r>
                        <a:rPr lang="lv-LV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Jukāms</a:t>
                      </a:r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, AS Sadales tīkls, Kapitālieguldījumu </a:t>
                      </a:r>
                      <a:r>
                        <a:rPr lang="lv-LV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direktors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18488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 fontAlgn="t"/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Uldis </a:t>
                      </a:r>
                      <a:r>
                        <a:rPr lang="lv-LV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Kocers</a:t>
                      </a:r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, AS "Latvijas Gāze" Perspektīvās attīstības daļas </a:t>
                      </a:r>
                      <a:r>
                        <a:rPr lang="lv-LV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vadītājs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81018">
                <a:tc rowSpan="2">
                  <a:txBody>
                    <a:bodyPr/>
                    <a:lstStyle/>
                    <a:p>
                      <a:pPr algn="ctr" fontAlgn="b"/>
                      <a:r>
                        <a:rPr lang="lv-LV" sz="11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t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29181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 fontAlgn="t"/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Jeļena </a:t>
                      </a:r>
                      <a:r>
                        <a:rPr lang="lv-LV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Krēsle</a:t>
                      </a:r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, AS "RĪGAS SILTUMS" Tehniskās daļas </a:t>
                      </a:r>
                      <a:r>
                        <a:rPr lang="lv-LV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Pieslēgumu</a:t>
                      </a:r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un projektēšanas grupas vadītāja </a:t>
                      </a:r>
                      <a:r>
                        <a:rPr lang="lv-LV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vietniece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8923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t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8923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Una Krutova, SIA "Mērniecības Datu Centrs" </a:t>
                      </a:r>
                      <a:r>
                        <a:rPr lang="lv-LV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izpilddirektore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8923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lv-LV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LIKTA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Mārtiņš </a:t>
                      </a:r>
                      <a:r>
                        <a:rPr lang="lv-LV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Gataviņš</a:t>
                      </a:r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valdes </a:t>
                      </a:r>
                      <a:r>
                        <a:rPr lang="lv-LV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loceklis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8923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Gatis Kalniņš, projektu </a:t>
                      </a:r>
                      <a:r>
                        <a:rPr lang="lv-LV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vadītājs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08968">
                <a:tc rowSpan="2">
                  <a:txBody>
                    <a:bodyPr/>
                    <a:lstStyle/>
                    <a:p>
                      <a:pPr algn="ctr" fontAlgn="b"/>
                      <a:r>
                        <a:rPr lang="lv-LV" sz="11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t"/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VAS “Valsts Nekustamie Īpašumi”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Ilmārs </a:t>
                      </a:r>
                      <a:r>
                        <a:rPr lang="lv-LV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Leikums</a:t>
                      </a:r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, VAS "Valsts Nekustamie Īpašumi" </a:t>
                      </a:r>
                      <a:r>
                        <a:rPr lang="lv-LV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Attīsības</a:t>
                      </a:r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pārvaldes direktora vietnieks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 fontAlgn="t"/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Inga Priedīte-Grūbe VAS "Valsts nekustamie īpašumi" Attīstības pārvaldes </a:t>
                      </a:r>
                      <a:r>
                        <a:rPr lang="lv-LV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Būvprocesa</a:t>
                      </a:r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vadības daļas vadītāja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1019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t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1527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Ekonomikas </a:t>
                      </a:r>
                      <a:r>
                        <a:rPr lang="lv-LV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ministrija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Inese Rostoka, Būvniecības politikas departamenta vecākā </a:t>
                      </a:r>
                      <a:r>
                        <a:rPr lang="lv-LV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eksperte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1527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Valsts zemes </a:t>
                      </a:r>
                      <a:r>
                        <a:rPr lang="lv-LV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dienests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Ints Pīrāgs, Kadastra departamenta Būvju kadastrālās uzmērīšanas daļas vadošais metodikas </a:t>
                      </a:r>
                      <a:r>
                        <a:rPr lang="lv-LV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eksperts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1527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17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BVKB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Rasa Atauga, BISN vecākais analītiķis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07638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VAS “Latvijas Valsts ceļi”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Līga Saleniece, Ceļu pārvaldīšanas un uzturēšanas pārvaldes direktora </a:t>
                      </a:r>
                      <a:r>
                        <a:rPr lang="lv-LV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vietniece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17032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5884" y="1473527"/>
            <a:ext cx="7680960" cy="595561"/>
          </a:xfrm>
        </p:spPr>
        <p:txBody>
          <a:bodyPr>
            <a:normAutofit/>
          </a:bodyPr>
          <a:lstStyle/>
          <a:p>
            <a:r>
              <a:rPr lang="lv-LV" b="1" u="sng" dirty="0">
                <a:latin typeface="Arial" panose="020B0604020202020204" pitchFamily="34" charset="0"/>
                <a:cs typeface="Arial" panose="020B0604020202020204" pitchFamily="34" charset="0"/>
              </a:rPr>
              <a:t>DVS-BIS </a:t>
            </a:r>
            <a:r>
              <a:rPr lang="lv-LV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saskarnes</a:t>
            </a:r>
            <a:r>
              <a:rPr lang="lv-LV" b="1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pilnveide</a:t>
            </a:r>
            <a:endParaRPr lang="lv-LV" sz="1800" b="1" u="sng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lv-LV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3"/>
          </p:nvPr>
        </p:nvSpPr>
        <p:spPr>
          <a:xfrm>
            <a:off x="8420793" y="6324600"/>
            <a:ext cx="418407" cy="304800"/>
          </a:xfrm>
        </p:spPr>
        <p:txBody>
          <a:bodyPr/>
          <a:lstStyle/>
          <a:p>
            <a:pPr>
              <a:defRPr/>
            </a:pPr>
            <a:fld id="{2E6D6C19-4EBD-463F-B2DB-F8EE9F5F0733}" type="slidenum">
              <a:rPr lang="en-US" altLang="lv-LV" smtClean="0"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13</a:t>
            </a:fld>
            <a:endParaRPr lang="en-US" altLang="lv-LV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2743200" y="259075"/>
            <a:ext cx="6096000" cy="10366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Autofit/>
          </a:bodyPr>
          <a:lstStyle>
            <a:lvl1pPr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anose="020B0600070205080204" pitchFamily="34" charset="-128"/>
              </a:defRPr>
            </a:lvl2pPr>
            <a:lvl3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anose="020B0600070205080204" pitchFamily="34" charset="-128"/>
              </a:defRPr>
            </a:lvl3pPr>
            <a:lvl4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anose="020B0600070205080204" pitchFamily="34" charset="-128"/>
              </a:defRPr>
            </a:lvl4pPr>
            <a:lvl5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anose="020B0600070205080204" pitchFamily="34" charset="-128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lv-LV" sz="2800" dirty="0" smtClean="0">
                <a:solidFill>
                  <a:srgbClr val="389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Darba </a:t>
            </a:r>
            <a:r>
              <a:rPr lang="lv-LV" sz="2800" dirty="0" smtClean="0">
                <a:solidFill>
                  <a:srgbClr val="389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grupas (VII)</a:t>
            </a:r>
            <a:endParaRPr lang="lv-LV" altLang="lv-LV" sz="2800" dirty="0" smtClean="0">
              <a:solidFill>
                <a:srgbClr val="389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5444751"/>
              </p:ext>
            </p:extLst>
          </p:nvPr>
        </p:nvGraphicFramePr>
        <p:xfrm>
          <a:off x="315884" y="1954876"/>
          <a:ext cx="8110653" cy="2354838"/>
        </p:xfrm>
        <a:graphic>
          <a:graphicData uri="http://schemas.openxmlformats.org/drawingml/2006/table">
            <a:tbl>
              <a:tblPr bandCol="1">
                <a:tableStyleId>{125E5076-3810-47DD-B79F-674D7AD40C01}</a:tableStyleId>
              </a:tblPr>
              <a:tblGrid>
                <a:gridCol w="230187"/>
                <a:gridCol w="2739237"/>
                <a:gridCol w="5141229"/>
              </a:tblGrid>
              <a:tr h="386973"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13" marR="6813" marT="681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Iestāde</a:t>
                      </a:r>
                      <a:endParaRPr lang="lv-LV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13" marR="6813" marT="681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Vārds, uzvārds, amats</a:t>
                      </a:r>
                      <a:endParaRPr lang="lv-LV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13" marR="6813" marT="681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595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lv-LV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BVKB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t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Iļja Zapoļskihs, BISN </a:t>
                      </a:r>
                      <a:r>
                        <a:rPr lang="lv-LV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vadītājs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07818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Valsts zemes </a:t>
                      </a:r>
                      <a:r>
                        <a:rPr lang="lv-LV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dienests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t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Ints Pīrāgs, Kadastra departamenta Būvju kadastrālās uzmērīšanas daļas vadošais metodikas </a:t>
                      </a:r>
                      <a:r>
                        <a:rPr lang="lv-LV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eksperts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6613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lv-LV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LIKTA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t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Mārtiņš </a:t>
                      </a:r>
                      <a:r>
                        <a:rPr lang="lv-LV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Gataviņš</a:t>
                      </a:r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valdes </a:t>
                      </a:r>
                      <a:r>
                        <a:rPr lang="lv-LV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loceklis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5274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VAS “Latvijas Valsts ceļi”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t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Līga Saleniece, Ceļu pārvaldīšanas un uzturēšanas pārvaldes direktora </a:t>
                      </a:r>
                      <a:r>
                        <a:rPr lang="lv-LV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vietniece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3189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Nepārstāvu nevienu no augstāk minētajām Padomes dalīborganizācijām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t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Jānis Rozītis, Latvijas </a:t>
                      </a:r>
                      <a:r>
                        <a:rPr lang="lv-LV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Ģeotehniķu</a:t>
                      </a:r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Savienība - valdes </a:t>
                      </a:r>
                      <a:r>
                        <a:rPr lang="lv-LV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loceklis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53781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5884" y="1473527"/>
            <a:ext cx="7680960" cy="4453448"/>
          </a:xfrm>
        </p:spPr>
        <p:txBody>
          <a:bodyPr>
            <a:normAutofit/>
          </a:bodyPr>
          <a:lstStyle/>
          <a:p>
            <a:r>
              <a:rPr lang="lv-LV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Darbības principi (projekts):</a:t>
            </a:r>
          </a:p>
          <a:p>
            <a:endParaRPr lang="lv-LV" sz="1800" b="1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lv-LV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Darba grupas darbu koordinē BIS ERAF konsultanta pārstāvis.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lv-LV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lv-LV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Darba grupas sēdes notiek reiz mēnesī.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lv-LV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lv-LV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Komunikācija darba grupas ietvaros notiek elektroniski.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lv-LV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lv-LV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Dalībnieki izstrādā «tehniskā risinājuma» projektu, saskaņo to darba grupas ietvaros un prezentē BIS padomē.</a:t>
            </a:r>
            <a:endParaRPr lang="lv-LV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lv-LV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3"/>
          </p:nvPr>
        </p:nvSpPr>
        <p:spPr>
          <a:xfrm>
            <a:off x="8420793" y="6324600"/>
            <a:ext cx="418407" cy="304800"/>
          </a:xfrm>
        </p:spPr>
        <p:txBody>
          <a:bodyPr/>
          <a:lstStyle/>
          <a:p>
            <a:pPr>
              <a:defRPr/>
            </a:pPr>
            <a:fld id="{2E6D6C19-4EBD-463F-B2DB-F8EE9F5F0733}" type="slidenum">
              <a:rPr lang="en-US" altLang="lv-LV" smtClean="0"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14</a:t>
            </a:fld>
            <a:endParaRPr lang="en-US" altLang="lv-LV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2743200" y="259075"/>
            <a:ext cx="6096000" cy="10366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Autofit/>
          </a:bodyPr>
          <a:lstStyle>
            <a:lvl1pPr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anose="020B0600070205080204" pitchFamily="34" charset="-128"/>
              </a:defRPr>
            </a:lvl2pPr>
            <a:lvl3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anose="020B0600070205080204" pitchFamily="34" charset="-128"/>
              </a:defRPr>
            </a:lvl3pPr>
            <a:lvl4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anose="020B0600070205080204" pitchFamily="34" charset="-128"/>
              </a:defRPr>
            </a:lvl4pPr>
            <a:lvl5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anose="020B0600070205080204" pitchFamily="34" charset="-128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lv-LV" sz="2800" dirty="0" smtClean="0">
                <a:solidFill>
                  <a:srgbClr val="389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Darba </a:t>
            </a:r>
            <a:r>
              <a:rPr lang="lv-LV" sz="2800" dirty="0" smtClean="0">
                <a:solidFill>
                  <a:srgbClr val="389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grupas (VII)</a:t>
            </a:r>
            <a:endParaRPr lang="lv-LV" altLang="lv-LV" sz="2800" dirty="0" smtClean="0">
              <a:solidFill>
                <a:srgbClr val="389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3639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3973198"/>
              </p:ext>
            </p:extLst>
          </p:nvPr>
        </p:nvGraphicFramePr>
        <p:xfrm>
          <a:off x="257172" y="1428749"/>
          <a:ext cx="8610604" cy="489585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38428"/>
                <a:gridCol w="314325"/>
                <a:gridCol w="278567"/>
                <a:gridCol w="434708"/>
                <a:gridCol w="399562"/>
                <a:gridCol w="410661"/>
                <a:gridCol w="421759"/>
                <a:gridCol w="360716"/>
                <a:gridCol w="366264"/>
                <a:gridCol w="416210"/>
                <a:gridCol w="423610"/>
                <a:gridCol w="392163"/>
                <a:gridCol w="368115"/>
                <a:gridCol w="349617"/>
                <a:gridCol w="347767"/>
                <a:gridCol w="345916"/>
                <a:gridCol w="342216"/>
              </a:tblGrid>
              <a:tr h="297418">
                <a:tc row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Darbības nosaukums</a:t>
                      </a:r>
                      <a:endParaRPr lang="lv-LV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b"/>
                </a:tc>
                <a:tc gridSpan="16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Projekta īstenošanas laika grafiks (ceturkšņos</a:t>
                      </a:r>
                      <a:r>
                        <a:rPr lang="lv-LV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)*</a:t>
                      </a:r>
                      <a:endParaRPr lang="lv-LV" sz="14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b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</a:tr>
              <a:tr h="255333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2017</a:t>
                      </a:r>
                      <a:endParaRPr lang="lv-LV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b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2018</a:t>
                      </a:r>
                      <a:endParaRPr lang="lv-LV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b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tabLst>
                          <a:tab pos="1866265" algn="r"/>
                        </a:tabLst>
                      </a:pPr>
                      <a:r>
                        <a:rPr lang="lv-LV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2019</a:t>
                      </a:r>
                      <a:endParaRPr lang="lv-LV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tabLst>
                          <a:tab pos="1866265" algn="r"/>
                        </a:tabLst>
                      </a:pPr>
                      <a:r>
                        <a:rPr lang="lv-LV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2020</a:t>
                      </a:r>
                      <a:endParaRPr lang="lv-LV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</a:tr>
              <a:tr h="25533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lv-LV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lv-LV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lv-LV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lv-LV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lv-LV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lv-LV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lv-LV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lv-LV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lv-LV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lv-LV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lv-LV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lv-LV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lv-LV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lv-LV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lv-LV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lv-LV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</a:tr>
              <a:tr h="85242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Programmatūras izstrādes un integrācijas iepirkuma dokumentācijas izstrāde un iepirkuma realizācija</a:t>
                      </a:r>
                      <a:endParaRPr lang="lv-LV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lv-LV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lv-LV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</a:tr>
              <a:tr h="41220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Prasību specifikācijas izstrāde</a:t>
                      </a:r>
                      <a:endParaRPr lang="lv-LV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lv-LV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lv-LV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lv-LV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lv-LV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lv-LV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lv-LV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lv-LV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lv-LV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</a:tr>
              <a:tr h="41220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Projektējuma apraksta izstrāde</a:t>
                      </a:r>
                      <a:endParaRPr lang="lv-LV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lv-LV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lv-LV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lv-LV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lv-LV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lv-LV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lv-LV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lv-LV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lv-LV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lv-LV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</a:tr>
              <a:tr h="27450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Programmatūras izstrāde</a:t>
                      </a:r>
                      <a:endParaRPr lang="lv-LV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lv-LV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lv-LV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lv-LV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lv-LV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lv-LV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lv-LV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lv-LV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lv-LV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lv-LV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lv-LV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</a:tr>
              <a:tr h="27450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Programmatūras testēšana</a:t>
                      </a:r>
                      <a:endParaRPr lang="lv-LV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lv-LV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lv-LV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lv-LV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lv-LV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lv-LV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lv-LV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lv-LV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lv-LV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lv-LV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</a:tr>
              <a:tr h="61438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tabLst>
                          <a:tab pos="1073785" algn="l"/>
                        </a:tabLst>
                      </a:pPr>
                      <a:r>
                        <a:rPr lang="lv-LV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Programmatūras ieviešana, informatīvo un darbības uzsākšana</a:t>
                      </a:r>
                      <a:endParaRPr lang="lv-LV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lv-LV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lv-LV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lv-LV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lv-LV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lv-LV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lv-LV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lv-LV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lv-LV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lv-LV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lv-LV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lv-LV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</a:tr>
              <a:tr h="43098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tabLst>
                          <a:tab pos="1073785" algn="l"/>
                        </a:tabLst>
                      </a:pPr>
                      <a:r>
                        <a:rPr lang="lv-LV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Mācību materiālu izstrāde, apmācību veikšana</a:t>
                      </a:r>
                      <a:endParaRPr lang="lv-LV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lv-LV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lv-LV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lv-LV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lv-LV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lv-LV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lv-LV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lv-LV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lv-LV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lv-LV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lv-LV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lv-LV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</a:tr>
              <a:tr h="81656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tabLst>
                          <a:tab pos="1073785" algn="l"/>
                        </a:tabLst>
                      </a:pPr>
                      <a:r>
                        <a:rPr lang="lv-LV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Projekta administrēšana un vadība, ieviešanas uzraudzība, kvalitātes kontrole</a:t>
                      </a:r>
                      <a:endParaRPr lang="lv-LV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lv-LV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lv-LV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lv-LV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lv-LV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lv-LV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lv-LV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lv-LV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lv-LV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lv-LV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lv-LV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lv-LV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lv-LV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lv-LV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2542903" y="260263"/>
            <a:ext cx="6239150" cy="715097"/>
          </a:xfrm>
        </p:spPr>
        <p:txBody>
          <a:bodyPr>
            <a:noAutofit/>
          </a:bodyPr>
          <a:lstStyle/>
          <a:p>
            <a:pPr algn="ctr"/>
            <a:r>
              <a:rPr lang="lv-LV" sz="2800" dirty="0" smtClean="0">
                <a:solidFill>
                  <a:srgbClr val="389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Projekta īstenošanas laika grafiks</a:t>
            </a:r>
            <a:endParaRPr lang="lv-LV" altLang="lv-LV" sz="2800" dirty="0" smtClean="0">
              <a:solidFill>
                <a:srgbClr val="389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2E6D6C19-4EBD-463F-B2DB-F8EE9F5F0733}" type="slidenum">
              <a:rPr lang="en-US" altLang="lv-LV" smtClean="0"/>
              <a:pPr>
                <a:defRPr/>
              </a:pPr>
              <a:t>15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0604056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199204"/>
              </p:ext>
            </p:extLst>
          </p:nvPr>
        </p:nvGraphicFramePr>
        <p:xfrm>
          <a:off x="266007" y="1763736"/>
          <a:ext cx="8271361" cy="384868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08931"/>
                <a:gridCol w="436812"/>
                <a:gridCol w="436812"/>
                <a:gridCol w="401887"/>
                <a:gridCol w="386816"/>
                <a:gridCol w="401887"/>
                <a:gridCol w="401887"/>
                <a:gridCol w="401887"/>
                <a:gridCol w="445461"/>
                <a:gridCol w="384175"/>
                <a:gridCol w="515207"/>
                <a:gridCol w="401887"/>
                <a:gridCol w="447712"/>
              </a:tblGrid>
              <a:tr h="276226">
                <a:tc row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Darbības nosaukums</a:t>
                      </a:r>
                      <a:endParaRPr lang="lv-LV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b"/>
                </a:tc>
                <a:tc gridSpan="1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Laika </a:t>
                      </a:r>
                      <a:r>
                        <a:rPr lang="lv-LV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grafiks (ceturkšņos</a:t>
                      </a:r>
                      <a:r>
                        <a:rPr lang="lv-LV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)*</a:t>
                      </a:r>
                      <a:endParaRPr lang="lv-LV" sz="14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</a:tr>
              <a:tr h="195058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2017</a:t>
                      </a:r>
                      <a:endParaRPr lang="lv-LV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b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2018</a:t>
                      </a:r>
                      <a:endParaRPr lang="lv-LV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b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tabLst>
                          <a:tab pos="1866265" algn="r"/>
                        </a:tabLst>
                      </a:pPr>
                      <a:r>
                        <a:rPr lang="lv-LV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2019</a:t>
                      </a:r>
                      <a:endParaRPr lang="lv-LV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</a:tr>
              <a:tr h="218527">
                <a:tc>
                  <a:txBody>
                    <a:bodyPr/>
                    <a:lstStyle/>
                    <a:p>
                      <a:pPr algn="l" fontAlgn="ctr"/>
                      <a:endParaRPr lang="lv-LV" sz="12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lv-LV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lv-LV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lv-LV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lv-LV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lv-LV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lv-LV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lv-LV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lv-LV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lv-LV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lv-LV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lv-LV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lv-LV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</a:tr>
              <a:tr h="758378"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Būvkomersantu klasifikācijas funkcionalitātes izstrāde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lv-LV" sz="1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31.01.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01.05.</a:t>
                      </a: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</a:tr>
              <a:tr h="382831"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E-saskaņošana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20.03.</a:t>
                      </a: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28.02.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</a:tr>
              <a:tr h="382831"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Būvniecības procesa uzraudzības pilnveide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01.09.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lv-LV" sz="1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31.07.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</a:tr>
              <a:tr h="254948"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Būvju ekspluatācijas uzraudzības ieviešana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01.03.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31.01.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</a:tr>
              <a:tr h="254948"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Ēku energoefektivitātes pārvaldības pilnveide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01.09.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31.07.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</a:tr>
              <a:tr h="570605"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Būvspeciālistu</a:t>
                      </a:r>
                      <a:r>
                        <a:rPr lang="lv-LV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datu pārvaldības pilnveide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01.03.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31.12.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</a:tr>
              <a:tr h="382831"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Būvju un būvizstrādājumu galvenās raksturojošās informācijas uzturēšana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01.03.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31.12.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</a:tr>
            </a:tbl>
          </a:graphicData>
        </a:graphic>
      </p:graphicFrame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2542903" y="260263"/>
            <a:ext cx="6239150" cy="715097"/>
          </a:xfrm>
        </p:spPr>
        <p:txBody>
          <a:bodyPr>
            <a:noAutofit/>
          </a:bodyPr>
          <a:lstStyle/>
          <a:p>
            <a:pPr algn="ctr"/>
            <a:r>
              <a:rPr lang="lv-LV" sz="2800" dirty="0" smtClean="0">
                <a:solidFill>
                  <a:srgbClr val="389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BIS attīstības laika grafiks</a:t>
            </a:r>
            <a:endParaRPr lang="lv-LV" altLang="lv-LV" sz="2800" dirty="0" smtClean="0">
              <a:solidFill>
                <a:srgbClr val="389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2E6D6C19-4EBD-463F-B2DB-F8EE9F5F0733}" type="slidenum">
              <a:rPr lang="en-US" altLang="lv-LV" smtClean="0"/>
              <a:pPr>
                <a:defRPr/>
              </a:pPr>
              <a:t>16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5658422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 bwMode="auto">
          <a:xfrm>
            <a:off x="2599170" y="325466"/>
            <a:ext cx="6096000" cy="69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rmAutofit/>
          </a:bodyPr>
          <a:lstStyle>
            <a:lvl1pPr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anose="020B0600070205080204" pitchFamily="34" charset="-128"/>
              </a:defRPr>
            </a:lvl2pPr>
            <a:lvl3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anose="020B0600070205080204" pitchFamily="34" charset="-128"/>
              </a:defRPr>
            </a:lvl3pPr>
            <a:lvl4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anose="020B0600070205080204" pitchFamily="34" charset="-128"/>
              </a:defRPr>
            </a:lvl4pPr>
            <a:lvl5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anose="020B0600070205080204" pitchFamily="34" charset="-128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lv-LV" sz="2800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BIS </a:t>
            </a:r>
            <a:r>
              <a:rPr lang="lv-LV" sz="28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attīstība. </a:t>
            </a:r>
            <a:r>
              <a:rPr lang="lv-LV" sz="2800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E-saskaņošana.</a:t>
            </a:r>
            <a:endParaRPr lang="en-US" altLang="lv-LV" sz="2800" dirty="0" smtClean="0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3"/>
          </p:nvPr>
        </p:nvSpPr>
        <p:spPr>
          <a:xfrm>
            <a:off x="8478982" y="6356538"/>
            <a:ext cx="399547" cy="304800"/>
          </a:xfrm>
        </p:spPr>
        <p:txBody>
          <a:bodyPr/>
          <a:lstStyle/>
          <a:p>
            <a:pPr>
              <a:defRPr/>
            </a:pPr>
            <a:fld id="{2E6D6C19-4EBD-463F-B2DB-F8EE9F5F0733}" type="slidenum">
              <a:rPr lang="en-US" altLang="lv-LV" smtClean="0"/>
              <a:pPr>
                <a:defRPr/>
              </a:pPr>
              <a:t>17</a:t>
            </a:fld>
            <a:endParaRPr lang="en-US" altLang="lv-LV" dirty="0"/>
          </a:p>
        </p:txBody>
      </p:sp>
      <p:pic>
        <p:nvPicPr>
          <p:cNvPr id="11" name="Picture 2" descr="Картинки по запросу ide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5177" y="1281530"/>
            <a:ext cx="610815" cy="712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Похожее изображение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7791" y="5935357"/>
            <a:ext cx="746212" cy="746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3" name="Straight Connector 12"/>
          <p:cNvCxnSpPr/>
          <p:nvPr/>
        </p:nvCxnSpPr>
        <p:spPr>
          <a:xfrm>
            <a:off x="4243396" y="1837372"/>
            <a:ext cx="30531" cy="4318188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2411174" y="1432346"/>
            <a:ext cx="9541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1800" b="1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Klients</a:t>
            </a:r>
            <a:endParaRPr lang="en-US" sz="1800" b="1" u="sng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490433" y="1428486"/>
            <a:ext cx="12105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1800" b="1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Būvvalde</a:t>
            </a:r>
            <a:endParaRPr lang="en-US" sz="1800" b="1" u="sng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49280" y="2035749"/>
            <a:ext cx="359627" cy="350546"/>
          </a:xfrm>
          <a:prstGeom prst="rect">
            <a:avLst/>
          </a:prstGeom>
        </p:spPr>
      </p:pic>
      <p:sp>
        <p:nvSpPr>
          <p:cNvPr id="17" name="Right Arrow 16"/>
          <p:cNvSpPr/>
          <p:nvPr/>
        </p:nvSpPr>
        <p:spPr>
          <a:xfrm>
            <a:off x="3712713" y="2056097"/>
            <a:ext cx="2296266" cy="330198"/>
          </a:xfrm>
          <a:prstGeom prst="rightArrow">
            <a:avLst>
              <a:gd name="adj1" fmla="val 50000"/>
              <a:gd name="adj2" fmla="val 55191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E-form</a:t>
            </a:r>
            <a:r>
              <a:rPr lang="lv-LV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E-</a:t>
            </a:r>
            <a:r>
              <a:rPr lang="lv-LV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paraksts</a:t>
            </a:r>
            <a:endParaRPr lang="en-US" sz="1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8" name="Table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4245841"/>
              </p:ext>
            </p:extLst>
          </p:nvPr>
        </p:nvGraphicFramePr>
        <p:xfrm>
          <a:off x="6346594" y="2043257"/>
          <a:ext cx="2635174" cy="39084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35174"/>
              </a:tblGrid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Būvprojekta minimāla sastāvā / Ieceres iesniegums</a:t>
                      </a: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5">
                            <a:lumMod val="89000"/>
                          </a:schemeClr>
                        </a:gs>
                        <a:gs pos="23000">
                          <a:schemeClr val="accent5">
                            <a:lumMod val="89000"/>
                          </a:schemeClr>
                        </a:gs>
                        <a:gs pos="69000">
                          <a:schemeClr val="accent5">
                            <a:lumMod val="75000"/>
                          </a:schemeClr>
                        </a:gs>
                        <a:gs pos="97000">
                          <a:schemeClr val="accent5">
                            <a:lumMod val="7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Būvatļauja</a:t>
                      </a: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5">
                            <a:lumMod val="89000"/>
                          </a:schemeClr>
                        </a:gs>
                        <a:gs pos="23000">
                          <a:schemeClr val="accent5">
                            <a:lumMod val="89000"/>
                          </a:schemeClr>
                        </a:gs>
                        <a:gs pos="69000">
                          <a:schemeClr val="accent5">
                            <a:lumMod val="75000"/>
                          </a:schemeClr>
                        </a:gs>
                        <a:gs pos="97000">
                          <a:schemeClr val="accent5">
                            <a:lumMod val="7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Tehnisko noteikumu pieprasīšana</a:t>
                      </a: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5">
                            <a:lumMod val="0"/>
                            <a:lumOff val="100000"/>
                          </a:schemeClr>
                        </a:gs>
                        <a:gs pos="35000">
                          <a:schemeClr val="accent5">
                            <a:lumMod val="0"/>
                            <a:lumOff val="100000"/>
                          </a:schemeClr>
                        </a:gs>
                        <a:gs pos="100000">
                          <a:schemeClr val="accent5">
                            <a:lumMod val="100000"/>
                          </a:schemeClr>
                        </a:gs>
                      </a:gsLst>
                      <a:path path="circle">
                        <a:fillToRect l="50000" t="-80000" r="50000" b="180000"/>
                      </a:path>
                      <a:tileRect/>
                    </a:gra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Tehnisko noteikumu saņemšana</a:t>
                      </a: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5">
                            <a:lumMod val="0"/>
                            <a:lumOff val="100000"/>
                          </a:schemeClr>
                        </a:gs>
                        <a:gs pos="35000">
                          <a:schemeClr val="accent5">
                            <a:lumMod val="0"/>
                            <a:lumOff val="100000"/>
                          </a:schemeClr>
                        </a:gs>
                        <a:gs pos="100000">
                          <a:schemeClr val="accent5">
                            <a:lumMod val="100000"/>
                          </a:schemeClr>
                        </a:gs>
                      </a:gsLst>
                      <a:path path="circle">
                        <a:fillToRect l="50000" t="-80000" r="50000" b="180000"/>
                      </a:path>
                      <a:tileRect/>
                    </a:gradFill>
                  </a:tcPr>
                </a:tc>
              </a:tr>
              <a:tr h="465271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Risinājumu saskaņošana ar komunikāciju turētājiem</a:t>
                      </a:r>
                      <a:endParaRPr lang="lv-LV" sz="14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5">
                            <a:lumMod val="0"/>
                            <a:lumOff val="100000"/>
                          </a:schemeClr>
                        </a:gs>
                        <a:gs pos="35000">
                          <a:schemeClr val="accent5">
                            <a:lumMod val="0"/>
                            <a:lumOff val="100000"/>
                          </a:schemeClr>
                        </a:gs>
                        <a:gs pos="100000">
                          <a:schemeClr val="accent5">
                            <a:lumMod val="100000"/>
                          </a:schemeClr>
                        </a:gs>
                      </a:gsLst>
                      <a:path path="circle">
                        <a:fillToRect l="50000" t="-80000" r="50000" b="180000"/>
                      </a:path>
                      <a:tileRect/>
                    </a:gra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Būvprojekta iesniegšana</a:t>
                      </a:r>
                      <a:endParaRPr lang="lv-LV" sz="14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5">
                            <a:lumMod val="0"/>
                            <a:lumOff val="100000"/>
                          </a:schemeClr>
                        </a:gs>
                        <a:gs pos="35000">
                          <a:schemeClr val="accent5">
                            <a:lumMod val="0"/>
                            <a:lumOff val="100000"/>
                          </a:schemeClr>
                        </a:gs>
                        <a:gs pos="100000">
                          <a:schemeClr val="accent5">
                            <a:lumMod val="100000"/>
                          </a:schemeClr>
                        </a:gs>
                      </a:gsLst>
                      <a:path path="circle">
                        <a:fillToRect l="50000" t="-80000" r="50000" b="180000"/>
                      </a:path>
                      <a:tileRect/>
                    </a:gra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Atzīme par projektēšanas nosacījumu izpildi</a:t>
                      </a:r>
                      <a:endParaRPr lang="lv-LV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5">
                            <a:lumMod val="89000"/>
                          </a:schemeClr>
                        </a:gs>
                        <a:gs pos="23000">
                          <a:schemeClr val="accent5">
                            <a:lumMod val="89000"/>
                          </a:schemeClr>
                        </a:gs>
                        <a:gs pos="69000">
                          <a:schemeClr val="accent5">
                            <a:lumMod val="75000"/>
                          </a:schemeClr>
                        </a:gs>
                        <a:gs pos="97000">
                          <a:schemeClr val="accent5">
                            <a:lumMod val="7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</a:tr>
              <a:tr h="520270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Būvdarbu uzsākšanas nosacījumu izpilde</a:t>
                      </a:r>
                      <a:endParaRPr lang="lv-LV" sz="14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5">
                            <a:lumMod val="0"/>
                            <a:lumOff val="100000"/>
                          </a:schemeClr>
                        </a:gs>
                        <a:gs pos="35000">
                          <a:schemeClr val="accent5">
                            <a:lumMod val="0"/>
                            <a:lumOff val="100000"/>
                          </a:schemeClr>
                        </a:gs>
                        <a:gs pos="100000">
                          <a:schemeClr val="accent5">
                            <a:lumMod val="100000"/>
                          </a:schemeClr>
                        </a:gs>
                      </a:gsLst>
                      <a:path path="circle">
                        <a:fillToRect l="50000" t="-80000" r="50000" b="180000"/>
                      </a:path>
                      <a:tileRect/>
                    </a:gra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Atzīme par būvdarbu uzsākšanas nosacījumu izpildi</a:t>
                      </a:r>
                      <a:endParaRPr lang="lv-LV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5">
                            <a:lumMod val="89000"/>
                          </a:schemeClr>
                        </a:gs>
                        <a:gs pos="23000">
                          <a:schemeClr val="accent5">
                            <a:lumMod val="89000"/>
                          </a:schemeClr>
                        </a:gs>
                        <a:gs pos="69000">
                          <a:schemeClr val="accent5">
                            <a:lumMod val="75000"/>
                          </a:schemeClr>
                        </a:gs>
                        <a:gs pos="97000">
                          <a:schemeClr val="accent5">
                            <a:lumMod val="7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</a:tr>
            </a:tbl>
          </a:graphicData>
        </a:graphic>
      </p:graphicFrame>
      <p:sp>
        <p:nvSpPr>
          <p:cNvPr id="19" name="Left Arrow 18"/>
          <p:cNvSpPr/>
          <p:nvPr/>
        </p:nvSpPr>
        <p:spPr>
          <a:xfrm>
            <a:off x="3189361" y="2485891"/>
            <a:ext cx="2297096" cy="320388"/>
          </a:xfrm>
          <a:prstGeom prst="leftArrow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E-form</a:t>
            </a:r>
            <a:r>
              <a:rPr lang="lv-LV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E-</a:t>
            </a:r>
            <a:r>
              <a:rPr lang="lv-LV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paraksts</a:t>
            </a:r>
            <a:endParaRPr lang="en-US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11115" y="2444297"/>
            <a:ext cx="359627" cy="350546"/>
          </a:xfrm>
          <a:prstGeom prst="rect">
            <a:avLst/>
          </a:prstGeom>
        </p:spPr>
      </p:pic>
      <p:sp>
        <p:nvSpPr>
          <p:cNvPr id="21" name="Left Arrow 20"/>
          <p:cNvSpPr/>
          <p:nvPr/>
        </p:nvSpPr>
        <p:spPr>
          <a:xfrm>
            <a:off x="1090190" y="2844324"/>
            <a:ext cx="1845736" cy="320388"/>
          </a:xfrm>
          <a:prstGeom prst="left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E-mail </a:t>
            </a:r>
            <a:r>
              <a:rPr lang="lv-LV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vai papīrs</a:t>
            </a:r>
            <a:endParaRPr lang="en-US" sz="1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Right Arrow 21"/>
          <p:cNvSpPr/>
          <p:nvPr/>
        </p:nvSpPr>
        <p:spPr>
          <a:xfrm>
            <a:off x="1473212" y="3212686"/>
            <a:ext cx="1816113" cy="330198"/>
          </a:xfrm>
          <a:prstGeom prst="rightArrow">
            <a:avLst>
              <a:gd name="adj1" fmla="val 50000"/>
              <a:gd name="adj2" fmla="val 55191"/>
            </a:avLst>
          </a:prstGeom>
          <a:solidFill>
            <a:srgbClr val="006699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E-mail </a:t>
            </a:r>
            <a:r>
              <a:rPr lang="lv-LV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vai papīrs</a:t>
            </a:r>
            <a:endParaRPr lang="en-US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35681" y="2846781"/>
            <a:ext cx="205168" cy="342923"/>
          </a:xfrm>
          <a:prstGeom prst="rect">
            <a:avLst/>
          </a:prstGeom>
        </p:spPr>
      </p:pic>
      <p:sp>
        <p:nvSpPr>
          <p:cNvPr id="24" name="Left Arrow 23"/>
          <p:cNvSpPr/>
          <p:nvPr/>
        </p:nvSpPr>
        <p:spPr>
          <a:xfrm>
            <a:off x="1099589" y="3594782"/>
            <a:ext cx="1836337" cy="320388"/>
          </a:xfrm>
          <a:prstGeom prst="left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Papīrs</a:t>
            </a:r>
            <a:endParaRPr lang="en-US" sz="1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7005" y="3018242"/>
            <a:ext cx="680643" cy="665846"/>
          </a:xfrm>
          <a:prstGeom prst="rect">
            <a:avLst/>
          </a:prstGeom>
        </p:spPr>
      </p:pic>
      <p:sp>
        <p:nvSpPr>
          <p:cNvPr id="26" name="Right Arrow 25"/>
          <p:cNvSpPr/>
          <p:nvPr/>
        </p:nvSpPr>
        <p:spPr>
          <a:xfrm>
            <a:off x="3712713" y="4125021"/>
            <a:ext cx="2296266" cy="330198"/>
          </a:xfrm>
          <a:prstGeom prst="rightArrow">
            <a:avLst>
              <a:gd name="adj1" fmla="val 50000"/>
              <a:gd name="adj2" fmla="val 55191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Papīrs</a:t>
            </a:r>
            <a:endParaRPr lang="en-US" sz="1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Left Arrow 26"/>
          <p:cNvSpPr/>
          <p:nvPr/>
        </p:nvSpPr>
        <p:spPr>
          <a:xfrm>
            <a:off x="3123118" y="4571223"/>
            <a:ext cx="2331083" cy="320388"/>
          </a:xfrm>
          <a:prstGeom prst="leftArrow">
            <a:avLst/>
          </a:prstGeom>
          <a:solidFill>
            <a:srgbClr val="006699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E-form</a:t>
            </a:r>
            <a:r>
              <a:rPr lang="lv-LV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E-</a:t>
            </a:r>
            <a:r>
              <a:rPr lang="lv-LV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paraksts</a:t>
            </a:r>
            <a:endParaRPr lang="en-US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14929" y="4562388"/>
            <a:ext cx="359627" cy="350546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57477" y="2888782"/>
            <a:ext cx="229535" cy="271749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05328" y="3202738"/>
            <a:ext cx="205168" cy="342923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27124" y="3244738"/>
            <a:ext cx="229535" cy="271750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56896" y="3598707"/>
            <a:ext cx="205168" cy="342923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78692" y="3640708"/>
            <a:ext cx="229535" cy="271749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22760" y="4138995"/>
            <a:ext cx="205168" cy="342923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44556" y="4180996"/>
            <a:ext cx="229535" cy="271749"/>
          </a:xfrm>
          <a:prstGeom prst="rect">
            <a:avLst/>
          </a:prstGeom>
        </p:spPr>
      </p:pic>
      <p:sp>
        <p:nvSpPr>
          <p:cNvPr id="37" name="Right Arrow 36"/>
          <p:cNvSpPr/>
          <p:nvPr/>
        </p:nvSpPr>
        <p:spPr>
          <a:xfrm>
            <a:off x="3712713" y="5024930"/>
            <a:ext cx="2296266" cy="330198"/>
          </a:xfrm>
          <a:prstGeom prst="rightArrow">
            <a:avLst>
              <a:gd name="adj1" fmla="val 50000"/>
              <a:gd name="adj2" fmla="val 55191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Papīrs</a:t>
            </a:r>
            <a:endParaRPr lang="en-US" sz="1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8" name="Picture 3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22760" y="5038904"/>
            <a:ext cx="205168" cy="342923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44556" y="5080905"/>
            <a:ext cx="229535" cy="271749"/>
          </a:xfrm>
          <a:prstGeom prst="rect">
            <a:avLst/>
          </a:prstGeom>
        </p:spPr>
      </p:pic>
      <p:sp>
        <p:nvSpPr>
          <p:cNvPr id="40" name="Left Arrow 39"/>
          <p:cNvSpPr/>
          <p:nvPr/>
        </p:nvSpPr>
        <p:spPr>
          <a:xfrm>
            <a:off x="3157105" y="5520381"/>
            <a:ext cx="2297096" cy="320388"/>
          </a:xfrm>
          <a:prstGeom prst="leftArrow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E-form</a:t>
            </a:r>
            <a:r>
              <a:rPr lang="lv-LV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E-</a:t>
            </a:r>
            <a:r>
              <a:rPr lang="lv-LV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paraksts</a:t>
            </a:r>
            <a:endParaRPr lang="en-US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11115" y="5521706"/>
            <a:ext cx="359627" cy="350546"/>
          </a:xfrm>
          <a:prstGeom prst="rect">
            <a:avLst/>
          </a:prstGeom>
        </p:spPr>
      </p:pic>
      <p:sp>
        <p:nvSpPr>
          <p:cNvPr id="42" name="TextBox 41"/>
          <p:cNvSpPr txBox="1"/>
          <p:nvPr/>
        </p:nvSpPr>
        <p:spPr>
          <a:xfrm>
            <a:off x="25081" y="4270000"/>
            <a:ext cx="22985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600" b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Inženierkomunikāciju </a:t>
            </a:r>
            <a:r>
              <a:rPr lang="lv-LV" sz="1600" b="1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turētāji</a:t>
            </a:r>
            <a:endParaRPr lang="en-US" sz="1600" b="1" u="sng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91148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lv-LV" sz="2800" dirty="0" smtClean="0">
                <a:solidFill>
                  <a:srgbClr val="389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E-saskaņošana</a:t>
            </a:r>
            <a:endParaRPr lang="lv-LV" altLang="lv-LV" sz="2800" dirty="0" smtClean="0">
              <a:solidFill>
                <a:srgbClr val="389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3"/>
          </p:nvPr>
        </p:nvSpPr>
        <p:spPr>
          <a:xfrm>
            <a:off x="8470669" y="6324600"/>
            <a:ext cx="368531" cy="304800"/>
          </a:xfrm>
        </p:spPr>
        <p:txBody>
          <a:bodyPr/>
          <a:lstStyle/>
          <a:p>
            <a:pPr>
              <a:defRPr/>
            </a:pPr>
            <a:fld id="{2E6D6C19-4EBD-463F-B2DB-F8EE9F5F0733}" type="slidenum">
              <a:rPr lang="en-US" altLang="lv-LV" smtClean="0"/>
              <a:pPr>
                <a:defRPr/>
              </a:pPr>
              <a:t>18</a:t>
            </a:fld>
            <a:endParaRPr lang="en-US" altLang="lv-LV" dirty="0"/>
          </a:p>
        </p:txBody>
      </p:sp>
      <p:sp>
        <p:nvSpPr>
          <p:cNvPr id="2" name="Rectangle 1"/>
          <p:cNvSpPr/>
          <p:nvPr/>
        </p:nvSpPr>
        <p:spPr>
          <a:xfrm>
            <a:off x="379614" y="1425479"/>
            <a:ext cx="6012873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fontAlgn="ctr">
              <a:buFont typeface="Wingdings" panose="05000000000000000000" pitchFamily="2" charset="2"/>
              <a:buChar char="§"/>
            </a:pPr>
            <a:r>
              <a:rPr lang="lv-LV" sz="1800" b="1" dirty="0">
                <a:latin typeface="Arial" panose="020B0604020202020204" pitchFamily="34" charset="0"/>
                <a:cs typeface="Arial" panose="020B0604020202020204" pitchFamily="34" charset="0"/>
              </a:rPr>
              <a:t>Būvprojekta pasūtītāja darba vietas pilnveide</a:t>
            </a:r>
            <a:br>
              <a:rPr lang="lv-LV" sz="1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v-LV" sz="1200" dirty="0">
                <a:latin typeface="Arial" panose="020B0604020202020204" pitchFamily="34" charset="0"/>
                <a:cs typeface="Arial" panose="020B0604020202020204" pitchFamily="34" charset="0"/>
              </a:rPr>
              <a:t>Pilnvarošanas iespēja ar dažādām pieejas tiesībām;</a:t>
            </a:r>
            <a:br>
              <a:rPr lang="lv-LV" sz="1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v-LV" sz="1200" dirty="0">
                <a:latin typeface="Arial" panose="020B0604020202020204" pitchFamily="34" charset="0"/>
                <a:cs typeface="Arial" panose="020B0604020202020204" pitchFamily="34" charset="0"/>
              </a:rPr>
              <a:t>Būvniecības dokumentācijas augšupielāde BIS;</a:t>
            </a:r>
            <a:br>
              <a:rPr lang="lv-LV" sz="1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v-LV" sz="1200" dirty="0">
                <a:latin typeface="Arial" panose="020B0604020202020204" pitchFamily="34" charset="0"/>
                <a:cs typeface="Arial" panose="020B0604020202020204" pitchFamily="34" charset="0"/>
              </a:rPr>
              <a:t>Būvniecības procesu un dokumentu pārskats (dokumentu statuss, termiņi, apziņošanas serviss, atskaites);</a:t>
            </a:r>
            <a:br>
              <a:rPr lang="lv-LV" sz="1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v-LV" sz="1200" dirty="0">
                <a:latin typeface="Arial" panose="020B0604020202020204" pitchFamily="34" charset="0"/>
                <a:cs typeface="Arial" panose="020B0604020202020204" pitchFamily="34" charset="0"/>
              </a:rPr>
              <a:t>Ātrās komunikācijas līdzeklis.</a:t>
            </a:r>
            <a:br>
              <a:rPr lang="lv-LV" sz="12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lv-LV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fontAlgn="ctr">
              <a:buFont typeface="Wingdings" panose="05000000000000000000" pitchFamily="2" charset="2"/>
              <a:buChar char="§"/>
            </a:pPr>
            <a:r>
              <a:rPr lang="lv-LV" sz="1800" b="1" dirty="0">
                <a:latin typeface="Arial" panose="020B0604020202020204" pitchFamily="34" charset="0"/>
                <a:cs typeface="Arial" panose="020B0604020202020204" pitchFamily="34" charset="0"/>
              </a:rPr>
              <a:t>Būvvalžu darba vietas pilnveide</a:t>
            </a:r>
            <a:r>
              <a:rPr lang="lv-LV" sz="18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v-LV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v-LV" sz="1200" dirty="0">
                <a:latin typeface="Arial" panose="020B0604020202020204" pitchFamily="34" charset="0"/>
                <a:cs typeface="Arial" panose="020B0604020202020204" pitchFamily="34" charset="0"/>
              </a:rPr>
              <a:t>Būvniecības procesu un dokumentu pārskats (dokumentu statuss, termiņi, apziņošanas serviss, atskaites);</a:t>
            </a:r>
            <a:br>
              <a:rPr lang="lv-LV" sz="1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v-LV" sz="1200" dirty="0">
                <a:latin typeface="Arial" panose="020B0604020202020204" pitchFamily="34" charset="0"/>
                <a:cs typeface="Arial" panose="020B0604020202020204" pitchFamily="34" charset="0"/>
              </a:rPr>
              <a:t>Būvniecības dokumentācijas saskaņošana;</a:t>
            </a:r>
            <a:br>
              <a:rPr lang="lv-LV" sz="1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v-LV" sz="1200" dirty="0">
                <a:latin typeface="Arial" panose="020B0604020202020204" pitchFamily="34" charset="0"/>
                <a:cs typeface="Arial" panose="020B0604020202020204" pitchFamily="34" charset="0"/>
              </a:rPr>
              <a:t>Ātrās komunikācijas līdzeklis;</a:t>
            </a:r>
            <a:br>
              <a:rPr lang="lv-LV" sz="1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v-LV" sz="1200" dirty="0">
                <a:latin typeface="Arial" panose="020B0604020202020204" pitchFamily="34" charset="0"/>
                <a:cs typeface="Arial" panose="020B0604020202020204" pitchFamily="34" charset="0"/>
              </a:rPr>
              <a:t>Darba uzdevumu deleģēšanas un pārraudzības pilnveide.</a:t>
            </a:r>
            <a:endParaRPr lang="lv-LV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Картинки по запросу электронное согласование документов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7510" y="1417642"/>
            <a:ext cx="3051977" cy="2332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Картинки по запросу электронное согласование документов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614" y="4389347"/>
            <a:ext cx="2690754" cy="2240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3386050" y="4587420"/>
            <a:ext cx="5673437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fontAlgn="ctr">
              <a:buFont typeface="Wingdings" panose="05000000000000000000" pitchFamily="2" charset="2"/>
              <a:buChar char="§"/>
            </a:pPr>
            <a:r>
              <a:rPr lang="lv-LV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Inženiertīklu </a:t>
            </a:r>
            <a:r>
              <a:rPr lang="lv-LV" sz="1800" b="1" dirty="0">
                <a:latin typeface="Arial" panose="020B0604020202020204" pitchFamily="34" charset="0"/>
                <a:cs typeface="Arial" panose="020B0604020202020204" pitchFamily="34" charset="0"/>
              </a:rPr>
              <a:t>turētāja darba vietas izveide</a:t>
            </a:r>
            <a:r>
              <a:rPr lang="lv-LV" sz="18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v-LV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v-LV" sz="1200" dirty="0">
                <a:latin typeface="Arial" panose="020B0604020202020204" pitchFamily="34" charset="0"/>
                <a:cs typeface="Arial" panose="020B0604020202020204" pitchFamily="34" charset="0"/>
              </a:rPr>
              <a:t>Pieprasījumu par tehniskajiem noteikumiem saņemšana;</a:t>
            </a:r>
            <a:br>
              <a:rPr lang="lv-LV" sz="1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v-LV" sz="1200" dirty="0">
                <a:latin typeface="Arial" panose="020B0604020202020204" pitchFamily="34" charset="0"/>
                <a:cs typeface="Arial" panose="020B0604020202020204" pitchFamily="34" charset="0"/>
              </a:rPr>
              <a:t>Tehnisko noteikumu izdošana;</a:t>
            </a:r>
            <a:br>
              <a:rPr lang="lv-LV" sz="1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v-LV" sz="1200" dirty="0">
                <a:latin typeface="Arial" panose="020B0604020202020204" pitchFamily="34" charset="0"/>
                <a:cs typeface="Arial" panose="020B0604020202020204" pitchFamily="34" charset="0"/>
              </a:rPr>
              <a:t>Būvniecības dokumentācijas pieejamība;</a:t>
            </a:r>
            <a:br>
              <a:rPr lang="lv-LV" sz="1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v-LV" sz="1200" dirty="0">
                <a:latin typeface="Arial" panose="020B0604020202020204" pitchFamily="34" charset="0"/>
                <a:cs typeface="Arial" panose="020B0604020202020204" pitchFamily="34" charset="0"/>
              </a:rPr>
              <a:t>Papildus informācijas pieprasīšana;</a:t>
            </a:r>
            <a:br>
              <a:rPr lang="lv-LV" sz="1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v-LV" sz="1200" dirty="0">
                <a:latin typeface="Arial" panose="020B0604020202020204" pitchFamily="34" charset="0"/>
                <a:cs typeface="Arial" panose="020B0604020202020204" pitchFamily="34" charset="0"/>
              </a:rPr>
              <a:t>Darba uzdevumu pārskats (statuss, termiņi, apziņošanas serviss, atskaites);</a:t>
            </a:r>
            <a:br>
              <a:rPr lang="lv-LV" sz="1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v-LV" sz="1200" dirty="0">
                <a:latin typeface="Arial" panose="020B0604020202020204" pitchFamily="34" charset="0"/>
                <a:cs typeface="Arial" panose="020B0604020202020204" pitchFamily="34" charset="0"/>
              </a:rPr>
              <a:t>Būvniecības dokumentācijas saskaņošana;</a:t>
            </a:r>
            <a:br>
              <a:rPr lang="lv-LV" sz="1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v-LV" sz="1200" dirty="0">
                <a:latin typeface="Arial" panose="020B0604020202020204" pitchFamily="34" charset="0"/>
                <a:cs typeface="Arial" panose="020B0604020202020204" pitchFamily="34" charset="0"/>
              </a:rPr>
              <a:t>Ātrās komunikācijas līdzeklis</a:t>
            </a:r>
            <a:r>
              <a:rPr lang="lv-LV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lv-LV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74000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артинки по запросу строительный процесс наблюд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0640" y="3437284"/>
            <a:ext cx="2810138" cy="3266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lv-LV" sz="2800" dirty="0" smtClean="0">
                <a:solidFill>
                  <a:srgbClr val="389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Būvniecības procesa uzraudzības pilnveide</a:t>
            </a:r>
            <a:endParaRPr lang="lv-LV" altLang="lv-LV" sz="2800" dirty="0" smtClean="0">
              <a:solidFill>
                <a:srgbClr val="389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3"/>
          </p:nvPr>
        </p:nvSpPr>
        <p:spPr>
          <a:xfrm>
            <a:off x="8462356" y="6324600"/>
            <a:ext cx="376844" cy="304800"/>
          </a:xfrm>
        </p:spPr>
        <p:txBody>
          <a:bodyPr/>
          <a:lstStyle/>
          <a:p>
            <a:pPr>
              <a:defRPr/>
            </a:pPr>
            <a:fld id="{2E6D6C19-4EBD-463F-B2DB-F8EE9F5F0733}" type="slidenum">
              <a:rPr lang="en-US" altLang="lv-LV" smtClean="0"/>
              <a:pPr>
                <a:defRPr/>
              </a:pPr>
              <a:t>19</a:t>
            </a:fld>
            <a:endParaRPr lang="en-US" altLang="lv-LV" dirty="0"/>
          </a:p>
        </p:txBody>
      </p:sp>
      <p:sp>
        <p:nvSpPr>
          <p:cNvPr id="2" name="Rectangle 1"/>
          <p:cNvSpPr/>
          <p:nvPr/>
        </p:nvSpPr>
        <p:spPr>
          <a:xfrm>
            <a:off x="332509" y="1594091"/>
            <a:ext cx="7722523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fontAlgn="ctr">
              <a:buFont typeface="Wingdings" panose="05000000000000000000" pitchFamily="2" charset="2"/>
              <a:buChar char="§"/>
            </a:pPr>
            <a:r>
              <a:rPr lang="lv-LV" sz="1800" b="1" dirty="0">
                <a:latin typeface="Arial" panose="020B0604020202020204" pitchFamily="34" charset="0"/>
                <a:cs typeface="Arial" panose="020B0604020202020204" pitchFamily="34" charset="0"/>
              </a:rPr>
              <a:t>Būvniecības procesa uzraudzības </a:t>
            </a:r>
            <a:r>
              <a:rPr lang="lv-LV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pilnveide</a:t>
            </a:r>
            <a:br>
              <a:rPr lang="lv-LV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v-LV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Būvniecības </a:t>
            </a:r>
            <a:r>
              <a:rPr lang="lv-LV" sz="1200" dirty="0">
                <a:latin typeface="Arial" panose="020B0604020202020204" pitchFamily="34" charset="0"/>
                <a:cs typeface="Arial" panose="020B0604020202020204" pitchFamily="34" charset="0"/>
              </a:rPr>
              <a:t>dalībnieku darba vietas pilnveide/izveide;</a:t>
            </a:r>
            <a:br>
              <a:rPr lang="lv-LV" sz="1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v-LV" sz="1200" dirty="0">
                <a:latin typeface="Arial" panose="020B0604020202020204" pitchFamily="34" charset="0"/>
                <a:cs typeface="Arial" panose="020B0604020202020204" pitchFamily="34" charset="0"/>
              </a:rPr>
              <a:t>Būvniecības procesu un dokumentu pārskats (dokumentu statuss, termiņi, apziņošanas serviss, atskaites);</a:t>
            </a:r>
            <a:br>
              <a:rPr lang="lv-LV" sz="1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v-LV" sz="1200" dirty="0">
                <a:latin typeface="Arial" panose="020B0604020202020204" pitchFamily="34" charset="0"/>
                <a:cs typeface="Arial" panose="020B0604020202020204" pitchFamily="34" charset="0"/>
              </a:rPr>
              <a:t>Būvniecības dokumentācijas pieejamība;</a:t>
            </a:r>
            <a:br>
              <a:rPr lang="lv-LV" sz="1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v-LV" sz="1200" dirty="0">
                <a:latin typeface="Arial" panose="020B0604020202020204" pitchFamily="34" charset="0"/>
                <a:cs typeface="Arial" panose="020B0604020202020204" pitchFamily="34" charset="0"/>
              </a:rPr>
              <a:t>Būvniecības dokumentācijas izmaiņu pieprasījumi ;</a:t>
            </a:r>
            <a:br>
              <a:rPr lang="lv-LV" sz="1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v-LV" sz="1200" dirty="0">
                <a:latin typeface="Arial" panose="020B0604020202020204" pitchFamily="34" charset="0"/>
                <a:cs typeface="Arial" panose="020B0604020202020204" pitchFamily="34" charset="0"/>
              </a:rPr>
              <a:t>Ātrās komunikācijas līdzeklis;</a:t>
            </a:r>
            <a:br>
              <a:rPr lang="lv-LV" sz="1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v-LV" sz="1200" dirty="0" err="1">
                <a:latin typeface="Arial" panose="020B0604020202020204" pitchFamily="34" charset="0"/>
                <a:cs typeface="Arial" panose="020B0604020202020204" pitchFamily="34" charset="0"/>
              </a:rPr>
              <a:t>Saskarnes</a:t>
            </a:r>
            <a:r>
              <a:rPr lang="lv-LV" sz="1200" dirty="0">
                <a:latin typeface="Arial" panose="020B0604020202020204" pitchFamily="34" charset="0"/>
                <a:cs typeface="Arial" panose="020B0604020202020204" pitchFamily="34" charset="0"/>
              </a:rPr>
              <a:t> ar VZD un ZG pilnveide (ne agrāk kā risinājums tiks iestrādāts partneru pusē);</a:t>
            </a:r>
            <a:br>
              <a:rPr lang="lv-LV" sz="1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v-LV" sz="1200" dirty="0" err="1">
                <a:latin typeface="Arial" panose="020B0604020202020204" pitchFamily="34" charset="0"/>
                <a:cs typeface="Arial" panose="020B0604020202020204" pitchFamily="34" charset="0"/>
              </a:rPr>
              <a:t>Saskarnes</a:t>
            </a:r>
            <a:r>
              <a:rPr lang="lv-LV" sz="1200" dirty="0">
                <a:latin typeface="Arial" panose="020B0604020202020204" pitchFamily="34" charset="0"/>
                <a:cs typeface="Arial" panose="020B0604020202020204" pitchFamily="34" charset="0"/>
              </a:rPr>
              <a:t> ar TAPIS pilnveide (ne agrāk kā risinājums tiks iestrādāts partneru pusē</a:t>
            </a:r>
            <a:r>
              <a:rPr lang="lv-LV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lv-LV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32509" y="3437284"/>
            <a:ext cx="5389866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fontAlgn="ctr">
              <a:buFont typeface="Wingdings" panose="05000000000000000000" pitchFamily="2" charset="2"/>
              <a:buChar char="§"/>
            </a:pPr>
            <a:r>
              <a:rPr lang="lv-LV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Uzraugošo </a:t>
            </a:r>
            <a:r>
              <a:rPr lang="lv-LV" sz="1800" b="1" dirty="0">
                <a:latin typeface="Arial" panose="020B0604020202020204" pitchFamily="34" charset="0"/>
                <a:cs typeface="Arial" panose="020B0604020202020204" pitchFamily="34" charset="0"/>
              </a:rPr>
              <a:t>iestāžu darba vietas pilnveide</a:t>
            </a:r>
            <a:r>
              <a:rPr lang="lv-LV" sz="16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v-LV" sz="1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v-LV" sz="1200" dirty="0">
                <a:latin typeface="Arial" panose="020B0604020202020204" pitchFamily="34" charset="0"/>
                <a:cs typeface="Arial" panose="020B0604020202020204" pitchFamily="34" charset="0"/>
              </a:rPr>
              <a:t>Būvniecības procesu un dokumentu pārskats (dokumentu statuss, termiņi, apziņošanas serviss, atskaites);</a:t>
            </a:r>
            <a:br>
              <a:rPr lang="lv-LV" sz="1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v-LV" sz="1200" dirty="0">
                <a:latin typeface="Arial" panose="020B0604020202020204" pitchFamily="34" charset="0"/>
                <a:cs typeface="Arial" panose="020B0604020202020204" pitchFamily="34" charset="0"/>
              </a:rPr>
              <a:t>Uzdevumu deleģēšana un informācijas apmaiņa;</a:t>
            </a:r>
            <a:br>
              <a:rPr lang="lv-LV" sz="1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v-LV" sz="1200" dirty="0">
                <a:latin typeface="Arial" panose="020B0604020202020204" pitchFamily="34" charset="0"/>
                <a:cs typeface="Arial" panose="020B0604020202020204" pitchFamily="34" charset="0"/>
              </a:rPr>
              <a:t>Darba uzdevumu pārskats (statuss, termiņi, apziņošanas serviss, atskaites);</a:t>
            </a:r>
            <a:br>
              <a:rPr lang="lv-LV" sz="1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v-LV" sz="1200" dirty="0">
                <a:latin typeface="Arial" panose="020B0604020202020204" pitchFamily="34" charset="0"/>
                <a:cs typeface="Arial" panose="020B0604020202020204" pitchFamily="34" charset="0"/>
              </a:rPr>
              <a:t>Būvniecības dokumentācijas saskaņošana;</a:t>
            </a:r>
            <a:br>
              <a:rPr lang="lv-LV" sz="1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v-LV" sz="1200" dirty="0">
                <a:latin typeface="Arial" panose="020B0604020202020204" pitchFamily="34" charset="0"/>
                <a:cs typeface="Arial" panose="020B0604020202020204" pitchFamily="34" charset="0"/>
              </a:rPr>
              <a:t>Ātrās komunikācijas līdzeklis.</a:t>
            </a:r>
          </a:p>
          <a:p>
            <a:pPr marL="342900" indent="-342900" fontAlgn="ctr">
              <a:buFont typeface="Wingdings" panose="05000000000000000000" pitchFamily="2" charset="2"/>
              <a:buChar char="§"/>
            </a:pPr>
            <a:endParaRPr lang="lv-LV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fontAlgn="ctr">
              <a:buFont typeface="Wingdings" panose="05000000000000000000" pitchFamily="2" charset="2"/>
              <a:buChar char="§"/>
            </a:pPr>
            <a:r>
              <a:rPr lang="lv-LV" sz="1800" b="1" dirty="0">
                <a:latin typeface="Arial" panose="020B0604020202020204" pitchFamily="34" charset="0"/>
                <a:cs typeface="Arial" panose="020B0604020202020204" pitchFamily="34" charset="0"/>
              </a:rPr>
              <a:t>Apziņošanas sistēmas uzlabošana</a:t>
            </a:r>
            <a:endParaRPr lang="lv-LV" sz="1800" dirty="0"/>
          </a:p>
        </p:txBody>
      </p:sp>
    </p:spTree>
    <p:extLst>
      <p:ext uri="{BB962C8B-B14F-4D97-AF65-F5344CB8AC3E}">
        <p14:creationId xmlns:p14="http://schemas.microsoft.com/office/powerpoint/2010/main" val="417688098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963" y="294882"/>
            <a:ext cx="6096000" cy="714270"/>
          </a:xfrm>
        </p:spPr>
        <p:txBody>
          <a:bodyPr>
            <a:normAutofit/>
          </a:bodyPr>
          <a:lstStyle/>
          <a:p>
            <a:pPr algn="ctr"/>
            <a:r>
              <a:rPr lang="lv-LV" sz="28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BIS </a:t>
            </a:r>
            <a:r>
              <a:rPr lang="lv-LV" sz="2800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šodien</a:t>
            </a:r>
            <a:endParaRPr lang="lv-LV" sz="2800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2E6D6C19-4EBD-463F-B2DB-F8EE9F5F0733}" type="slidenum">
              <a:rPr lang="en-US" altLang="lv-LV" smtClean="0"/>
              <a:pPr>
                <a:defRPr/>
              </a:pPr>
              <a:t>2</a:t>
            </a:fld>
            <a:endParaRPr lang="en-US" altLang="lv-LV"/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144056363"/>
              </p:ext>
            </p:extLst>
          </p:nvPr>
        </p:nvGraphicFramePr>
        <p:xfrm>
          <a:off x="714895" y="1396999"/>
          <a:ext cx="7819505" cy="5078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Rounded Rectangular Callout 10"/>
          <p:cNvSpPr/>
          <p:nvPr/>
        </p:nvSpPr>
        <p:spPr>
          <a:xfrm>
            <a:off x="6370869" y="1243214"/>
            <a:ext cx="2315931" cy="865444"/>
          </a:xfrm>
          <a:prstGeom prst="wedgeRoundRectCallout">
            <a:avLst>
              <a:gd name="adj1" fmla="val -94609"/>
              <a:gd name="adj2" fmla="val 21436"/>
              <a:gd name="adj3" fmla="val 16667"/>
            </a:avLst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lv-LV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  <a:r>
              <a:rPr lang="lv-LV" sz="1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10K  </a:t>
            </a:r>
            <a:r>
              <a:rPr lang="lv-LV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lietotāju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lv-LV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 e-pakalpojumi</a:t>
            </a:r>
            <a:endParaRPr lang="en-US" sz="1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ounded Rectangular Callout 11"/>
          <p:cNvSpPr/>
          <p:nvPr/>
        </p:nvSpPr>
        <p:spPr>
          <a:xfrm>
            <a:off x="6113175" y="5824451"/>
            <a:ext cx="2315931" cy="865444"/>
          </a:xfrm>
          <a:prstGeom prst="wedgeRoundRectCallout">
            <a:avLst>
              <a:gd name="adj1" fmla="val -42204"/>
              <a:gd name="adj2" fmla="val -81339"/>
              <a:gd name="adj3" fmla="val 16667"/>
            </a:avLst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lv-LV" sz="1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&gt;600 </a:t>
            </a:r>
            <a:r>
              <a:rPr lang="lv-LV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lietotāju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lv-LV" sz="1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&gt;23K </a:t>
            </a:r>
            <a:r>
              <a:rPr lang="lv-LV" sz="1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būvn.lietu</a:t>
            </a:r>
            <a:endParaRPr lang="en-US" sz="1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ounded Rectangular Callout 12"/>
          <p:cNvSpPr/>
          <p:nvPr/>
        </p:nvSpPr>
        <p:spPr>
          <a:xfrm>
            <a:off x="130783" y="1720734"/>
            <a:ext cx="2315931" cy="865444"/>
          </a:xfrm>
          <a:prstGeom prst="wedgeRoundRectCallout">
            <a:avLst>
              <a:gd name="adj1" fmla="val 40351"/>
              <a:gd name="adj2" fmla="val 100199"/>
              <a:gd name="adj3" fmla="val 16667"/>
            </a:avLst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lv-LV" sz="1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&gt;100 lietotāju</a:t>
            </a:r>
            <a:endParaRPr lang="lv-LV" sz="1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lv-LV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reģistri</a:t>
            </a:r>
          </a:p>
        </p:txBody>
      </p:sp>
      <p:sp>
        <p:nvSpPr>
          <p:cNvPr id="14" name="Rounded Rectangular Callout 13"/>
          <p:cNvSpPr/>
          <p:nvPr/>
        </p:nvSpPr>
        <p:spPr>
          <a:xfrm>
            <a:off x="313661" y="5687064"/>
            <a:ext cx="2852325" cy="865444"/>
          </a:xfrm>
          <a:prstGeom prst="wedgeRoundRectCallout">
            <a:avLst>
              <a:gd name="adj1" fmla="val 35563"/>
              <a:gd name="adj2" fmla="val -80379"/>
              <a:gd name="adj3" fmla="val 16667"/>
            </a:avLst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lv-LV" sz="1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&gt;100 </a:t>
            </a:r>
            <a:r>
              <a:rPr lang="lv-LV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lietotāju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lv-LV" sz="1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137 definētās atskaites</a:t>
            </a:r>
            <a:endParaRPr lang="en-US" sz="1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0783" y="2739963"/>
            <a:ext cx="2212465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lv-LV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Būvkomersantu</a:t>
            </a:r>
          </a:p>
          <a:p>
            <a:pPr marL="342900" indent="-342900">
              <a:buFont typeface="+mj-lt"/>
              <a:buAutoNum type="arabicPeriod"/>
            </a:pPr>
            <a:r>
              <a:rPr lang="lv-LV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Būvspeciālistu</a:t>
            </a:r>
            <a:endParaRPr lang="lv-LV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Neatkarīgo </a:t>
            </a:r>
            <a:r>
              <a:rPr lang="lv-LV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ekspertu</a:t>
            </a:r>
          </a:p>
          <a:p>
            <a:pPr marL="342900" indent="-342900">
              <a:buFont typeface="+mj-lt"/>
              <a:buAutoNum type="arabicPeriod"/>
            </a:pPr>
            <a:r>
              <a:rPr lang="lv-LV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Būvinspektoru</a:t>
            </a:r>
          </a:p>
          <a:p>
            <a:pPr marL="342900" indent="-342900">
              <a:buFont typeface="+mj-lt"/>
              <a:buAutoNum type="arabicPeriod"/>
            </a:pP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Namu </a:t>
            </a:r>
            <a:r>
              <a:rPr lang="lv-LV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pārvaldnieku</a:t>
            </a:r>
          </a:p>
          <a:p>
            <a:pPr marL="342900" indent="-342900">
              <a:buFont typeface="+mj-lt"/>
              <a:buAutoNum type="arabicPeriod"/>
            </a:pP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Ēku </a:t>
            </a:r>
            <a:r>
              <a:rPr lang="lv-LV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energosertifikātu</a:t>
            </a:r>
            <a:endParaRPr lang="lv-LV" sz="1400" dirty="0"/>
          </a:p>
        </p:txBody>
      </p:sp>
    </p:spTree>
    <p:extLst>
      <p:ext uri="{BB962C8B-B14F-4D97-AF65-F5344CB8AC3E}">
        <p14:creationId xmlns:p14="http://schemas.microsoft.com/office/powerpoint/2010/main" val="346034509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0529" y="1417642"/>
            <a:ext cx="3202960" cy="2868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lv-LV" sz="2800" dirty="0" smtClean="0">
                <a:solidFill>
                  <a:srgbClr val="389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Būvju ekspluatācijas uzraudzības ieviešana</a:t>
            </a:r>
            <a:endParaRPr lang="lv-LV" altLang="lv-LV" sz="2800" dirty="0" smtClean="0">
              <a:solidFill>
                <a:srgbClr val="389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3"/>
          </p:nvPr>
        </p:nvSpPr>
        <p:spPr>
          <a:xfrm>
            <a:off x="8412480" y="6324600"/>
            <a:ext cx="426720" cy="304800"/>
          </a:xfrm>
        </p:spPr>
        <p:txBody>
          <a:bodyPr/>
          <a:lstStyle/>
          <a:p>
            <a:pPr>
              <a:defRPr/>
            </a:pPr>
            <a:fld id="{2E6D6C19-4EBD-463F-B2DB-F8EE9F5F0733}" type="slidenum">
              <a:rPr lang="en-US" altLang="lv-LV" smtClean="0"/>
              <a:pPr>
                <a:defRPr/>
              </a:pPr>
              <a:t>20</a:t>
            </a:fld>
            <a:endParaRPr lang="en-US" altLang="lv-LV" dirty="0"/>
          </a:p>
        </p:txBody>
      </p:sp>
      <p:sp>
        <p:nvSpPr>
          <p:cNvPr id="2" name="Rectangle 1"/>
          <p:cNvSpPr/>
          <p:nvPr/>
        </p:nvSpPr>
        <p:spPr>
          <a:xfrm>
            <a:off x="160714" y="1803009"/>
            <a:ext cx="5797634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fontAlgn="ctr">
              <a:buFont typeface="Wingdings" panose="05000000000000000000" pitchFamily="2" charset="2"/>
              <a:buChar char="§"/>
            </a:pPr>
            <a:r>
              <a:rPr lang="lv-LV" sz="2000" b="1" dirty="0">
                <a:latin typeface="Arial" panose="020B0604020202020204" pitchFamily="34" charset="0"/>
                <a:cs typeface="Arial" panose="020B0604020202020204" pitchFamily="34" charset="0"/>
              </a:rPr>
              <a:t>Būvju ekspluatācijas uzraudzības ieviešana</a:t>
            </a:r>
            <a:r>
              <a:rPr lang="lv-LV" sz="18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v-LV" sz="1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v-LV" sz="1200" dirty="0">
                <a:latin typeface="Arial" panose="020B0604020202020204" pitchFamily="34" charset="0"/>
                <a:cs typeface="Arial" panose="020B0604020202020204" pitchFamily="34" charset="0"/>
              </a:rPr>
              <a:t>Būvniecības dalībnieku darba vietas pilnveide;</a:t>
            </a:r>
            <a:br>
              <a:rPr lang="lv-LV" sz="1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v-LV" sz="1200" dirty="0">
                <a:latin typeface="Arial" panose="020B0604020202020204" pitchFamily="34" charset="0"/>
                <a:cs typeface="Arial" panose="020B0604020202020204" pitchFamily="34" charset="0"/>
              </a:rPr>
              <a:t>Būvniecības procesu un dokumentu pārskats (dokumentu statuss, termiņi, apziņošanas serviss, atskaites);</a:t>
            </a:r>
            <a:br>
              <a:rPr lang="lv-LV" sz="1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v-LV" sz="1200" dirty="0">
                <a:latin typeface="Arial" panose="020B0604020202020204" pitchFamily="34" charset="0"/>
                <a:cs typeface="Arial" panose="020B0604020202020204" pitchFamily="34" charset="0"/>
              </a:rPr>
              <a:t>Būvniecības dokumentācijas pieejamība;</a:t>
            </a:r>
            <a:br>
              <a:rPr lang="lv-LV" sz="1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v-LV" sz="1200" dirty="0">
                <a:latin typeface="Arial" panose="020B0604020202020204" pitchFamily="34" charset="0"/>
                <a:cs typeface="Arial" panose="020B0604020202020204" pitchFamily="34" charset="0"/>
              </a:rPr>
              <a:t>Būvniecības dokumentācijas izmaiņu pieprasījumi;</a:t>
            </a:r>
            <a:br>
              <a:rPr lang="lv-LV" sz="1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v-LV" sz="1200" dirty="0">
                <a:latin typeface="Arial" panose="020B0604020202020204" pitchFamily="34" charset="0"/>
                <a:cs typeface="Arial" panose="020B0604020202020204" pitchFamily="34" charset="0"/>
              </a:rPr>
              <a:t>Ātrās komunikācijas līdzeklis</a:t>
            </a:r>
            <a:r>
              <a:rPr lang="lv-LV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lv-LV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4" name="Picture 6" descr="Картинки по запросу человечек с лупой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204" y="3903405"/>
            <a:ext cx="3052564" cy="2655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3336533" y="4324052"/>
            <a:ext cx="5604387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fontAlgn="ctr">
              <a:buFont typeface="Wingdings" panose="05000000000000000000" pitchFamily="2" charset="2"/>
              <a:buChar char="§"/>
            </a:pPr>
            <a:r>
              <a:rPr lang="lv-LV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Uzraugošo </a:t>
            </a:r>
            <a:r>
              <a:rPr lang="lv-LV" sz="2000" b="1" dirty="0">
                <a:latin typeface="Arial" panose="020B0604020202020204" pitchFamily="34" charset="0"/>
                <a:cs typeface="Arial" panose="020B0604020202020204" pitchFamily="34" charset="0"/>
              </a:rPr>
              <a:t>iestāžu darba vietas pilnveide</a:t>
            </a:r>
            <a:r>
              <a:rPr lang="lv-LV" sz="18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v-LV" sz="1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v-LV" sz="1200" dirty="0">
                <a:latin typeface="Arial" panose="020B0604020202020204" pitchFamily="34" charset="0"/>
                <a:cs typeface="Arial" panose="020B0604020202020204" pitchFamily="34" charset="0"/>
              </a:rPr>
              <a:t>Būvniecības procesu un dokumentu pārskats (dokumentu statuss, termiņi, apziņošanas serviss, atskaites);</a:t>
            </a:r>
            <a:br>
              <a:rPr lang="lv-LV" sz="1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v-LV" sz="1200" dirty="0">
                <a:latin typeface="Arial" panose="020B0604020202020204" pitchFamily="34" charset="0"/>
                <a:cs typeface="Arial" panose="020B0604020202020204" pitchFamily="34" charset="0"/>
              </a:rPr>
              <a:t>Uzdevumu deleģēšana un informācijas apmaiņa;</a:t>
            </a:r>
            <a:br>
              <a:rPr lang="lv-LV" sz="1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v-LV" sz="1200" dirty="0">
                <a:latin typeface="Arial" panose="020B0604020202020204" pitchFamily="34" charset="0"/>
                <a:cs typeface="Arial" panose="020B0604020202020204" pitchFamily="34" charset="0"/>
              </a:rPr>
              <a:t>Darba uzdevumu pārskats (statuss, termiņi, apziņošanas serviss, atskaites);</a:t>
            </a:r>
            <a:br>
              <a:rPr lang="lv-LV" sz="1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v-LV" sz="1200" dirty="0">
                <a:latin typeface="Arial" panose="020B0604020202020204" pitchFamily="34" charset="0"/>
                <a:cs typeface="Arial" panose="020B0604020202020204" pitchFamily="34" charset="0"/>
              </a:rPr>
              <a:t>Būvniecības dokumentācijas saskaņošana;</a:t>
            </a:r>
            <a:br>
              <a:rPr lang="lv-LV" sz="1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v-LV" sz="1200" dirty="0">
                <a:latin typeface="Arial" panose="020B0604020202020204" pitchFamily="34" charset="0"/>
                <a:cs typeface="Arial" panose="020B0604020202020204" pitchFamily="34" charset="0"/>
              </a:rPr>
              <a:t>Ātrās komunikācijas līdzeklis.</a:t>
            </a:r>
            <a:endParaRPr lang="lv-LV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67771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5017" y="3313472"/>
            <a:ext cx="4837979" cy="3408576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lv-LV" sz="2800" dirty="0" smtClean="0">
                <a:solidFill>
                  <a:srgbClr val="389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Ēku energoefektivitātes pārvaldības pilnveide</a:t>
            </a:r>
            <a:endParaRPr lang="lv-LV" altLang="lv-LV" sz="2800" dirty="0" smtClean="0">
              <a:solidFill>
                <a:srgbClr val="389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3"/>
          </p:nvPr>
        </p:nvSpPr>
        <p:spPr>
          <a:xfrm>
            <a:off x="8429105" y="6324600"/>
            <a:ext cx="410095" cy="304800"/>
          </a:xfrm>
        </p:spPr>
        <p:txBody>
          <a:bodyPr/>
          <a:lstStyle/>
          <a:p>
            <a:pPr>
              <a:defRPr/>
            </a:pPr>
            <a:fld id="{2E6D6C19-4EBD-463F-B2DB-F8EE9F5F0733}" type="slidenum">
              <a:rPr lang="en-US" altLang="lv-LV" smtClean="0"/>
              <a:pPr>
                <a:defRPr/>
              </a:pPr>
              <a:t>21</a:t>
            </a:fld>
            <a:endParaRPr lang="en-US" altLang="lv-LV" dirty="0"/>
          </a:p>
        </p:txBody>
      </p:sp>
      <p:sp>
        <p:nvSpPr>
          <p:cNvPr id="2" name="Rectangle 1"/>
          <p:cNvSpPr/>
          <p:nvPr/>
        </p:nvSpPr>
        <p:spPr>
          <a:xfrm>
            <a:off x="216130" y="1737344"/>
            <a:ext cx="847067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fontAlgn="ctr">
              <a:buFont typeface="Wingdings" panose="05000000000000000000" pitchFamily="2" charset="2"/>
              <a:buChar char="§"/>
            </a:pPr>
            <a:r>
              <a:rPr lang="lv-LV" sz="1800" b="1" dirty="0">
                <a:latin typeface="Arial" panose="020B0604020202020204" pitchFamily="34" charset="0"/>
                <a:cs typeface="Arial" panose="020B0604020202020204" pitchFamily="34" charset="0"/>
              </a:rPr>
              <a:t>Uzņēmumu </a:t>
            </a:r>
            <a:r>
              <a:rPr lang="lv-LV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energoauditoru</a:t>
            </a:r>
            <a:r>
              <a:rPr lang="lv-LV" sz="1800" b="1" dirty="0">
                <a:latin typeface="Arial" panose="020B0604020202020204" pitchFamily="34" charset="0"/>
                <a:cs typeface="Arial" panose="020B0604020202020204" pitchFamily="34" charset="0"/>
              </a:rPr>
              <a:t> reģistra izveide</a:t>
            </a:r>
            <a:br>
              <a:rPr lang="lv-LV" sz="1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v-LV" sz="1200" dirty="0" err="1">
                <a:latin typeface="Arial" panose="020B0604020202020204" pitchFamily="34" charset="0"/>
                <a:cs typeface="Arial" panose="020B0604020202020204" pitchFamily="34" charset="0"/>
              </a:rPr>
              <a:t>Energoauditoru</a:t>
            </a:r>
            <a:r>
              <a:rPr lang="lv-LV" sz="1200" dirty="0">
                <a:latin typeface="Arial" panose="020B0604020202020204" pitchFamily="34" charset="0"/>
                <a:cs typeface="Arial" panose="020B0604020202020204" pitchFamily="34" charset="0"/>
              </a:rPr>
              <a:t> reģistrēšanas funkcionalitāte;</a:t>
            </a:r>
            <a:br>
              <a:rPr lang="lv-LV" sz="1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v-LV" sz="1200" dirty="0">
                <a:latin typeface="Arial" panose="020B0604020202020204" pitchFamily="34" charset="0"/>
                <a:cs typeface="Arial" panose="020B0604020202020204" pitchFamily="34" charset="0"/>
              </a:rPr>
              <a:t>Reģistrā iekļauto </a:t>
            </a:r>
            <a:r>
              <a:rPr lang="lv-LV" sz="1200" dirty="0" err="1">
                <a:latin typeface="Arial" panose="020B0604020202020204" pitchFamily="34" charset="0"/>
                <a:cs typeface="Arial" panose="020B0604020202020204" pitchFamily="34" charset="0"/>
              </a:rPr>
              <a:t>energoauditoru</a:t>
            </a:r>
            <a:r>
              <a:rPr lang="lv-LV" sz="1200" dirty="0">
                <a:latin typeface="Arial" panose="020B0604020202020204" pitchFamily="34" charset="0"/>
                <a:cs typeface="Arial" panose="020B0604020202020204" pitchFamily="34" charset="0"/>
              </a:rPr>
              <a:t> lomu un tiesību konfigurēšana un administrēšana.</a:t>
            </a:r>
          </a:p>
          <a:p>
            <a:pPr marL="342900" indent="-342900" fontAlgn="ctr">
              <a:buFont typeface="Wingdings" panose="05000000000000000000" pitchFamily="2" charset="2"/>
              <a:buChar char="§"/>
            </a:pPr>
            <a:endParaRPr lang="lv-LV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fontAlgn="ctr">
              <a:buFont typeface="Wingdings" panose="05000000000000000000" pitchFamily="2" charset="2"/>
              <a:buChar char="§"/>
            </a:pPr>
            <a:r>
              <a:rPr lang="lv-LV" sz="1800" b="1" dirty="0">
                <a:latin typeface="Arial" panose="020B0604020202020204" pitchFamily="34" charset="0"/>
                <a:cs typeface="Arial" panose="020B0604020202020204" pitchFamily="34" charset="0"/>
              </a:rPr>
              <a:t>Uzņēmumu </a:t>
            </a:r>
            <a:r>
              <a:rPr lang="lv-LV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energoauditu</a:t>
            </a:r>
            <a:r>
              <a:rPr lang="lv-LV" sz="1800" b="1" dirty="0">
                <a:latin typeface="Arial" panose="020B0604020202020204" pitchFamily="34" charset="0"/>
                <a:cs typeface="Arial" panose="020B0604020202020204" pitchFamily="34" charset="0"/>
              </a:rPr>
              <a:t> pārskatu reģistra izveide</a:t>
            </a:r>
            <a:br>
              <a:rPr lang="lv-LV" sz="1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v-LV" sz="1200" dirty="0">
                <a:latin typeface="Arial" panose="020B0604020202020204" pitchFamily="34" charset="0"/>
                <a:cs typeface="Arial" panose="020B0604020202020204" pitchFamily="34" charset="0"/>
              </a:rPr>
              <a:t>Funkcionalitāte uzņēmumu </a:t>
            </a:r>
            <a:r>
              <a:rPr lang="lv-LV" sz="1200" dirty="0" err="1">
                <a:latin typeface="Arial" panose="020B0604020202020204" pitchFamily="34" charset="0"/>
                <a:cs typeface="Arial" panose="020B0604020202020204" pitchFamily="34" charset="0"/>
              </a:rPr>
              <a:t>energoauditu</a:t>
            </a:r>
            <a:r>
              <a:rPr lang="lv-LV" sz="1200" dirty="0">
                <a:latin typeface="Arial" panose="020B0604020202020204" pitchFamily="34" charset="0"/>
                <a:cs typeface="Arial" panose="020B0604020202020204" pitchFamily="34" charset="0"/>
              </a:rPr>
              <a:t> rezultātu reģistrēšanai un apstrādei;</a:t>
            </a:r>
            <a:r>
              <a:rPr lang="lv-LV" sz="12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v-LV" sz="1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v-LV" sz="1200" dirty="0" err="1">
                <a:latin typeface="Arial" panose="020B0604020202020204" pitchFamily="34" charset="0"/>
                <a:cs typeface="Arial" panose="020B0604020202020204" pitchFamily="34" charset="0"/>
              </a:rPr>
              <a:t>Energoauditu</a:t>
            </a:r>
            <a:r>
              <a:rPr lang="lv-LV" sz="1200" dirty="0">
                <a:latin typeface="Arial" panose="020B0604020202020204" pitchFamily="34" charset="0"/>
                <a:cs typeface="Arial" panose="020B0604020202020204" pitchFamily="34" charset="0"/>
              </a:rPr>
              <a:t> reģistra publiskošana</a:t>
            </a:r>
            <a:br>
              <a:rPr lang="lv-LV" sz="1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v-LV" sz="1200" dirty="0">
                <a:latin typeface="Arial" panose="020B0604020202020204" pitchFamily="34" charset="0"/>
                <a:cs typeface="Arial" panose="020B0604020202020204" pitchFamily="34" charset="0"/>
              </a:rPr>
              <a:t>Valsts attīstībai nepieciešamo </a:t>
            </a:r>
            <a:r>
              <a:rPr lang="lv-LV" sz="1200" dirty="0" err="1">
                <a:latin typeface="Arial" panose="020B0604020202020204" pitchFamily="34" charset="0"/>
                <a:cs typeface="Arial" panose="020B0604020202020204" pitchFamily="34" charset="0"/>
              </a:rPr>
              <a:t>energoauditu</a:t>
            </a:r>
            <a:r>
              <a:rPr lang="lv-LV" sz="1200" dirty="0">
                <a:latin typeface="Arial" panose="020B0604020202020204" pitchFamily="34" charset="0"/>
                <a:cs typeface="Arial" panose="020B0604020202020204" pitchFamily="34" charset="0"/>
              </a:rPr>
              <a:t> rezultātu analīzes atbalsts, t.sk. energoefektivitātes pasākumu rezultātu analīze, publiskojot rezultātus</a:t>
            </a:r>
            <a:r>
              <a:rPr lang="lv-LV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lv-LV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16130" y="4058875"/>
            <a:ext cx="528993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fontAlgn="ctr">
              <a:buFont typeface="Wingdings" panose="05000000000000000000" pitchFamily="2" charset="2"/>
              <a:buChar char="§"/>
            </a:pPr>
            <a:r>
              <a:rPr lang="lv-LV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Lielo </a:t>
            </a:r>
            <a:r>
              <a:rPr lang="lv-LV" sz="1800" b="1" dirty="0">
                <a:latin typeface="Arial" panose="020B0604020202020204" pitchFamily="34" charset="0"/>
                <a:cs typeface="Arial" panose="020B0604020202020204" pitchFamily="34" charset="0"/>
              </a:rPr>
              <a:t>uzņēmumu un lielo elektroenerģijas patērētāju datu uzkrāšana un analīze</a:t>
            </a:r>
          </a:p>
        </p:txBody>
      </p:sp>
    </p:spTree>
    <p:extLst>
      <p:ext uri="{BB962C8B-B14F-4D97-AF65-F5344CB8AC3E}">
        <p14:creationId xmlns:p14="http://schemas.microsoft.com/office/powerpoint/2010/main" val="142481204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3741" y="3530854"/>
            <a:ext cx="5150259" cy="2939289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lv-LV" sz="2000" dirty="0" err="1" smtClean="0">
                <a:solidFill>
                  <a:srgbClr val="389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Būvspeciālistu</a:t>
            </a:r>
            <a:r>
              <a:rPr lang="lv-LV" sz="2000" dirty="0" smtClean="0">
                <a:solidFill>
                  <a:srgbClr val="389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datu pārvaldības pilnveide.</a:t>
            </a:r>
            <a:br>
              <a:rPr lang="lv-LV" sz="2000" dirty="0" smtClean="0">
                <a:solidFill>
                  <a:srgbClr val="3892A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v-LV" sz="2000" dirty="0" smtClean="0">
                <a:solidFill>
                  <a:srgbClr val="389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Būvju un būvizstrādājumu galvenās raksturojošās informācijas uzturēšana.</a:t>
            </a:r>
            <a:endParaRPr lang="lv-LV" altLang="lv-LV" sz="2000" dirty="0" smtClean="0">
              <a:solidFill>
                <a:srgbClr val="389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3"/>
          </p:nvPr>
        </p:nvSpPr>
        <p:spPr>
          <a:xfrm>
            <a:off x="8437418" y="6324600"/>
            <a:ext cx="401782" cy="304800"/>
          </a:xfrm>
        </p:spPr>
        <p:txBody>
          <a:bodyPr/>
          <a:lstStyle/>
          <a:p>
            <a:pPr>
              <a:defRPr/>
            </a:pPr>
            <a:fld id="{2E6D6C19-4EBD-463F-B2DB-F8EE9F5F0733}" type="slidenum">
              <a:rPr lang="en-US" altLang="lv-LV" smtClean="0"/>
              <a:pPr>
                <a:defRPr/>
              </a:pPr>
              <a:t>22</a:t>
            </a:fld>
            <a:endParaRPr lang="en-US" altLang="lv-LV" dirty="0"/>
          </a:p>
        </p:txBody>
      </p:sp>
      <p:sp>
        <p:nvSpPr>
          <p:cNvPr id="2" name="Rectangle 1"/>
          <p:cNvSpPr/>
          <p:nvPr/>
        </p:nvSpPr>
        <p:spPr>
          <a:xfrm>
            <a:off x="310562" y="1736642"/>
            <a:ext cx="8244840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fontAlgn="ctr">
              <a:buFont typeface="Wingdings" panose="05000000000000000000" pitchFamily="2" charset="2"/>
              <a:buChar char="§"/>
            </a:pPr>
            <a:r>
              <a:rPr lang="lv-LV" sz="1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Būvspeciālistu</a:t>
            </a:r>
            <a:r>
              <a:rPr lang="lv-LV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800" b="1" dirty="0">
                <a:latin typeface="Arial" panose="020B0604020202020204" pitchFamily="34" charset="0"/>
                <a:cs typeface="Arial" panose="020B0604020202020204" pitchFamily="34" charset="0"/>
              </a:rPr>
              <a:t>darba vietas uzlabošana</a:t>
            </a:r>
            <a:r>
              <a:rPr lang="lv-LV" sz="12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v-LV" sz="1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v-LV" sz="1200" dirty="0" err="1">
                <a:latin typeface="Arial" panose="020B0604020202020204" pitchFamily="34" charset="0"/>
                <a:cs typeface="Arial" panose="020B0604020202020204" pitchFamily="34" charset="0"/>
              </a:rPr>
              <a:t>Būvspeciālistu</a:t>
            </a:r>
            <a:r>
              <a:rPr lang="lv-LV" sz="1200" dirty="0">
                <a:latin typeface="Arial" panose="020B0604020202020204" pitchFamily="34" charset="0"/>
                <a:cs typeface="Arial" panose="020B0604020202020204" pitchFamily="34" charset="0"/>
              </a:rPr>
              <a:t> uzraudzības vides uzlabošana (t.sk. elektroniskas saziņas nodrošināšana, jaunas meklēšanas iespējas, automātisko atgādinājumu nosūtīšana);</a:t>
            </a:r>
            <a:br>
              <a:rPr lang="lv-LV" sz="1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v-LV" sz="1200" dirty="0" err="1">
                <a:latin typeface="Arial" panose="020B0604020202020204" pitchFamily="34" charset="0"/>
                <a:cs typeface="Arial" panose="020B0604020202020204" pitchFamily="34" charset="0"/>
              </a:rPr>
              <a:t>Būvspeciālistu</a:t>
            </a:r>
            <a:r>
              <a:rPr lang="lv-LV" sz="1200" dirty="0">
                <a:latin typeface="Arial" panose="020B0604020202020204" pitchFamily="34" charset="0"/>
                <a:cs typeface="Arial" panose="020B0604020202020204" pitchFamily="34" charset="0"/>
              </a:rPr>
              <a:t> maksājumu pārvaldība, t.sk. nodrošinot iespēju veikt </a:t>
            </a:r>
            <a:r>
              <a:rPr lang="lv-LV" sz="1200" dirty="0" err="1">
                <a:latin typeface="Arial" panose="020B0604020202020204" pitchFamily="34" charset="0"/>
                <a:cs typeface="Arial" panose="020B0604020202020204" pitchFamily="34" charset="0"/>
              </a:rPr>
              <a:t>būvspeciālistu</a:t>
            </a:r>
            <a:r>
              <a:rPr lang="lv-LV" sz="1200" dirty="0">
                <a:latin typeface="Arial" panose="020B0604020202020204" pitchFamily="34" charset="0"/>
                <a:cs typeface="Arial" panose="020B0604020202020204" pitchFamily="34" charset="0"/>
              </a:rPr>
              <a:t> sertificēšanas institūcijas pakalpojuma apmaksu BIS publiskajā portālā</a:t>
            </a:r>
            <a:r>
              <a:rPr lang="lv-LV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 fontAlgn="ctr">
              <a:buFont typeface="Wingdings" panose="05000000000000000000" pitchFamily="2" charset="2"/>
              <a:buChar char="§"/>
            </a:pPr>
            <a:endParaRPr lang="lv-LV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fontAlgn="ctr">
              <a:buFont typeface="Wingdings" panose="05000000000000000000" pitchFamily="2" charset="2"/>
              <a:buChar char="§"/>
            </a:pPr>
            <a:r>
              <a:rPr lang="lv-LV" sz="1800" b="1" dirty="0">
                <a:latin typeface="Arial" panose="020B0604020202020204" pitchFamily="34" charset="0"/>
                <a:cs typeface="Arial" panose="020B0604020202020204" pitchFamily="34" charset="0"/>
              </a:rPr>
              <a:t>Publiski pieejamas būvizstrādājumu atbilstības standartu informēšanas platformas </a:t>
            </a:r>
            <a:r>
              <a:rPr lang="lv-LV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izveide</a:t>
            </a:r>
            <a:endParaRPr lang="lv-LV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10562" y="3416111"/>
            <a:ext cx="539706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24000" lvl="1" fontAlgn="ctr"/>
            <a:endParaRPr lang="lv-LV" sz="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24000" lvl="1" fontAlgn="ctr"/>
            <a:r>
              <a:rPr lang="lv-LV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Informēšanas platformā būs pieejama aktuāla informācija par visiem spēkā esošajiem būvizstrādājumu atbilstības standartiem, nodrošinot ērtu standartu </a:t>
            </a:r>
            <a:r>
              <a:rPr lang="lv-LV" sz="1200" dirty="0">
                <a:latin typeface="Arial" panose="020B0604020202020204" pitchFamily="34" charset="0"/>
                <a:cs typeface="Arial" panose="020B0604020202020204" pitchFamily="34" charset="0"/>
              </a:rPr>
              <a:t>meklēšanu un filtrēšanu atbilstoši kritērijiem</a:t>
            </a:r>
            <a:r>
              <a:rPr lang="lv-LV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24000" lvl="1" fontAlgn="ctr"/>
            <a:endParaRPr lang="lv-LV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fontAlgn="ctr">
              <a:buFont typeface="Wingdings" panose="05000000000000000000" pitchFamily="2" charset="2"/>
              <a:buChar char="§"/>
            </a:pPr>
            <a:r>
              <a:rPr lang="lv-LV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Saskarnes</a:t>
            </a:r>
            <a:r>
              <a:rPr lang="lv-LV" sz="1800" b="1" dirty="0">
                <a:latin typeface="Arial" panose="020B0604020202020204" pitchFamily="34" charset="0"/>
                <a:cs typeface="Arial" panose="020B0604020202020204" pitchFamily="34" charset="0"/>
              </a:rPr>
              <a:t> izveide ar VIIS</a:t>
            </a:r>
            <a:br>
              <a:rPr lang="lv-LV" sz="1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v-LV" sz="1200" dirty="0">
                <a:latin typeface="Arial" panose="020B0604020202020204" pitchFamily="34" charset="0"/>
                <a:cs typeface="Arial" panose="020B0604020202020204" pitchFamily="34" charset="0"/>
              </a:rPr>
              <a:t>Informācijas par izglītību saņemšana no valsts reģistriem</a:t>
            </a:r>
            <a:r>
              <a:rPr lang="lv-LV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lv-LV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289249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682875" y="0"/>
            <a:ext cx="3778250" cy="4165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6621461"/>
            <a:ext cx="9144000" cy="23653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525776" y="2265298"/>
            <a:ext cx="4545330" cy="400050"/>
          </a:xfrm>
          <a:custGeom>
            <a:avLst/>
            <a:gdLst/>
            <a:ahLst/>
            <a:cxnLst/>
            <a:rect l="l" t="t" r="r" b="b"/>
            <a:pathLst>
              <a:path w="4545330" h="400050">
                <a:moveTo>
                  <a:pt x="0" y="400050"/>
                </a:moveTo>
                <a:lnTo>
                  <a:pt x="4544949" y="400050"/>
                </a:lnTo>
                <a:lnTo>
                  <a:pt x="4544949" y="0"/>
                </a:lnTo>
                <a:lnTo>
                  <a:pt x="0" y="0"/>
                </a:lnTo>
                <a:lnTo>
                  <a:pt x="0" y="40005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 idx="4294967295"/>
          </p:nvPr>
        </p:nvSpPr>
        <p:spPr>
          <a:xfrm>
            <a:off x="2604897" y="2339610"/>
            <a:ext cx="3906520" cy="2800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0" dirty="0">
                <a:latin typeface="Arial"/>
                <a:cs typeface="Arial"/>
              </a:rPr>
              <a:t>Bū</a:t>
            </a:r>
            <a:r>
              <a:rPr sz="2000" b="0" spc="-10" dirty="0">
                <a:latin typeface="Arial"/>
                <a:cs typeface="Arial"/>
              </a:rPr>
              <a:t>v</a:t>
            </a:r>
            <a:r>
              <a:rPr sz="2000" b="0" dirty="0">
                <a:latin typeface="Arial"/>
                <a:cs typeface="Arial"/>
              </a:rPr>
              <a:t>nie</a:t>
            </a:r>
            <a:r>
              <a:rPr sz="2000" b="0" spc="5" dirty="0">
                <a:latin typeface="Arial"/>
                <a:cs typeface="Arial"/>
              </a:rPr>
              <a:t>c</a:t>
            </a:r>
            <a:r>
              <a:rPr sz="2000" b="0" spc="-20" dirty="0">
                <a:latin typeface="Arial"/>
                <a:cs typeface="Arial"/>
              </a:rPr>
              <a:t>ī</a:t>
            </a:r>
            <a:r>
              <a:rPr sz="2000" b="0" dirty="0">
                <a:latin typeface="Arial"/>
                <a:cs typeface="Arial"/>
              </a:rPr>
              <a:t>bas</a:t>
            </a:r>
            <a:r>
              <a:rPr sz="2000" b="0" spc="-10" dirty="0">
                <a:latin typeface="Arial"/>
                <a:cs typeface="Arial"/>
              </a:rPr>
              <a:t> </a:t>
            </a:r>
            <a:r>
              <a:rPr sz="2000" b="0" dirty="0">
                <a:latin typeface="Arial"/>
                <a:cs typeface="Arial"/>
              </a:rPr>
              <a:t>valsts</a:t>
            </a:r>
            <a:r>
              <a:rPr sz="2000" b="0" spc="-15" dirty="0">
                <a:latin typeface="Arial"/>
                <a:cs typeface="Arial"/>
              </a:rPr>
              <a:t> </a:t>
            </a:r>
            <a:r>
              <a:rPr sz="2000" b="0" dirty="0">
                <a:latin typeface="Arial"/>
                <a:cs typeface="Arial"/>
              </a:rPr>
              <a:t>k</a:t>
            </a:r>
            <a:r>
              <a:rPr sz="2000" b="0" spc="5" dirty="0">
                <a:latin typeface="Arial"/>
                <a:cs typeface="Arial"/>
              </a:rPr>
              <a:t>o</a:t>
            </a:r>
            <a:r>
              <a:rPr sz="2000" b="0" dirty="0">
                <a:latin typeface="Arial"/>
                <a:cs typeface="Arial"/>
              </a:rPr>
              <a:t>ntroles</a:t>
            </a:r>
            <a:r>
              <a:rPr sz="2000" b="0" spc="-35" dirty="0">
                <a:latin typeface="Arial"/>
                <a:cs typeface="Arial"/>
              </a:rPr>
              <a:t> </a:t>
            </a:r>
            <a:r>
              <a:rPr sz="2000" b="0" dirty="0">
                <a:latin typeface="Arial"/>
                <a:cs typeface="Arial"/>
              </a:rPr>
              <a:t>bir</a:t>
            </a:r>
            <a:r>
              <a:rPr sz="2000" b="0" spc="5" dirty="0">
                <a:latin typeface="Arial"/>
                <a:cs typeface="Arial"/>
              </a:rPr>
              <a:t>o</a:t>
            </a:r>
            <a:r>
              <a:rPr sz="2000" b="0" dirty="0">
                <a:latin typeface="Arial"/>
                <a:cs typeface="Arial"/>
              </a:rPr>
              <a:t>js</a:t>
            </a:r>
            <a:endParaRPr sz="20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594448" y="3462391"/>
            <a:ext cx="3927418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lang="lv-LV" sz="2800" b="1" spc="-65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Jautājumi?</a:t>
            </a:r>
            <a:endParaRPr sz="2800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2854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ounded Rectangle 22"/>
          <p:cNvSpPr/>
          <p:nvPr/>
        </p:nvSpPr>
        <p:spPr bwMode="auto">
          <a:xfrm>
            <a:off x="2608942" y="4019636"/>
            <a:ext cx="1808467" cy="2409927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lvl="0" algn="ctr"/>
            <a:r>
              <a:rPr lang="lv-LV" sz="1400" b="1" dirty="0">
                <a:latin typeface="Arial" panose="020B0604020202020204" pitchFamily="34" charset="0"/>
                <a:cs typeface="Arial" panose="020B0604020202020204" pitchFamily="34" charset="0"/>
              </a:rPr>
              <a:t>BIS reģistru modulis</a:t>
            </a:r>
          </a:p>
        </p:txBody>
      </p:sp>
      <p:sp>
        <p:nvSpPr>
          <p:cNvPr id="8" name="Rounded Rectangle 7"/>
          <p:cNvSpPr/>
          <p:nvPr/>
        </p:nvSpPr>
        <p:spPr bwMode="auto">
          <a:xfrm>
            <a:off x="2617963" y="4609275"/>
            <a:ext cx="1808467" cy="648228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lv-LV" sz="1400" b="1" dirty="0" smtClean="0">
                <a:latin typeface="Arial" charset="0"/>
              </a:rPr>
              <a:t>Speciālistu sertifikātu reģistrs</a:t>
            </a:r>
            <a:endParaRPr kumimoji="0" lang="en-GB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" name="Rounded Rectangle 8"/>
          <p:cNvSpPr/>
          <p:nvPr/>
        </p:nvSpPr>
        <p:spPr bwMode="auto">
          <a:xfrm>
            <a:off x="3014868" y="2312099"/>
            <a:ext cx="3779631" cy="1079500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lv-LV" sz="1600" dirty="0" smtClean="0">
                <a:latin typeface="Arial" charset="0"/>
              </a:rPr>
              <a:t>BIS publiskais </a:t>
            </a: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lv-LV" sz="1600" dirty="0" smtClean="0">
                <a:latin typeface="Arial" charset="0"/>
              </a:rPr>
              <a:t>portāls</a:t>
            </a:r>
            <a:endParaRPr kumimoji="0" lang="en-GB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" name="Left-Right Arrow 9"/>
          <p:cNvSpPr/>
          <p:nvPr/>
        </p:nvSpPr>
        <p:spPr bwMode="auto">
          <a:xfrm>
            <a:off x="1591734" y="4432300"/>
            <a:ext cx="957066" cy="520700"/>
          </a:xfrm>
          <a:prstGeom prst="left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133350" y="4432300"/>
            <a:ext cx="1458383" cy="7239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v-LV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Sertifikācijas</a:t>
            </a:r>
            <a:endParaRPr kumimoji="0" lang="lv-LV" sz="1600" b="0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lv-LV" sz="1600" baseline="0" dirty="0" smtClean="0">
                <a:latin typeface="Arial" charset="0"/>
              </a:rPr>
              <a:t>iestādes</a:t>
            </a:r>
            <a:endParaRPr kumimoji="0" lang="en-GB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2" name="Up Arrow 11"/>
          <p:cNvSpPr/>
          <p:nvPr/>
        </p:nvSpPr>
        <p:spPr bwMode="auto">
          <a:xfrm>
            <a:off x="3441925" y="3391599"/>
            <a:ext cx="393700" cy="520001"/>
          </a:xfrm>
          <a:prstGeom prst="up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3" name="Rounded Rectangle 12"/>
          <p:cNvSpPr/>
          <p:nvPr/>
        </p:nvSpPr>
        <p:spPr bwMode="auto">
          <a:xfrm>
            <a:off x="6053675" y="4145212"/>
            <a:ext cx="1392925" cy="2243669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lvl="0" algn="ctr"/>
            <a:r>
              <a:rPr lang="lv-LV" sz="1400" b="1" dirty="0">
                <a:latin typeface="Arial" panose="020B0604020202020204" pitchFamily="34" charset="0"/>
                <a:cs typeface="Arial" panose="020B0604020202020204" pitchFamily="34" charset="0"/>
              </a:rPr>
              <a:t>Būvniecības atbalsta modulis</a:t>
            </a:r>
          </a:p>
        </p:txBody>
      </p:sp>
      <p:sp>
        <p:nvSpPr>
          <p:cNvPr id="14" name="Right Arrow 13"/>
          <p:cNvSpPr/>
          <p:nvPr/>
        </p:nvSpPr>
        <p:spPr bwMode="auto">
          <a:xfrm>
            <a:off x="4660900" y="5858933"/>
            <a:ext cx="1323612" cy="262467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5" name="Rounded Rectangle 14"/>
          <p:cNvSpPr/>
          <p:nvPr/>
        </p:nvSpPr>
        <p:spPr bwMode="auto">
          <a:xfrm>
            <a:off x="5158788" y="2519892"/>
            <a:ext cx="1451387" cy="660400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v-LV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BIS publiskie</a:t>
            </a:r>
            <a:r>
              <a:rPr kumimoji="0" lang="lv-LV" sz="16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pakalpojumi</a:t>
            </a:r>
            <a:endParaRPr kumimoji="0" lang="en-GB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6" name="Up-Down Arrow 15"/>
          <p:cNvSpPr/>
          <p:nvPr/>
        </p:nvSpPr>
        <p:spPr bwMode="auto">
          <a:xfrm>
            <a:off x="5984512" y="3200400"/>
            <a:ext cx="357188" cy="711200"/>
          </a:xfrm>
          <a:prstGeom prst="upDownArrow">
            <a:avLst/>
          </a:prstGeom>
          <a:solidFill>
            <a:srgbClr val="E6285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7860408" y="4882381"/>
            <a:ext cx="1193800" cy="812800"/>
          </a:xfrm>
          <a:prstGeom prst="rect">
            <a:avLst/>
          </a:prstGeom>
          <a:solidFill>
            <a:srgbClr val="E6285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v-LV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Būvvaldes</a:t>
            </a:r>
            <a:endParaRPr kumimoji="0" lang="en-GB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133350" y="5600700"/>
            <a:ext cx="1305983" cy="933450"/>
          </a:xfrm>
          <a:prstGeom prst="rect">
            <a:avLst/>
          </a:prstGeom>
          <a:solidFill>
            <a:srgbClr val="E6285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v-LV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Reģistru iestāde</a:t>
            </a:r>
            <a:r>
              <a:rPr kumimoji="0" lang="lv-LV" sz="16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(BVKB)</a:t>
            </a:r>
            <a:endParaRPr kumimoji="0" lang="en-GB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9" name="Left-Right Arrow 18"/>
          <p:cNvSpPr/>
          <p:nvPr/>
        </p:nvSpPr>
        <p:spPr bwMode="auto">
          <a:xfrm>
            <a:off x="1503391" y="5600700"/>
            <a:ext cx="1052719" cy="520700"/>
          </a:xfrm>
          <a:prstGeom prst="leftRightArrow">
            <a:avLst/>
          </a:prstGeom>
          <a:solidFill>
            <a:srgbClr val="E6285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0" name="Left-Right Arrow 19"/>
          <p:cNvSpPr/>
          <p:nvPr/>
        </p:nvSpPr>
        <p:spPr bwMode="auto">
          <a:xfrm>
            <a:off x="7446600" y="5158317"/>
            <a:ext cx="381000" cy="262254"/>
          </a:xfrm>
          <a:prstGeom prst="leftRightArrow">
            <a:avLst/>
          </a:prstGeom>
          <a:solidFill>
            <a:srgbClr val="E6285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3720418" y="1406317"/>
            <a:ext cx="2148887" cy="5425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v-LV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Būvniecībā 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lv-LV" sz="1600" dirty="0" smtClean="0">
                <a:latin typeface="Arial" charset="0"/>
              </a:rPr>
              <a:t>iesaistītie</a:t>
            </a:r>
            <a:endParaRPr kumimoji="0" lang="en-GB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2" name="Up-Down Arrow 21"/>
          <p:cNvSpPr/>
          <p:nvPr/>
        </p:nvSpPr>
        <p:spPr bwMode="auto">
          <a:xfrm>
            <a:off x="4660900" y="1970114"/>
            <a:ext cx="267925" cy="341975"/>
          </a:xfrm>
          <a:prstGeom prst="up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4" name="Up Arrow 23"/>
          <p:cNvSpPr/>
          <p:nvPr/>
        </p:nvSpPr>
        <p:spPr bwMode="auto">
          <a:xfrm rot="10800000">
            <a:off x="3316325" y="5311521"/>
            <a:ext cx="393700" cy="441050"/>
          </a:xfrm>
          <a:prstGeom prst="up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5" name="Rounded Rectangle 24"/>
          <p:cNvSpPr/>
          <p:nvPr/>
        </p:nvSpPr>
        <p:spPr bwMode="auto">
          <a:xfrm>
            <a:off x="486832" y="1646450"/>
            <a:ext cx="2250561" cy="1588600"/>
          </a:xfrm>
          <a:prstGeom prst="roundRect">
            <a:avLst/>
          </a:prstGeom>
          <a:solidFill>
            <a:schemeClr val="bg1">
              <a:lumMod val="65000"/>
              <a:alpha val="56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v-LV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Saskarnes</a:t>
            </a:r>
            <a:r>
              <a:rPr kumimoji="0" lang="lv-LV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ar Valsts nozīmes reģistriem</a:t>
            </a:r>
            <a:r>
              <a:rPr kumimoji="0" lang="lv-LV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(IeR, UR, VZD kadastrs, LĢIA kartes, Adrešu reģistrs, VVDZ, TAPIS)</a:t>
            </a:r>
            <a:endParaRPr kumimoji="0" lang="en-GB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6" name="Rounded Rectangle 25"/>
          <p:cNvSpPr/>
          <p:nvPr/>
        </p:nvSpPr>
        <p:spPr bwMode="auto">
          <a:xfrm>
            <a:off x="7324725" y="1646450"/>
            <a:ext cx="1746250" cy="1588600"/>
          </a:xfrm>
          <a:prstGeom prst="roundRect">
            <a:avLst/>
          </a:prstGeom>
          <a:solidFill>
            <a:schemeClr val="bg1">
              <a:lumMod val="65000"/>
              <a:alpha val="56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v-LV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Valsts nozīmes atbalsta</a:t>
            </a:r>
            <a:r>
              <a:rPr kumimoji="0" lang="lv-LV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sistēmas (e-parakstītajs, maksājumu modulis, vienotā autorizācija - VRAA)</a:t>
            </a:r>
            <a:endParaRPr kumimoji="0" lang="en-GB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7" name="Rounded Rectangle 26"/>
          <p:cNvSpPr/>
          <p:nvPr/>
        </p:nvSpPr>
        <p:spPr bwMode="auto">
          <a:xfrm>
            <a:off x="4545412" y="4157153"/>
            <a:ext cx="1475455" cy="725228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lvl="0" algn="ctr"/>
            <a:r>
              <a:rPr lang="lv-LV" sz="1400" b="1" dirty="0">
                <a:latin typeface="Arial" panose="020B0604020202020204" pitchFamily="34" charset="0"/>
                <a:cs typeface="Arial" panose="020B0604020202020204" pitchFamily="34" charset="0"/>
              </a:rPr>
              <a:t>Dinamisko atskaišu modulis</a:t>
            </a:r>
            <a:endParaRPr lang="lv-LV" sz="1400" b="1" dirty="0"/>
          </a:p>
        </p:txBody>
      </p:sp>
      <p:sp>
        <p:nvSpPr>
          <p:cNvPr id="28" name="Right Arrow 27"/>
          <p:cNvSpPr/>
          <p:nvPr/>
        </p:nvSpPr>
        <p:spPr bwMode="auto">
          <a:xfrm>
            <a:off x="4660900" y="4953000"/>
            <a:ext cx="1323612" cy="205317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9" name="Rounded Rectangle 28"/>
          <p:cNvSpPr/>
          <p:nvPr/>
        </p:nvSpPr>
        <p:spPr bwMode="auto">
          <a:xfrm>
            <a:off x="2548799" y="3911600"/>
            <a:ext cx="5137876" cy="2626000"/>
          </a:xfrm>
          <a:prstGeom prst="round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0" name="Bent-Up Arrow 29"/>
          <p:cNvSpPr/>
          <p:nvPr/>
        </p:nvSpPr>
        <p:spPr bwMode="auto">
          <a:xfrm rot="5400000">
            <a:off x="1035441" y="3080143"/>
            <a:ext cx="1197249" cy="1507067"/>
          </a:xfrm>
          <a:prstGeom prst="bentUpArrow">
            <a:avLst/>
          </a:prstGeom>
          <a:solidFill>
            <a:srgbClr val="BFBFB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1" name="Left Arrow 30"/>
          <p:cNvSpPr/>
          <p:nvPr/>
        </p:nvSpPr>
        <p:spPr bwMode="auto">
          <a:xfrm>
            <a:off x="6610175" y="2523067"/>
            <a:ext cx="714550" cy="287866"/>
          </a:xfrm>
          <a:prstGeom prst="leftArrow">
            <a:avLst/>
          </a:prstGeom>
          <a:solidFill>
            <a:srgbClr val="BFBFB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2" name="Bent-Up Arrow 31"/>
          <p:cNvSpPr/>
          <p:nvPr/>
        </p:nvSpPr>
        <p:spPr bwMode="auto">
          <a:xfrm rot="16200000" flipH="1">
            <a:off x="7604655" y="3397250"/>
            <a:ext cx="1192742" cy="1028701"/>
          </a:xfrm>
          <a:prstGeom prst="bentUpArrow">
            <a:avLst/>
          </a:prstGeom>
          <a:solidFill>
            <a:srgbClr val="BFBFB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3" name="Title 1"/>
          <p:cNvSpPr>
            <a:spLocks noGrp="1"/>
          </p:cNvSpPr>
          <p:nvPr>
            <p:ph type="title"/>
          </p:nvPr>
        </p:nvSpPr>
        <p:spPr>
          <a:xfrm>
            <a:off x="2208963" y="294882"/>
            <a:ext cx="6096000" cy="714270"/>
          </a:xfrm>
        </p:spPr>
        <p:txBody>
          <a:bodyPr>
            <a:normAutofit/>
          </a:bodyPr>
          <a:lstStyle/>
          <a:p>
            <a:pPr algn="ctr"/>
            <a:r>
              <a:rPr lang="lv-LV" sz="28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BIS </a:t>
            </a:r>
            <a:r>
              <a:rPr lang="lv-LV" sz="2800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arhitektūra</a:t>
            </a:r>
            <a:endParaRPr lang="lv-LV" sz="2800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34" name="Rounded Rectangle 33"/>
          <p:cNvSpPr/>
          <p:nvPr/>
        </p:nvSpPr>
        <p:spPr bwMode="auto">
          <a:xfrm>
            <a:off x="2612105" y="5776613"/>
            <a:ext cx="1808467" cy="517434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lv-LV" sz="1400" b="1" dirty="0" smtClean="0">
                <a:latin typeface="Arial" charset="0"/>
              </a:rPr>
              <a:t>Būvkomersantu reģistrs</a:t>
            </a:r>
            <a:endParaRPr kumimoji="0" lang="en-GB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5" name="Slide Number Placeholder 3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2E6D6C19-4EBD-463F-B2DB-F8EE9F5F0733}" type="slidenum">
              <a:rPr lang="en-US" altLang="lv-LV" smtClean="0"/>
              <a:pPr>
                <a:defRPr/>
              </a:pPr>
              <a:t>3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8713031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Картинки по запросу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5742" y="1862051"/>
            <a:ext cx="3485254" cy="3643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963" y="380268"/>
            <a:ext cx="6096000" cy="714270"/>
          </a:xfrm>
        </p:spPr>
        <p:txBody>
          <a:bodyPr>
            <a:normAutofit/>
          </a:bodyPr>
          <a:lstStyle/>
          <a:p>
            <a:pPr algn="ctr"/>
            <a:r>
              <a:rPr lang="lv-LV" sz="2800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Aktivitātes</a:t>
            </a:r>
            <a:endParaRPr lang="lv-LV" sz="2800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697" y="1571795"/>
            <a:ext cx="6519616" cy="5144885"/>
          </a:xfrm>
        </p:spPr>
        <p:txBody>
          <a:bodyPr>
            <a:normAutofit fontScale="77500" lnSpcReduction="20000"/>
          </a:bodyPr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lv-LV" sz="2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BIS pārņemšana</a:t>
            </a:r>
            <a:endParaRPr lang="lv-LV" sz="23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lv-LV" sz="1800" dirty="0">
                <a:latin typeface="Arial" panose="020B0604020202020204" pitchFamily="34" charset="0"/>
                <a:cs typeface="Arial" panose="020B0604020202020204" pitchFamily="34" charset="0"/>
              </a:rPr>
              <a:t>Atbalsta funkciju nodrošināšana ar BVKB resursiem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lv-LV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Sadarbības līguma noslēgšana ar EM</a:t>
            </a:r>
          </a:p>
          <a:p>
            <a:pPr marL="285750" lvl="0" indent="-285750" algn="just">
              <a:buFont typeface="Wingdings" panose="05000000000000000000" pitchFamily="2" charset="2"/>
              <a:buChar char="Ø"/>
            </a:pPr>
            <a:endParaRPr lang="lv-LV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lv-LV" sz="2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BIS uzturēšana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lv-LV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Līgumu pārslēgšana ar pašvaldībām un sadarbības partneriem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lv-LV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BIS apmācību un uzturēšanas </a:t>
            </a:r>
            <a:r>
              <a:rPr lang="lv-LV" sz="1800" dirty="0">
                <a:latin typeface="Arial" panose="020B0604020202020204" pitchFamily="34" charset="0"/>
                <a:cs typeface="Arial" panose="020B0604020202020204" pitchFamily="34" charset="0"/>
              </a:rPr>
              <a:t>plāna izstrāde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lv-LV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Uzturēšanas līguma noslēgšana</a:t>
            </a:r>
          </a:p>
          <a:p>
            <a:pPr marL="1104900" lvl="1" indent="-342900" algn="just">
              <a:buFont typeface="Arial" panose="020B0604020202020204" pitchFamily="34" charset="0"/>
              <a:buChar char="•"/>
            </a:pPr>
            <a:r>
              <a:rPr lang="lv-LV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Nelielas funkcionalitātes izmaiņas</a:t>
            </a:r>
          </a:p>
          <a:p>
            <a:pPr marL="1104900" lvl="1" indent="-342900" algn="just">
              <a:buFont typeface="Arial" panose="020B0604020202020204" pitchFamily="34" charset="0"/>
              <a:buChar char="•"/>
            </a:pPr>
            <a:r>
              <a:rPr lang="lv-LV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Apmācību un informatīvo materiālu nodrošināšana</a:t>
            </a:r>
          </a:p>
          <a:p>
            <a:pPr marL="342900" lvl="0" indent="-342900" algn="just">
              <a:buFont typeface="Wingdings" panose="05000000000000000000" pitchFamily="2" charset="2"/>
              <a:buChar char="Ø"/>
            </a:pPr>
            <a:endParaRPr lang="lv-LV" sz="15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lv-LV" sz="2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BIS attīstība (ERAF)</a:t>
            </a:r>
            <a:endParaRPr lang="lv-LV" sz="23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lv-LV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Detalizētā projekta apraksta (DPA) izstrāde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lv-LV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DPA saskaņošana ar sadarbības partneriem, LPS, LLPA un VARAM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lv-LV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Pieteikuma sagatavošana un iesniegšana CFLA</a:t>
            </a:r>
            <a:endParaRPr lang="lv-LV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lv-LV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Iepirkuma dokumentācijas sagatavošana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lv-LV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Līguma noslēgšana par ERAF projekta īstenošanu:</a:t>
            </a:r>
          </a:p>
          <a:p>
            <a:pPr marL="1104900" lvl="1" indent="-342900" algn="just">
              <a:buFont typeface="Arial" panose="020B0604020202020204" pitchFamily="34" charset="0"/>
              <a:buChar char="•"/>
            </a:pPr>
            <a:r>
              <a:rPr lang="lv-LV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E-saskaņošanas funkcionalitātes izstrāde</a:t>
            </a:r>
            <a:r>
              <a:rPr lang="lv-LV" sz="1600" i="1" dirty="0"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</a:p>
          <a:p>
            <a:pPr marL="1104900" lvl="1" indent="-342900" algn="just">
              <a:buFont typeface="Arial" panose="020B0604020202020204" pitchFamily="34" charset="0"/>
              <a:buChar char="•"/>
            </a:pPr>
            <a:r>
              <a:rPr lang="lv-LV" sz="1600" i="1" dirty="0">
                <a:latin typeface="Arial" panose="020B0604020202020204" pitchFamily="34" charset="0"/>
                <a:cs typeface="Arial" panose="020B0604020202020204" pitchFamily="34" charset="0"/>
              </a:rPr>
              <a:t>Lietotāja interfeisa uzlabošana </a:t>
            </a:r>
            <a:endParaRPr lang="lv-LV" sz="1600" b="1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04900" lvl="1" indent="-342900" algn="just">
              <a:buFont typeface="Arial" panose="020B0604020202020204" pitchFamily="34" charset="0"/>
              <a:buChar char="•"/>
            </a:pPr>
            <a:r>
              <a:rPr lang="lv-LV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Vairāku procesu pilnveide</a:t>
            </a:r>
          </a:p>
          <a:p>
            <a:pPr marL="1104900" lvl="1" indent="-342900" algn="just">
              <a:buFont typeface="Arial" panose="020B0604020202020204" pitchFamily="34" charset="0"/>
              <a:buChar char="•"/>
            </a:pPr>
            <a:r>
              <a:rPr lang="lv-LV" sz="1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Saskarņu</a:t>
            </a:r>
            <a:r>
              <a:rPr lang="lv-LV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attīstīšana ar citām VIS</a:t>
            </a:r>
          </a:p>
          <a:p>
            <a:pPr marL="1104900" lvl="1" indent="-342900" algn="just">
              <a:buFont typeface="Arial" panose="020B0604020202020204" pitchFamily="34" charset="0"/>
              <a:buChar char="•"/>
            </a:pPr>
            <a:r>
              <a:rPr lang="lv-LV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Analītiskās funkcijas</a:t>
            </a:r>
          </a:p>
          <a:p>
            <a:pPr marL="1104900" lvl="1" indent="-342900" algn="just">
              <a:buFont typeface="Arial" panose="020B0604020202020204" pitchFamily="34" charset="0"/>
              <a:buChar char="•"/>
            </a:pPr>
            <a:r>
              <a:rPr lang="lv-LV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Apziņošanas funkcionalitātes pilnveide</a:t>
            </a:r>
          </a:p>
          <a:p>
            <a:pPr marL="1104900" lvl="1" indent="-342900" algn="just">
              <a:buFont typeface="Arial" panose="020B0604020202020204" pitchFamily="34" charset="0"/>
              <a:buChar char="•"/>
            </a:pPr>
            <a:r>
              <a:rPr lang="lv-LV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Jaunu moduļu izstrāde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>
          <a:xfrm>
            <a:off x="8093825" y="6324600"/>
            <a:ext cx="304800" cy="304800"/>
          </a:xfrm>
        </p:spPr>
        <p:txBody>
          <a:bodyPr/>
          <a:lstStyle/>
          <a:p>
            <a:pPr>
              <a:defRPr/>
            </a:pPr>
            <a:fld id="{2E6D6C19-4EBD-463F-B2DB-F8EE9F5F0733}" type="slidenum">
              <a:rPr lang="en-US" altLang="lv-LV" smtClean="0"/>
              <a:pPr>
                <a:defRPr/>
              </a:pPr>
              <a:t>4</a:t>
            </a:fld>
            <a:endParaRPr lang="en-US" altLang="lv-LV"/>
          </a:p>
        </p:txBody>
      </p:sp>
      <p:pic>
        <p:nvPicPr>
          <p:cNvPr id="1026" name="Picture 2" descr="Картинки по запросу not ok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068" y="2458637"/>
            <a:ext cx="270000" cy="27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Картинки по запросу not ok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697" y="1571795"/>
            <a:ext cx="288000" cy="28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Картинки по запросу not ok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697" y="3957633"/>
            <a:ext cx="270000" cy="27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81676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963" y="380268"/>
            <a:ext cx="6096000" cy="714270"/>
          </a:xfrm>
        </p:spPr>
        <p:txBody>
          <a:bodyPr>
            <a:normAutofit fontScale="90000"/>
          </a:bodyPr>
          <a:lstStyle/>
          <a:p>
            <a:pPr algn="ctr"/>
            <a:r>
              <a:rPr lang="lv-LV" sz="2800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Aktivitātes uzturēšanas atbalsta ietvaros</a:t>
            </a:r>
            <a:endParaRPr lang="lv-LV" sz="2800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2E6D6C19-4EBD-463F-B2DB-F8EE9F5F0733}" type="slidenum">
              <a:rPr lang="en-US" altLang="lv-LV" smtClean="0"/>
              <a:pPr>
                <a:defRPr/>
              </a:pPr>
              <a:t>5</a:t>
            </a:fld>
            <a:endParaRPr lang="en-US" altLang="lv-LV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47531748"/>
              </p:ext>
            </p:extLst>
          </p:nvPr>
        </p:nvGraphicFramePr>
        <p:xfrm>
          <a:off x="433244" y="1392293"/>
          <a:ext cx="7963503" cy="50847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0876847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5882" y="1663084"/>
            <a:ext cx="5636029" cy="595561"/>
          </a:xfrm>
        </p:spPr>
        <p:txBody>
          <a:bodyPr/>
          <a:lstStyle/>
          <a:p>
            <a:r>
              <a:rPr lang="lv-LV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Darba kārtība</a:t>
            </a: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lv-LV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3"/>
          </p:nvPr>
        </p:nvSpPr>
        <p:spPr>
          <a:xfrm>
            <a:off x="8420793" y="6324600"/>
            <a:ext cx="418407" cy="304800"/>
          </a:xfrm>
        </p:spPr>
        <p:txBody>
          <a:bodyPr/>
          <a:lstStyle/>
          <a:p>
            <a:pPr>
              <a:defRPr/>
            </a:pPr>
            <a:fld id="{2E6D6C19-4EBD-463F-B2DB-F8EE9F5F0733}" type="slidenum">
              <a:rPr lang="en-US" altLang="lv-LV" smtClean="0"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6</a:t>
            </a:fld>
            <a:endParaRPr lang="en-US" altLang="lv-LV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2743200" y="259075"/>
            <a:ext cx="6096000" cy="10366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Autofit/>
          </a:bodyPr>
          <a:lstStyle>
            <a:lvl1pPr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anose="020B0600070205080204" pitchFamily="34" charset="-128"/>
              </a:defRPr>
            </a:lvl2pPr>
            <a:lvl3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anose="020B0600070205080204" pitchFamily="34" charset="-128"/>
              </a:defRPr>
            </a:lvl3pPr>
            <a:lvl4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anose="020B0600070205080204" pitchFamily="34" charset="-128"/>
              </a:defRPr>
            </a:lvl4pPr>
            <a:lvl5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anose="020B0600070205080204" pitchFamily="34" charset="-128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lv-LV" sz="2800" dirty="0" smtClean="0">
                <a:solidFill>
                  <a:srgbClr val="389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BIS attīstība (ERAF)</a:t>
            </a:r>
            <a:endParaRPr lang="lv-LV" altLang="lv-LV" sz="2800" dirty="0" smtClean="0">
              <a:solidFill>
                <a:srgbClr val="389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Diagram 7"/>
          <p:cNvGraphicFramePr/>
          <p:nvPr>
            <p:extLst/>
          </p:nvPr>
        </p:nvGraphicFramePr>
        <p:xfrm>
          <a:off x="248992" y="2946927"/>
          <a:ext cx="8590208" cy="22409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Curved Up Arrow 9"/>
          <p:cNvSpPr/>
          <p:nvPr/>
        </p:nvSpPr>
        <p:spPr>
          <a:xfrm rot="10800000">
            <a:off x="2937460" y="2113310"/>
            <a:ext cx="4971142" cy="811759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15" name="Right Brace 14"/>
          <p:cNvSpPr/>
          <p:nvPr/>
        </p:nvSpPr>
        <p:spPr>
          <a:xfrm rot="5400000">
            <a:off x="4493731" y="1635833"/>
            <a:ext cx="334851" cy="7519272"/>
          </a:xfrm>
          <a:prstGeom prst="rightBrace">
            <a:avLst/>
          </a:prstGeom>
          <a:ln w="50800" cmpd="sng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6" name="TextBox 15"/>
          <p:cNvSpPr txBox="1"/>
          <p:nvPr/>
        </p:nvSpPr>
        <p:spPr>
          <a:xfrm>
            <a:off x="2835755" y="5951595"/>
            <a:ext cx="14542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Izstrādātājs</a:t>
            </a:r>
            <a:endParaRPr lang="lv-LV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Left-Right-Up Arrow 1"/>
          <p:cNvSpPr/>
          <p:nvPr/>
        </p:nvSpPr>
        <p:spPr>
          <a:xfrm>
            <a:off x="4420361" y="5436524"/>
            <a:ext cx="2329574" cy="944417"/>
          </a:xfrm>
          <a:prstGeom prst="leftRigh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1" name="TextBox 10"/>
          <p:cNvSpPr txBox="1"/>
          <p:nvPr/>
        </p:nvSpPr>
        <p:spPr>
          <a:xfrm>
            <a:off x="6858242" y="5822260"/>
            <a:ext cx="20569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lv-LV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Testētāji </a:t>
            </a:r>
          </a:p>
          <a:p>
            <a:pPr algn="ctr"/>
            <a:r>
              <a:rPr lang="lv-LV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(2-3 pašvaldības)</a:t>
            </a:r>
            <a:endParaRPr lang="lv-LV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0150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1369" y="2694836"/>
            <a:ext cx="4275760" cy="4013567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5884" y="1663084"/>
            <a:ext cx="7680960" cy="595561"/>
          </a:xfrm>
        </p:spPr>
        <p:txBody>
          <a:bodyPr>
            <a:normAutofit/>
          </a:bodyPr>
          <a:lstStyle/>
          <a:p>
            <a:r>
              <a:rPr lang="lv-LV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Nepieciešamas darba grupas 1.posmā (E-saskaņošana)</a:t>
            </a: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lv-LV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3"/>
          </p:nvPr>
        </p:nvSpPr>
        <p:spPr>
          <a:xfrm>
            <a:off x="8420793" y="6324600"/>
            <a:ext cx="418407" cy="304800"/>
          </a:xfrm>
        </p:spPr>
        <p:txBody>
          <a:bodyPr/>
          <a:lstStyle/>
          <a:p>
            <a:pPr>
              <a:defRPr/>
            </a:pPr>
            <a:fld id="{2E6D6C19-4EBD-463F-B2DB-F8EE9F5F0733}" type="slidenum">
              <a:rPr lang="en-US" altLang="lv-LV" smtClean="0"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7</a:t>
            </a:fld>
            <a:endParaRPr lang="en-US" altLang="lv-LV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2743200" y="259075"/>
            <a:ext cx="6096000" cy="10366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Autofit/>
          </a:bodyPr>
          <a:lstStyle>
            <a:lvl1pPr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anose="020B0600070205080204" pitchFamily="34" charset="-128"/>
              </a:defRPr>
            </a:lvl2pPr>
            <a:lvl3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anose="020B0600070205080204" pitchFamily="34" charset="-128"/>
              </a:defRPr>
            </a:lvl3pPr>
            <a:lvl4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anose="020B0600070205080204" pitchFamily="34" charset="-128"/>
              </a:defRPr>
            </a:lvl4pPr>
            <a:lvl5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anose="020B0600070205080204" pitchFamily="34" charset="-128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lv-LV" sz="2800" dirty="0" smtClean="0">
                <a:solidFill>
                  <a:srgbClr val="389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Darba grupas</a:t>
            </a:r>
            <a:endParaRPr lang="lv-LV" altLang="lv-LV" sz="2800" dirty="0" smtClean="0">
              <a:solidFill>
                <a:srgbClr val="389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Content Placeholder 2"/>
          <p:cNvSpPr txBox="1">
            <a:spLocks/>
          </p:cNvSpPr>
          <p:nvPr/>
        </p:nvSpPr>
        <p:spPr bwMode="auto">
          <a:xfrm>
            <a:off x="430184" y="2258645"/>
            <a:ext cx="4682590" cy="3988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62000" indent="-292100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defRPr>
            </a:lvl2pPr>
            <a:lvl3pPr marL="11731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defRPr>
            </a:lvl3pPr>
            <a:lvl4pPr marL="16430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defRPr>
            </a:lvl4pPr>
            <a:lvl5pPr marL="21129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defRPr>
            </a:lvl5pPr>
            <a:lvl6pPr marL="2583835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362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341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93197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Pilnvarošanas process BIS-ā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lv-LV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Standarti elektronisko būvprojektu iesniegšanai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lv-LV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Tehniskā funkcionalitāte būvprojektu lejupielādei BIS-ā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lv-LV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Inženierkomunikāciju turētāju darba vieta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lv-LV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Elektronisko būvprojektu saskaņošanas process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lv-LV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DVS-BIS </a:t>
            </a:r>
            <a:r>
              <a:rPr lang="lv-LV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saskarnes</a:t>
            </a:r>
            <a:r>
              <a:rPr lang="lv-LV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pilnveide</a:t>
            </a:r>
          </a:p>
          <a:p>
            <a:endParaRPr lang="lv-LV"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5447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5884" y="1663084"/>
            <a:ext cx="7680960" cy="595561"/>
          </a:xfrm>
        </p:spPr>
        <p:txBody>
          <a:bodyPr>
            <a:normAutofit/>
          </a:bodyPr>
          <a:lstStyle/>
          <a:p>
            <a:r>
              <a:rPr lang="lv-LV" b="1" u="sng" dirty="0">
                <a:latin typeface="Arial" panose="020B0604020202020204" pitchFamily="34" charset="0"/>
                <a:cs typeface="Arial" panose="020B0604020202020204" pitchFamily="34" charset="0"/>
              </a:rPr>
              <a:t>Pilnvarošanas process BIS-ā</a:t>
            </a:r>
            <a:endParaRPr lang="lv-LV" sz="1800" b="1" u="sng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lv-LV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3"/>
          </p:nvPr>
        </p:nvSpPr>
        <p:spPr>
          <a:xfrm>
            <a:off x="8420793" y="6324600"/>
            <a:ext cx="418407" cy="304800"/>
          </a:xfrm>
        </p:spPr>
        <p:txBody>
          <a:bodyPr/>
          <a:lstStyle/>
          <a:p>
            <a:pPr>
              <a:defRPr/>
            </a:pPr>
            <a:fld id="{2E6D6C19-4EBD-463F-B2DB-F8EE9F5F0733}" type="slidenum">
              <a:rPr lang="en-US" altLang="lv-LV" smtClean="0"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8</a:t>
            </a:fld>
            <a:endParaRPr lang="en-US" altLang="lv-LV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2743200" y="259075"/>
            <a:ext cx="6096000" cy="10366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Autofit/>
          </a:bodyPr>
          <a:lstStyle>
            <a:lvl1pPr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anose="020B0600070205080204" pitchFamily="34" charset="-128"/>
              </a:defRPr>
            </a:lvl2pPr>
            <a:lvl3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anose="020B0600070205080204" pitchFamily="34" charset="-128"/>
              </a:defRPr>
            </a:lvl3pPr>
            <a:lvl4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anose="020B0600070205080204" pitchFamily="34" charset="-128"/>
              </a:defRPr>
            </a:lvl4pPr>
            <a:lvl5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anose="020B0600070205080204" pitchFamily="34" charset="-128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lv-LV" sz="2800" dirty="0" smtClean="0">
                <a:solidFill>
                  <a:srgbClr val="389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Darba </a:t>
            </a:r>
            <a:r>
              <a:rPr lang="lv-LV" sz="2800" dirty="0" smtClean="0">
                <a:solidFill>
                  <a:srgbClr val="389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grupas (I)</a:t>
            </a:r>
            <a:endParaRPr lang="lv-LV" altLang="lv-LV" sz="2800" dirty="0" smtClean="0">
              <a:solidFill>
                <a:srgbClr val="389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3616475"/>
              </p:ext>
            </p:extLst>
          </p:nvPr>
        </p:nvGraphicFramePr>
        <p:xfrm>
          <a:off x="315884" y="2502131"/>
          <a:ext cx="8229600" cy="3314047"/>
        </p:xfrm>
        <a:graphic>
          <a:graphicData uri="http://schemas.openxmlformats.org/drawingml/2006/table">
            <a:tbl>
              <a:tblPr bandCol="1">
                <a:tableStyleId>{125E5076-3810-47DD-B79F-674D7AD40C01}</a:tableStyleId>
              </a:tblPr>
              <a:tblGrid>
                <a:gridCol w="349134"/>
                <a:gridCol w="2739237"/>
                <a:gridCol w="5141229"/>
              </a:tblGrid>
              <a:tr h="279316"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13" marR="6813" marT="6813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Iestāde</a:t>
                      </a:r>
                      <a:endParaRPr lang="lv-LV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13" marR="6813" marT="6813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Vārds, </a:t>
                      </a:r>
                      <a:r>
                        <a:rPr lang="lv-LV" sz="14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uzvārds, amats</a:t>
                      </a:r>
                      <a:endParaRPr lang="lv-LV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13" marR="6813" marT="6813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81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13" marR="6813" marT="6813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BVKB</a:t>
                      </a:r>
                      <a:endParaRPr lang="lv-LV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13" marR="6813" marT="6813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t"/>
                      <a:r>
                        <a:rPr lang="lv-LV" sz="14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Iļja Zapoļskihs, BISN </a:t>
                      </a:r>
                      <a:r>
                        <a:rPr lang="lv-LV" sz="140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vadītājs</a:t>
                      </a:r>
                      <a:endParaRPr lang="lv-LV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13" marR="6813" marT="6813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1581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13" marR="6813" marT="6813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1" algn="l" fontAlgn="t"/>
                      <a:r>
                        <a:rPr lang="lv-LV" sz="14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Rasa Atauga, BISN vecākais analītiķis</a:t>
                      </a:r>
                      <a:endParaRPr lang="lv-LV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13" marR="6813" marT="6813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1581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13" marR="6813" marT="6813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Inženierkomunikāciju turētāju sadarbības </a:t>
                      </a:r>
                      <a:r>
                        <a:rPr lang="lv-LV" sz="140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padome</a:t>
                      </a:r>
                      <a:endParaRPr lang="lv-LV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13" marR="6813" marT="6813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t"/>
                      <a:r>
                        <a:rPr lang="lv-LV" sz="14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Gatis </a:t>
                      </a:r>
                      <a:r>
                        <a:rPr lang="lv-LV" sz="140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Jukāms</a:t>
                      </a:r>
                      <a:endParaRPr lang="lv-LV" sz="1400" u="none" strike="noStrike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lvl="1" algn="l" fontAlgn="t"/>
                      <a:r>
                        <a:rPr lang="lv-LV" sz="140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 </a:t>
                      </a:r>
                      <a:r>
                        <a:rPr lang="lv-LV" sz="14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Sadales tīkls, Kapitālieguldījumu </a:t>
                      </a:r>
                      <a:r>
                        <a:rPr lang="lv-LV" sz="140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direktors</a:t>
                      </a:r>
                      <a:endParaRPr lang="lv-LV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13" marR="6813" marT="6813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1581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13" marR="6813" marT="6813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Valsts zemes </a:t>
                      </a:r>
                      <a:r>
                        <a:rPr lang="lv-LV" sz="140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dienests</a:t>
                      </a:r>
                      <a:endParaRPr lang="lv-LV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13" marR="6813" marT="6813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t"/>
                      <a:r>
                        <a:rPr lang="lv-LV" sz="14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Ints </a:t>
                      </a:r>
                      <a:r>
                        <a:rPr lang="lv-LV" sz="140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Pīrāgs</a:t>
                      </a:r>
                    </a:p>
                    <a:p>
                      <a:pPr lvl="1" algn="l" fontAlgn="t"/>
                      <a:r>
                        <a:rPr lang="lv-LV" sz="140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Kadastra </a:t>
                      </a:r>
                      <a:r>
                        <a:rPr lang="lv-LV" sz="14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departamenta Būvju kadastrālās uzmērīšanas daļas vadošais metodikas </a:t>
                      </a:r>
                      <a:r>
                        <a:rPr lang="lv-LV" sz="140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eksperts</a:t>
                      </a:r>
                      <a:endParaRPr lang="lv-LV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13" marR="6813" marT="6813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1581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13" marR="6813" marT="6813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Ekonomikas </a:t>
                      </a:r>
                      <a:r>
                        <a:rPr lang="lv-LV" sz="140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ministrija</a:t>
                      </a:r>
                      <a:endParaRPr lang="lv-LV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13" marR="6813" marT="6813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t"/>
                      <a:r>
                        <a:rPr lang="lv-LV" sz="14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Inese </a:t>
                      </a:r>
                      <a:r>
                        <a:rPr lang="lv-LV" sz="140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Rostoka</a:t>
                      </a:r>
                    </a:p>
                    <a:p>
                      <a:pPr lvl="1" algn="l" fontAlgn="t"/>
                      <a:r>
                        <a:rPr lang="lv-LV" sz="140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Būvniecības </a:t>
                      </a:r>
                      <a:r>
                        <a:rPr lang="lv-LV" sz="14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politikas departamenta vecākā </a:t>
                      </a:r>
                      <a:r>
                        <a:rPr lang="lv-LV" sz="140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eksperte</a:t>
                      </a:r>
                      <a:endParaRPr lang="lv-LV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13" marR="6813" marT="6813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1581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13" marR="6813" marT="6813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LIKTA</a:t>
                      </a:r>
                      <a:endParaRPr lang="lv-LV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13" marR="6813" marT="6813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t"/>
                      <a:r>
                        <a:rPr lang="lv-LV" sz="14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Mārtiņš </a:t>
                      </a:r>
                      <a:r>
                        <a:rPr lang="lv-LV" sz="140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Gataviņš</a:t>
                      </a:r>
                      <a:endParaRPr lang="lv-LV" sz="1400" u="none" strike="noStrike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lvl="1" algn="l" fontAlgn="t"/>
                      <a:r>
                        <a:rPr lang="lv-LV" sz="140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Valdes loceklis</a:t>
                      </a:r>
                      <a:endParaRPr lang="lv-LV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13" marR="6813" marT="6813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2262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13" marR="6813" marT="6813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VAS “Latvijas Valsts ceļi”</a:t>
                      </a:r>
                      <a:endParaRPr lang="lv-LV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13" marR="6813" marT="6813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t"/>
                      <a:r>
                        <a:rPr lang="lv-LV" sz="14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Līga </a:t>
                      </a:r>
                      <a:r>
                        <a:rPr lang="lv-LV" sz="140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Saleniece</a:t>
                      </a:r>
                    </a:p>
                    <a:p>
                      <a:pPr lvl="1" algn="l" fontAlgn="t"/>
                      <a:r>
                        <a:rPr lang="lv-LV" sz="140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Ceļu </a:t>
                      </a:r>
                      <a:r>
                        <a:rPr lang="lv-LV" sz="14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pārvaldīšanas un uzturēšanas pārvaldes direktora </a:t>
                      </a:r>
                      <a:r>
                        <a:rPr lang="lv-LV" sz="140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vietniece</a:t>
                      </a:r>
                      <a:endParaRPr lang="lv-LV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13" marR="6813" marT="6813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7963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5884" y="1473527"/>
            <a:ext cx="7680960" cy="595561"/>
          </a:xfrm>
        </p:spPr>
        <p:txBody>
          <a:bodyPr>
            <a:normAutofit/>
          </a:bodyPr>
          <a:lstStyle/>
          <a:p>
            <a:r>
              <a:rPr lang="lv-LV" b="1" u="sng" dirty="0">
                <a:latin typeface="Arial" panose="020B0604020202020204" pitchFamily="34" charset="0"/>
                <a:cs typeface="Arial" panose="020B0604020202020204" pitchFamily="34" charset="0"/>
              </a:rPr>
              <a:t>Standarti elektronisko būvprojektu </a:t>
            </a:r>
            <a:r>
              <a:rPr lang="lv-LV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iesniegšanai</a:t>
            </a:r>
            <a:endParaRPr lang="lv-LV" sz="1800" b="1" u="sng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lv-LV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3"/>
          </p:nvPr>
        </p:nvSpPr>
        <p:spPr>
          <a:xfrm>
            <a:off x="8420793" y="6324600"/>
            <a:ext cx="418407" cy="304800"/>
          </a:xfrm>
        </p:spPr>
        <p:txBody>
          <a:bodyPr/>
          <a:lstStyle/>
          <a:p>
            <a:pPr>
              <a:defRPr/>
            </a:pPr>
            <a:fld id="{2E6D6C19-4EBD-463F-B2DB-F8EE9F5F0733}" type="slidenum">
              <a:rPr lang="en-US" altLang="lv-LV" smtClean="0"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9</a:t>
            </a:fld>
            <a:endParaRPr lang="en-US" altLang="lv-LV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2743200" y="259075"/>
            <a:ext cx="6096000" cy="10366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Autofit/>
          </a:bodyPr>
          <a:lstStyle>
            <a:lvl1pPr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anose="020B0600070205080204" pitchFamily="34" charset="-128"/>
              </a:defRPr>
            </a:lvl2pPr>
            <a:lvl3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anose="020B0600070205080204" pitchFamily="34" charset="-128"/>
              </a:defRPr>
            </a:lvl3pPr>
            <a:lvl4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anose="020B0600070205080204" pitchFamily="34" charset="-128"/>
              </a:defRPr>
            </a:lvl4pPr>
            <a:lvl5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anose="020B0600070205080204" pitchFamily="34" charset="-128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lv-LV" sz="2800" dirty="0" smtClean="0">
                <a:solidFill>
                  <a:srgbClr val="389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Darba </a:t>
            </a:r>
            <a:r>
              <a:rPr lang="lv-LV" sz="2800" dirty="0" smtClean="0">
                <a:solidFill>
                  <a:srgbClr val="389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grupas (III)</a:t>
            </a:r>
            <a:endParaRPr lang="lv-LV" altLang="lv-LV" sz="2800" dirty="0" smtClean="0">
              <a:solidFill>
                <a:srgbClr val="389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7028035"/>
              </p:ext>
            </p:extLst>
          </p:nvPr>
        </p:nvGraphicFramePr>
        <p:xfrm>
          <a:off x="315884" y="1954876"/>
          <a:ext cx="8229600" cy="4479175"/>
        </p:xfrm>
        <a:graphic>
          <a:graphicData uri="http://schemas.openxmlformats.org/drawingml/2006/table">
            <a:tbl>
              <a:tblPr bandCol="1">
                <a:tableStyleId>{125E5076-3810-47DD-B79F-674D7AD40C01}</a:tableStyleId>
              </a:tblPr>
              <a:tblGrid>
                <a:gridCol w="349134"/>
                <a:gridCol w="2739237"/>
                <a:gridCol w="5141229"/>
              </a:tblGrid>
              <a:tr h="333883"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13" marR="6813" marT="6813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Iestāde</a:t>
                      </a:r>
                      <a:endParaRPr lang="lv-LV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13" marR="6813" marT="6813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Vārds, uzvārds, amats</a:t>
                      </a:r>
                      <a:endParaRPr lang="lv-LV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13" marR="6813" marT="6813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509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t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Inženierkomunikāciju turētāju sadarbības </a:t>
                      </a:r>
                      <a:r>
                        <a:rPr lang="lv-LV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padome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t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Uldis </a:t>
                      </a:r>
                      <a:r>
                        <a:rPr lang="lv-LV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Kocers</a:t>
                      </a:r>
                      <a:endParaRPr lang="lv-LV" sz="1200" b="0" i="0" u="none" strike="noStrike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lvl="1" algn="l" fontAlgn="t"/>
                      <a:r>
                        <a:rPr lang="lv-LV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AS </a:t>
                      </a:r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"Latvijas Gāze" Perspektīvās attīstības daļas </a:t>
                      </a:r>
                      <a:r>
                        <a:rPr lang="lv-LV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vadītājs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6318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1" algn="l" fontAlgn="t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Una Krutova, SIA "Mērniecības Datu Centrs" </a:t>
                      </a:r>
                      <a:r>
                        <a:rPr lang="lv-LV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izpilddirektore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51822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t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Jeļena </a:t>
                      </a:r>
                      <a:r>
                        <a:rPr lang="lv-LV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Krēsle</a:t>
                      </a:r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, AS "RĪGAS SILTUMS" Tehniskās daļas </a:t>
                      </a:r>
                      <a:r>
                        <a:rPr lang="lv-LV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Pieslēgumu</a:t>
                      </a:r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un projektēšanas grupas vadītāja </a:t>
                      </a:r>
                      <a:r>
                        <a:rPr lang="lv-LV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vietniece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2226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t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Nepārstāvu nevienu no augstāk minētajām Padomes dalīborganizācijām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t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Mārtiņš </a:t>
                      </a:r>
                      <a:r>
                        <a:rPr lang="lv-LV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Taurenis</a:t>
                      </a:r>
                    </a:p>
                    <a:p>
                      <a:pPr lvl="1" algn="l" fontAlgn="t"/>
                      <a:r>
                        <a:rPr lang="lv-LV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AS </a:t>
                      </a:r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"</a:t>
                      </a:r>
                      <a:r>
                        <a:rPr lang="lv-LV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Ceļuprojekts</a:t>
                      </a:r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" Tiltu un Ēku nodaļas </a:t>
                      </a:r>
                      <a:r>
                        <a:rPr lang="lv-LV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vadītājs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2694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1" algn="l" fontAlgn="t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Mārtiņš Liepiņš, AS "</a:t>
                      </a:r>
                      <a:r>
                        <a:rPr lang="lv-LV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Ceļuprojekts</a:t>
                      </a:r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" valdes priekšsēdētājs, </a:t>
                      </a:r>
                      <a:r>
                        <a:rPr lang="lv-LV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Transportbūvju</a:t>
                      </a:r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inženieru asociācijas valdes loceklis, t.29496288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5241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1" algn="l" fontAlgn="t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Andris </a:t>
                      </a:r>
                      <a:r>
                        <a:rPr lang="lv-LV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Zābelis</a:t>
                      </a:r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, SIA Lattelecom PPUD RN Tīkla uzraudzības sektora vadītājs, 20395522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3159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VAS “Valsts Nekustamie Īpašumi”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t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Ilmārs </a:t>
                      </a:r>
                      <a:r>
                        <a:rPr lang="lv-LV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Leikums</a:t>
                      </a:r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, VAS "Valsts Nekustamie Īpašumi" </a:t>
                      </a:r>
                      <a:r>
                        <a:rPr lang="lv-LV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Attīsības</a:t>
                      </a:r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pārvaldes direktora vietnieks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0509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t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Inga Priedīte-Grūbe VAS "Valsts nekustamie īpašumi" Attīstības pārvaldes </a:t>
                      </a:r>
                      <a:r>
                        <a:rPr lang="lv-LV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Būvprocesa</a:t>
                      </a:r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vadības daļas vadītāja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0509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Valsts zemes </a:t>
                      </a:r>
                      <a:r>
                        <a:rPr lang="lv-LV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dienests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t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Ints Pīrāgs, Kadastra departamenta Būvju kadastrālās uzmērīšanas daļas vadošais metodikas eksperts, 67038670.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07688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Ekonomikas </a:t>
                      </a:r>
                      <a:r>
                        <a:rPr lang="lv-LV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ministrija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t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Inese Rostoka, Būvniecības politikas departamenta vecākā </a:t>
                      </a:r>
                      <a:r>
                        <a:rPr lang="lv-LV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eksperte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07688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LIKTA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t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Mārtiņš </a:t>
                      </a:r>
                      <a:r>
                        <a:rPr lang="lv-LV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Gataviņš</a:t>
                      </a:r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valdes loceklis 29213133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62585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89_Prezentacija_templateLV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itullapa_kontaktinformacij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10363</TotalTime>
  <Words>1674</Words>
  <Application>Microsoft Office PowerPoint</Application>
  <PresentationFormat>On-screen Show (4:3)</PresentationFormat>
  <Paragraphs>639</Paragraphs>
  <Slides>23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0" baseType="lpstr">
      <vt:lpstr>MS PGothic</vt:lpstr>
      <vt:lpstr>Arial</vt:lpstr>
      <vt:lpstr>Calibri</vt:lpstr>
      <vt:lpstr>Times New Roman</vt:lpstr>
      <vt:lpstr>Verdana</vt:lpstr>
      <vt:lpstr>Wingdings</vt:lpstr>
      <vt:lpstr>89_Prezentacija_templateLV</vt:lpstr>
      <vt:lpstr>Būvniecības informācijas sistēma (BIS)  </vt:lpstr>
      <vt:lpstr>BIS šodien</vt:lpstr>
      <vt:lpstr>BIS arhitektūra</vt:lpstr>
      <vt:lpstr>Aktivitātes</vt:lpstr>
      <vt:lpstr>Aktivitātes uzturēšanas atbalsta ietvaros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Projekta īstenošanas laika grafiks</vt:lpstr>
      <vt:lpstr>BIS attīstības laika grafiks</vt:lpstr>
      <vt:lpstr>PowerPoint Presentation</vt:lpstr>
      <vt:lpstr>E-saskaņošana</vt:lpstr>
      <vt:lpstr>Būvniecības procesa uzraudzības pilnveide</vt:lpstr>
      <vt:lpstr>Būvju ekspluatācijas uzraudzības ieviešana</vt:lpstr>
      <vt:lpstr>Ēku energoefektivitātes pārvaldības pilnveide</vt:lpstr>
      <vt:lpstr>Būvspeciālistu datu pārvaldības pilnveide. Būvju un būvizstrādājumu galvenās raksturojošās informācijas uzturēšana.</vt:lpstr>
      <vt:lpstr>Būvniecības valsts kontroles birojs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Peteris Drukis</dc:creator>
  <cp:lastModifiedBy>Iļja Zapoļskihs</cp:lastModifiedBy>
  <cp:revision>1175</cp:revision>
  <cp:lastPrinted>2017-03-31T07:23:41Z</cp:lastPrinted>
  <dcterms:created xsi:type="dcterms:W3CDTF">2014-11-20T14:46:47Z</dcterms:created>
  <dcterms:modified xsi:type="dcterms:W3CDTF">2017-04-11T13:24:15Z</dcterms:modified>
</cp:coreProperties>
</file>