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3" r:id="rId3"/>
    <p:sldId id="276" r:id="rId4"/>
    <p:sldId id="281" r:id="rId5"/>
    <p:sldId id="282" r:id="rId6"/>
    <p:sldId id="278" r:id="rId7"/>
    <p:sldId id="290" r:id="rId8"/>
    <p:sldId id="287" r:id="rId9"/>
    <p:sldId id="285" r:id="rId10"/>
    <p:sldId id="267" r:id="rId11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a Rence-Mālniece" initials="Office" lastIdx="1" clrIdx="0">
    <p:extLst/>
  </p:cmAuthor>
  <p:cmAuthor id="2" name="Zanda Rence-Mālniece" initials="Office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61"/>
    <a:srgbClr val="F1B539"/>
    <a:srgbClr val="F17119"/>
    <a:srgbClr val="FAB752"/>
    <a:srgbClr val="FFF7BC"/>
    <a:srgbClr val="FA573F"/>
    <a:srgbClr val="E44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0" autoAdjust="0"/>
    <p:restoredTop sz="79080"/>
  </p:normalViewPr>
  <p:slideViewPr>
    <p:cSldViewPr snapToGrid="0" snapToObjects="1">
      <p:cViewPr varScale="1">
        <p:scale>
          <a:sx n="60" d="100"/>
          <a:sy n="60" d="100"/>
        </p:scale>
        <p:origin x="8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594081-1B01-E044-B452-09264AC35755}" type="doc">
      <dgm:prSet loTypeId="urn:microsoft.com/office/officeart/2005/8/layout/list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C8CD854-78F0-1041-B2B4-591A2C1E62E5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Plānošana</a:t>
          </a:r>
        </a:p>
      </dgm:t>
    </dgm:pt>
    <dgm:pt modelId="{EB391EC0-AC3E-1443-A2E4-588DF808D790}" type="parTrans" cxnId="{ECAA0B74-9D98-2246-9398-51D5C4A7AA36}">
      <dgm:prSet/>
      <dgm:spPr/>
      <dgm:t>
        <a:bodyPr/>
        <a:lstStyle/>
        <a:p>
          <a:endParaRPr lang="en-US"/>
        </a:p>
      </dgm:t>
    </dgm:pt>
    <dgm:pt modelId="{C2E9D0DE-7080-834B-AFE1-0ECA68210E18}" type="sibTrans" cxnId="{ECAA0B74-9D98-2246-9398-51D5C4A7AA36}">
      <dgm:prSet/>
      <dgm:spPr/>
      <dgm:t>
        <a:bodyPr/>
        <a:lstStyle/>
        <a:p>
          <a:endParaRPr lang="en-US"/>
        </a:p>
      </dgm:t>
    </dgm:pt>
    <dgm:pt modelId="{D3D54218-8FE6-E848-A2D7-A4E8C75B16EC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BIS pilnveides aktivitāšu prioritizēšana;</a:t>
          </a:r>
        </a:p>
      </dgm:t>
    </dgm:pt>
    <dgm:pt modelId="{B7CE1C90-628D-5943-AD14-BF0C844793C1}" type="parTrans" cxnId="{10B81A2C-1BFB-1741-86DD-F78847DAA290}">
      <dgm:prSet/>
      <dgm:spPr/>
      <dgm:t>
        <a:bodyPr/>
        <a:lstStyle/>
        <a:p>
          <a:endParaRPr lang="en-US"/>
        </a:p>
      </dgm:t>
    </dgm:pt>
    <dgm:pt modelId="{4A92B3F1-2ADF-7F43-BF40-7C2EDA09ED97}" type="sibTrans" cxnId="{10B81A2C-1BFB-1741-86DD-F78847DAA290}">
      <dgm:prSet/>
      <dgm:spPr/>
      <dgm:t>
        <a:bodyPr/>
        <a:lstStyle/>
        <a:p>
          <a:endParaRPr lang="en-US"/>
        </a:p>
      </dgm:t>
    </dgm:pt>
    <dgm:pt modelId="{2A282C64-BAEB-7247-B213-8B075D3A96BF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Projekta pārvaldības plāna sagatavošana un saskaņošana;</a:t>
          </a:r>
        </a:p>
      </dgm:t>
    </dgm:pt>
    <dgm:pt modelId="{DDBB09BE-8FC2-E042-8823-1779382F4F35}" type="parTrans" cxnId="{AEDB11DA-7977-8E49-805D-82AAC683349E}">
      <dgm:prSet/>
      <dgm:spPr/>
      <dgm:t>
        <a:bodyPr/>
        <a:lstStyle/>
        <a:p>
          <a:endParaRPr lang="en-US"/>
        </a:p>
      </dgm:t>
    </dgm:pt>
    <dgm:pt modelId="{F35668BB-01A6-4D46-B3B4-321FD3F1B551}" type="sibTrans" cxnId="{AEDB11DA-7977-8E49-805D-82AAC683349E}">
      <dgm:prSet/>
      <dgm:spPr/>
      <dgm:t>
        <a:bodyPr/>
        <a:lstStyle/>
        <a:p>
          <a:endParaRPr lang="en-US"/>
        </a:p>
      </dgm:t>
    </dgm:pt>
    <dgm:pt modelId="{51F73CC9-856C-1A4A-BC38-D83C4564FF74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TS izstrāde</a:t>
          </a:r>
        </a:p>
      </dgm:t>
    </dgm:pt>
    <dgm:pt modelId="{A03CA7C0-278E-3B40-8A30-DF3B981830A0}" type="parTrans" cxnId="{4F1B9056-28CF-FA4E-9AA5-3305AFFA1C67}">
      <dgm:prSet/>
      <dgm:spPr/>
      <dgm:t>
        <a:bodyPr/>
        <a:lstStyle/>
        <a:p>
          <a:endParaRPr lang="en-US"/>
        </a:p>
      </dgm:t>
    </dgm:pt>
    <dgm:pt modelId="{8585B02C-3D9E-A240-98E9-A37B4E4E4B86}" type="sibTrans" cxnId="{4F1B9056-28CF-FA4E-9AA5-3305AFFA1C67}">
      <dgm:prSet/>
      <dgm:spPr/>
      <dgm:t>
        <a:bodyPr/>
        <a:lstStyle/>
        <a:p>
          <a:endParaRPr lang="en-US"/>
        </a:p>
      </dgm:t>
    </dgm:pt>
    <dgm:pt modelId="{63836A2B-BBE0-B044-8481-C49211331665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Biznesa analīze</a:t>
          </a:r>
        </a:p>
      </dgm:t>
    </dgm:pt>
    <dgm:pt modelId="{9FAE78A6-D913-8C48-89EB-D8E23D36E520}" type="parTrans" cxnId="{F9477CEB-ABFC-8E43-8C5B-0D0631A86B6A}">
      <dgm:prSet/>
      <dgm:spPr/>
      <dgm:t>
        <a:bodyPr/>
        <a:lstStyle/>
        <a:p>
          <a:endParaRPr lang="en-US"/>
        </a:p>
      </dgm:t>
    </dgm:pt>
    <dgm:pt modelId="{B9B442C2-C3AB-F94F-94F4-D70F152D4F82}" type="sibTrans" cxnId="{F9477CEB-ABFC-8E43-8C5B-0D0631A86B6A}">
      <dgm:prSet/>
      <dgm:spPr/>
      <dgm:t>
        <a:bodyPr/>
        <a:lstStyle/>
        <a:p>
          <a:endParaRPr lang="en-US"/>
        </a:p>
      </dgm:t>
    </dgm:pt>
    <dgm:pt modelId="{F0DBD61F-0D5D-A949-B11D-0744F477C141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Iepirkuma atbalsts</a:t>
          </a:r>
        </a:p>
      </dgm:t>
    </dgm:pt>
    <dgm:pt modelId="{EE0D02C8-14C1-E240-BAE9-E32F829DE139}" type="parTrans" cxnId="{CA84FD04-707B-C54A-92CE-F25AF68549C5}">
      <dgm:prSet/>
      <dgm:spPr/>
      <dgm:t>
        <a:bodyPr/>
        <a:lstStyle/>
        <a:p>
          <a:endParaRPr lang="en-US"/>
        </a:p>
      </dgm:t>
    </dgm:pt>
    <dgm:pt modelId="{8A419910-7BA0-744F-9359-9CC61547F29D}" type="sibTrans" cxnId="{CA84FD04-707B-C54A-92CE-F25AF68549C5}">
      <dgm:prSet/>
      <dgm:spPr/>
      <dgm:t>
        <a:bodyPr/>
        <a:lstStyle/>
        <a:p>
          <a:endParaRPr lang="en-US"/>
        </a:p>
      </dgm:t>
    </dgm:pt>
    <dgm:pt modelId="{62575CF3-D6A7-6B40-9288-59288C1FE168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Rekomendācijas un atzinuma sniegšana atbildēm uz ieinteresēto piegādātāju jautājumiem;</a:t>
          </a:r>
          <a:endParaRPr lang="lv-LV" noProof="1">
            <a:solidFill>
              <a:schemeClr val="tx1"/>
            </a:solidFill>
          </a:endParaRPr>
        </a:p>
      </dgm:t>
    </dgm:pt>
    <dgm:pt modelId="{318D15EE-16D4-0B45-A130-AB4C2DEAA288}" type="parTrans" cxnId="{6C4830A7-1EAD-5841-8491-AFED0FA92DAC}">
      <dgm:prSet/>
      <dgm:spPr/>
      <dgm:t>
        <a:bodyPr/>
        <a:lstStyle/>
        <a:p>
          <a:endParaRPr lang="en-US"/>
        </a:p>
      </dgm:t>
    </dgm:pt>
    <dgm:pt modelId="{0F471CCB-C4C1-7C4F-9C4B-0915631C6F8A}" type="sibTrans" cxnId="{6C4830A7-1EAD-5841-8491-AFED0FA92DAC}">
      <dgm:prSet/>
      <dgm:spPr/>
      <dgm:t>
        <a:bodyPr/>
        <a:lstStyle/>
        <a:p>
          <a:endParaRPr lang="en-US"/>
        </a:p>
      </dgm:t>
    </dgm:pt>
    <dgm:pt modelId="{181F72ED-5B9B-2B4F-AD10-2445CCF2338C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Pārstāvība IUB, ja nepieciešams;</a:t>
          </a:r>
        </a:p>
      </dgm:t>
    </dgm:pt>
    <dgm:pt modelId="{9783DB53-CDCC-8C40-A8EF-21B92D141BD3}" type="parTrans" cxnId="{D0C00E46-B98C-4F42-995B-90DC6FC76484}">
      <dgm:prSet/>
      <dgm:spPr/>
      <dgm:t>
        <a:bodyPr/>
        <a:lstStyle/>
        <a:p>
          <a:endParaRPr lang="en-US"/>
        </a:p>
      </dgm:t>
    </dgm:pt>
    <dgm:pt modelId="{36EB6954-F276-7B4D-B1B4-EA19916094BC}" type="sibTrans" cxnId="{D0C00E46-B98C-4F42-995B-90DC6FC76484}">
      <dgm:prSet/>
      <dgm:spPr/>
      <dgm:t>
        <a:bodyPr/>
        <a:lstStyle/>
        <a:p>
          <a:endParaRPr lang="en-US"/>
        </a:p>
      </dgm:t>
    </dgm:pt>
    <dgm:pt modelId="{631968E4-C0E6-FA4D-903A-961927A7FCC0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Tehniskās specifikācijas prasību sagatavošana un saskaņošana</a:t>
          </a:r>
        </a:p>
      </dgm:t>
    </dgm:pt>
    <dgm:pt modelId="{16352405-A50C-8240-9E76-DE777A50937C}" type="parTrans" cxnId="{F2ED5172-E2B0-1D47-8ADF-E640236D35DF}">
      <dgm:prSet/>
      <dgm:spPr/>
      <dgm:t>
        <a:bodyPr/>
        <a:lstStyle/>
        <a:p>
          <a:endParaRPr lang="en-US"/>
        </a:p>
      </dgm:t>
    </dgm:pt>
    <dgm:pt modelId="{664C6EA5-8A91-F348-BAB1-732ACF3BAD7A}" type="sibTrans" cxnId="{F2ED5172-E2B0-1D47-8ADF-E640236D35DF}">
      <dgm:prSet/>
      <dgm:spPr/>
      <dgm:t>
        <a:bodyPr/>
        <a:lstStyle/>
        <a:p>
          <a:endParaRPr lang="en-US"/>
        </a:p>
      </dgm:t>
    </dgm:pt>
    <dgm:pt modelId="{9B9D4FFF-B059-2B4D-9D1F-CEFA59201ED4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Rekomendācijas grozījumiem normatīvajos aktos</a:t>
          </a:r>
        </a:p>
      </dgm:t>
    </dgm:pt>
    <dgm:pt modelId="{D319B12F-AFB7-884B-AC6E-14587B924BE7}" type="parTrans" cxnId="{0D2805CC-4401-A84F-89EC-B7E4356FC7F1}">
      <dgm:prSet/>
      <dgm:spPr/>
      <dgm:t>
        <a:bodyPr/>
        <a:lstStyle/>
        <a:p>
          <a:endParaRPr lang="en-US"/>
        </a:p>
      </dgm:t>
    </dgm:pt>
    <dgm:pt modelId="{0C9063C8-9191-7E4B-8BA1-14AA7B0315D4}" type="sibTrans" cxnId="{0D2805CC-4401-A84F-89EC-B7E4356FC7F1}">
      <dgm:prSet/>
      <dgm:spPr/>
      <dgm:t>
        <a:bodyPr/>
        <a:lstStyle/>
        <a:p>
          <a:endParaRPr lang="en-US"/>
        </a:p>
      </dgm:t>
    </dgm:pt>
    <dgm:pt modelId="{3BA064B6-BA48-4E46-B8EC-BF139C3BC360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Konsultatīva atbalsta sniegšana iepirkuma procesā;</a:t>
          </a:r>
          <a:endParaRPr lang="lv-LV" noProof="1">
            <a:solidFill>
              <a:schemeClr val="tx1"/>
            </a:solidFill>
          </a:endParaRPr>
        </a:p>
      </dgm:t>
    </dgm:pt>
    <dgm:pt modelId="{581D9A1E-5E9E-3847-946E-00FDB603FFBD}" type="parTrans" cxnId="{CB800012-D1B1-7B4F-B791-5AB82A6DA668}">
      <dgm:prSet/>
      <dgm:spPr/>
      <dgm:t>
        <a:bodyPr/>
        <a:lstStyle/>
        <a:p>
          <a:endParaRPr lang="en-US"/>
        </a:p>
      </dgm:t>
    </dgm:pt>
    <dgm:pt modelId="{2DAE90C8-E9EE-514E-84FA-35EADADBCA81}" type="sibTrans" cxnId="{CB800012-D1B1-7B4F-B791-5AB82A6DA668}">
      <dgm:prSet/>
      <dgm:spPr/>
      <dgm:t>
        <a:bodyPr/>
        <a:lstStyle/>
        <a:p>
          <a:endParaRPr lang="en-US"/>
        </a:p>
      </dgm:t>
    </dgm:pt>
    <dgm:pt modelId="{13B64854-3669-CB40-8CA0-7AA2C7CD8374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iepirkuma veida un procesa noteikšana;</a:t>
          </a:r>
        </a:p>
      </dgm:t>
    </dgm:pt>
    <dgm:pt modelId="{F0A5DE89-D358-CF4F-8967-AB5571C47F19}" type="parTrans" cxnId="{EE9A46E3-11B2-B942-9F99-391880FF4C5B}">
      <dgm:prSet/>
      <dgm:spPr/>
      <dgm:t>
        <a:bodyPr/>
        <a:lstStyle/>
        <a:p>
          <a:endParaRPr lang="lv-LV"/>
        </a:p>
      </dgm:t>
    </dgm:pt>
    <dgm:pt modelId="{A33E342E-D07D-1A4C-8340-3516AB15D6B5}" type="sibTrans" cxnId="{EE9A46E3-11B2-B942-9F99-391880FF4C5B}">
      <dgm:prSet/>
      <dgm:spPr/>
      <dgm:t>
        <a:bodyPr/>
        <a:lstStyle/>
        <a:p>
          <a:endParaRPr lang="lv-LV"/>
        </a:p>
      </dgm:t>
    </dgm:pt>
    <dgm:pt modelId="{B027F103-3577-C743-9509-F3B42DC62703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Priekšlikumu izstrāde iepirkuma procedūras dokumentācijai;</a:t>
          </a:r>
        </a:p>
      </dgm:t>
    </dgm:pt>
    <dgm:pt modelId="{2B03BCD5-D72C-754F-B111-EAFF00692361}" type="parTrans" cxnId="{B71D0818-FB91-0E4D-9E7E-EEFAB2ED42B6}">
      <dgm:prSet/>
      <dgm:spPr/>
      <dgm:t>
        <a:bodyPr/>
        <a:lstStyle/>
        <a:p>
          <a:endParaRPr lang="lv-LV"/>
        </a:p>
      </dgm:t>
    </dgm:pt>
    <dgm:pt modelId="{A5A13A94-6575-C94F-B9E7-05141463B20B}" type="sibTrans" cxnId="{B71D0818-FB91-0E4D-9E7E-EEFAB2ED42B6}">
      <dgm:prSet/>
      <dgm:spPr/>
      <dgm:t>
        <a:bodyPr/>
        <a:lstStyle/>
        <a:p>
          <a:endParaRPr lang="lv-LV"/>
        </a:p>
      </dgm:t>
    </dgm:pt>
    <dgm:pt modelId="{5845D426-F243-674E-AA80-B2F4E8B626EE}" type="pres">
      <dgm:prSet presAssocID="{69594081-1B01-E044-B452-09264AC35755}" presName="linear" presStyleCnt="0">
        <dgm:presLayoutVars>
          <dgm:dir/>
          <dgm:animLvl val="lvl"/>
          <dgm:resizeHandles val="exact"/>
        </dgm:presLayoutVars>
      </dgm:prSet>
      <dgm:spPr/>
    </dgm:pt>
    <dgm:pt modelId="{F65751D5-C0A2-BD4B-ABA4-4B4C954A2139}" type="pres">
      <dgm:prSet presAssocID="{7C8CD854-78F0-1041-B2B4-591A2C1E62E5}" presName="parentLin" presStyleCnt="0"/>
      <dgm:spPr/>
    </dgm:pt>
    <dgm:pt modelId="{76E08D81-55F9-7947-AFB5-0AAEE48899C2}" type="pres">
      <dgm:prSet presAssocID="{7C8CD854-78F0-1041-B2B4-591A2C1E62E5}" presName="parentLeftMargin" presStyleLbl="node1" presStyleIdx="0" presStyleCnt="3"/>
      <dgm:spPr/>
    </dgm:pt>
    <dgm:pt modelId="{FEDBE869-AA6D-8142-9762-350464122A5D}" type="pres">
      <dgm:prSet presAssocID="{7C8CD854-78F0-1041-B2B4-591A2C1E62E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7081A8-2136-BE4D-BF58-A7F8B1BC04DD}" type="pres">
      <dgm:prSet presAssocID="{7C8CD854-78F0-1041-B2B4-591A2C1E62E5}" presName="negativeSpace" presStyleCnt="0"/>
      <dgm:spPr/>
    </dgm:pt>
    <dgm:pt modelId="{E2CD8ABA-F9A4-FC42-BA1B-C132887DC834}" type="pres">
      <dgm:prSet presAssocID="{7C8CD854-78F0-1041-B2B4-591A2C1E62E5}" presName="childText" presStyleLbl="conFgAcc1" presStyleIdx="0" presStyleCnt="3">
        <dgm:presLayoutVars>
          <dgm:bulletEnabled val="1"/>
        </dgm:presLayoutVars>
      </dgm:prSet>
      <dgm:spPr/>
    </dgm:pt>
    <dgm:pt modelId="{46345A06-8ACD-674D-875C-B5CE3F59623D}" type="pres">
      <dgm:prSet presAssocID="{C2E9D0DE-7080-834B-AFE1-0ECA68210E18}" presName="spaceBetweenRectangles" presStyleCnt="0"/>
      <dgm:spPr/>
    </dgm:pt>
    <dgm:pt modelId="{01F23F98-1428-EB4E-939D-D23C0C0B0918}" type="pres">
      <dgm:prSet presAssocID="{51F73CC9-856C-1A4A-BC38-D83C4564FF74}" presName="parentLin" presStyleCnt="0"/>
      <dgm:spPr/>
    </dgm:pt>
    <dgm:pt modelId="{DE9D83A3-D903-F74A-8254-8A1165D08A7E}" type="pres">
      <dgm:prSet presAssocID="{51F73CC9-856C-1A4A-BC38-D83C4564FF74}" presName="parentLeftMargin" presStyleLbl="node1" presStyleIdx="0" presStyleCnt="3"/>
      <dgm:spPr/>
    </dgm:pt>
    <dgm:pt modelId="{954DF741-868F-5144-8AB5-FFBE11452051}" type="pres">
      <dgm:prSet presAssocID="{51F73CC9-856C-1A4A-BC38-D83C4564FF7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AC2B6A-396A-D64E-8A91-34309BAD31A2}" type="pres">
      <dgm:prSet presAssocID="{51F73CC9-856C-1A4A-BC38-D83C4564FF74}" presName="negativeSpace" presStyleCnt="0"/>
      <dgm:spPr/>
    </dgm:pt>
    <dgm:pt modelId="{045A9600-8EA6-6942-A98E-61E9D7F2ED59}" type="pres">
      <dgm:prSet presAssocID="{51F73CC9-856C-1A4A-BC38-D83C4564FF74}" presName="childText" presStyleLbl="conFgAcc1" presStyleIdx="1" presStyleCnt="3">
        <dgm:presLayoutVars>
          <dgm:bulletEnabled val="1"/>
        </dgm:presLayoutVars>
      </dgm:prSet>
      <dgm:spPr/>
    </dgm:pt>
    <dgm:pt modelId="{57663F08-061B-774E-9BF5-59934E0BCC48}" type="pres">
      <dgm:prSet presAssocID="{8585B02C-3D9E-A240-98E9-A37B4E4E4B86}" presName="spaceBetweenRectangles" presStyleCnt="0"/>
      <dgm:spPr/>
    </dgm:pt>
    <dgm:pt modelId="{A4D48D61-0D30-264E-9AD7-C21D783387F6}" type="pres">
      <dgm:prSet presAssocID="{F0DBD61F-0D5D-A949-B11D-0744F477C141}" presName="parentLin" presStyleCnt="0"/>
      <dgm:spPr/>
    </dgm:pt>
    <dgm:pt modelId="{CCA7732C-F1DB-C64A-BB1A-347CD7201F45}" type="pres">
      <dgm:prSet presAssocID="{F0DBD61F-0D5D-A949-B11D-0744F477C141}" presName="parentLeftMargin" presStyleLbl="node1" presStyleIdx="1" presStyleCnt="3"/>
      <dgm:spPr/>
    </dgm:pt>
    <dgm:pt modelId="{ACCCBF1E-D501-6B44-9E51-D6BB9D03D518}" type="pres">
      <dgm:prSet presAssocID="{F0DBD61F-0D5D-A949-B11D-0744F477C14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7F48724-4CF8-6444-83B8-23F882A20DC2}" type="pres">
      <dgm:prSet presAssocID="{F0DBD61F-0D5D-A949-B11D-0744F477C141}" presName="negativeSpace" presStyleCnt="0"/>
      <dgm:spPr/>
    </dgm:pt>
    <dgm:pt modelId="{92D78005-FAEC-3D4F-9B82-48112494DB32}" type="pres">
      <dgm:prSet presAssocID="{F0DBD61F-0D5D-A949-B11D-0744F477C14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F1B9056-28CF-FA4E-9AA5-3305AFFA1C67}" srcId="{69594081-1B01-E044-B452-09264AC35755}" destId="{51F73CC9-856C-1A4A-BC38-D83C4564FF74}" srcOrd="1" destOrd="0" parTransId="{A03CA7C0-278E-3B40-8A30-DF3B981830A0}" sibTransId="{8585B02C-3D9E-A240-98E9-A37B4E4E4B86}"/>
    <dgm:cxn modelId="{0FC2C901-D9B1-3C41-B084-272872DA0548}" type="presOf" srcId="{63836A2B-BBE0-B044-8481-C49211331665}" destId="{045A9600-8EA6-6942-A98E-61E9D7F2ED59}" srcOrd="0" destOrd="0" presId="urn:microsoft.com/office/officeart/2005/8/layout/list1"/>
    <dgm:cxn modelId="{0D2805CC-4401-A84F-89EC-B7E4356FC7F1}" srcId="{51F73CC9-856C-1A4A-BC38-D83C4564FF74}" destId="{9B9D4FFF-B059-2B4D-9D1F-CEFA59201ED4}" srcOrd="2" destOrd="0" parTransId="{D319B12F-AFB7-884B-AC6E-14587B924BE7}" sibTransId="{0C9063C8-9191-7E4B-8BA1-14AA7B0315D4}"/>
    <dgm:cxn modelId="{10B81A2C-1BFB-1741-86DD-F78847DAA290}" srcId="{7C8CD854-78F0-1041-B2B4-591A2C1E62E5}" destId="{D3D54218-8FE6-E848-A2D7-A4E8C75B16EC}" srcOrd="0" destOrd="0" parTransId="{B7CE1C90-628D-5943-AD14-BF0C844793C1}" sibTransId="{4A92B3F1-2ADF-7F43-BF40-7C2EDA09ED97}"/>
    <dgm:cxn modelId="{ECAA0B74-9D98-2246-9398-51D5C4A7AA36}" srcId="{69594081-1B01-E044-B452-09264AC35755}" destId="{7C8CD854-78F0-1041-B2B4-591A2C1E62E5}" srcOrd="0" destOrd="0" parTransId="{EB391EC0-AC3E-1443-A2E4-588DF808D790}" sibTransId="{C2E9D0DE-7080-834B-AFE1-0ECA68210E18}"/>
    <dgm:cxn modelId="{66B8B87B-273A-1C42-844C-92D3970584E2}" type="presOf" srcId="{51F73CC9-856C-1A4A-BC38-D83C4564FF74}" destId="{954DF741-868F-5144-8AB5-FFBE11452051}" srcOrd="1" destOrd="0" presId="urn:microsoft.com/office/officeart/2005/8/layout/list1"/>
    <dgm:cxn modelId="{C80F121A-DE4D-7249-BC71-136FE7C11AA5}" type="presOf" srcId="{51F73CC9-856C-1A4A-BC38-D83C4564FF74}" destId="{DE9D83A3-D903-F74A-8254-8A1165D08A7E}" srcOrd="0" destOrd="0" presId="urn:microsoft.com/office/officeart/2005/8/layout/list1"/>
    <dgm:cxn modelId="{AC9E323E-25EC-094C-8E55-EA2E5FD89979}" type="presOf" srcId="{631968E4-C0E6-FA4D-903A-961927A7FCC0}" destId="{045A9600-8EA6-6942-A98E-61E9D7F2ED59}" srcOrd="0" destOrd="1" presId="urn:microsoft.com/office/officeart/2005/8/layout/list1"/>
    <dgm:cxn modelId="{F2ED5172-E2B0-1D47-8ADF-E640236D35DF}" srcId="{51F73CC9-856C-1A4A-BC38-D83C4564FF74}" destId="{631968E4-C0E6-FA4D-903A-961927A7FCC0}" srcOrd="1" destOrd="0" parTransId="{16352405-A50C-8240-9E76-DE777A50937C}" sibTransId="{664C6EA5-8A91-F348-BAB1-732ACF3BAD7A}"/>
    <dgm:cxn modelId="{CA79A943-3025-8B4C-9C3E-8D17C62469C6}" type="presOf" srcId="{3BA064B6-BA48-4E46-B8EC-BF139C3BC360}" destId="{92D78005-FAEC-3D4F-9B82-48112494DB32}" srcOrd="0" destOrd="3" presId="urn:microsoft.com/office/officeart/2005/8/layout/list1"/>
    <dgm:cxn modelId="{4D2F1583-7BF8-6B4E-BC59-861A1C53BD15}" type="presOf" srcId="{B027F103-3577-C743-9509-F3B42DC62703}" destId="{92D78005-FAEC-3D4F-9B82-48112494DB32}" srcOrd="0" destOrd="0" presId="urn:microsoft.com/office/officeart/2005/8/layout/list1"/>
    <dgm:cxn modelId="{47EFE8CC-61A3-F24A-867F-3BE4C7EF0CB5}" type="presOf" srcId="{181F72ED-5B9B-2B4F-AD10-2445CCF2338C}" destId="{92D78005-FAEC-3D4F-9B82-48112494DB32}" srcOrd="0" destOrd="2" presId="urn:microsoft.com/office/officeart/2005/8/layout/list1"/>
    <dgm:cxn modelId="{D0C00E46-B98C-4F42-995B-90DC6FC76484}" srcId="{F0DBD61F-0D5D-A949-B11D-0744F477C141}" destId="{181F72ED-5B9B-2B4F-AD10-2445CCF2338C}" srcOrd="2" destOrd="0" parTransId="{9783DB53-CDCC-8C40-A8EF-21B92D141BD3}" sibTransId="{36EB6954-F276-7B4D-B1B4-EA19916094BC}"/>
    <dgm:cxn modelId="{CB800012-D1B1-7B4F-B791-5AB82A6DA668}" srcId="{F0DBD61F-0D5D-A949-B11D-0744F477C141}" destId="{3BA064B6-BA48-4E46-B8EC-BF139C3BC360}" srcOrd="3" destOrd="0" parTransId="{581D9A1E-5E9E-3847-946E-00FDB603FFBD}" sibTransId="{2DAE90C8-E9EE-514E-84FA-35EADADBCA81}"/>
    <dgm:cxn modelId="{8BAE4302-5C02-6349-8F0E-5C17C2CC4799}" type="presOf" srcId="{7C8CD854-78F0-1041-B2B4-591A2C1E62E5}" destId="{76E08D81-55F9-7947-AFB5-0AAEE48899C2}" srcOrd="0" destOrd="0" presId="urn:microsoft.com/office/officeart/2005/8/layout/list1"/>
    <dgm:cxn modelId="{EE9A46E3-11B2-B942-9F99-391880FF4C5B}" srcId="{7C8CD854-78F0-1041-B2B4-591A2C1E62E5}" destId="{13B64854-3669-CB40-8CA0-7AA2C7CD8374}" srcOrd="2" destOrd="0" parTransId="{F0A5DE89-D358-CF4F-8967-AB5571C47F19}" sibTransId="{A33E342E-D07D-1A4C-8340-3516AB15D6B5}"/>
    <dgm:cxn modelId="{5D1A7264-D105-4343-A098-01C10B5EAD60}" type="presOf" srcId="{9B9D4FFF-B059-2B4D-9D1F-CEFA59201ED4}" destId="{045A9600-8EA6-6942-A98E-61E9D7F2ED59}" srcOrd="0" destOrd="2" presId="urn:microsoft.com/office/officeart/2005/8/layout/list1"/>
    <dgm:cxn modelId="{B44CE5B9-5ECB-5243-B73A-51D934DB10AE}" type="presOf" srcId="{2A282C64-BAEB-7247-B213-8B075D3A96BF}" destId="{E2CD8ABA-F9A4-FC42-BA1B-C132887DC834}" srcOrd="0" destOrd="1" presId="urn:microsoft.com/office/officeart/2005/8/layout/list1"/>
    <dgm:cxn modelId="{6C048FBA-7245-A34D-A60A-308F1CC88D9C}" type="presOf" srcId="{13B64854-3669-CB40-8CA0-7AA2C7CD8374}" destId="{E2CD8ABA-F9A4-FC42-BA1B-C132887DC834}" srcOrd="0" destOrd="2" presId="urn:microsoft.com/office/officeart/2005/8/layout/list1"/>
    <dgm:cxn modelId="{C1921097-13D5-5E48-A0B3-6A2E558CDFE4}" type="presOf" srcId="{7C8CD854-78F0-1041-B2B4-591A2C1E62E5}" destId="{FEDBE869-AA6D-8142-9762-350464122A5D}" srcOrd="1" destOrd="0" presId="urn:microsoft.com/office/officeart/2005/8/layout/list1"/>
    <dgm:cxn modelId="{FE8F151C-EAE8-3B41-9A63-F6F7D6FD4148}" type="presOf" srcId="{62575CF3-D6A7-6B40-9288-59288C1FE168}" destId="{92D78005-FAEC-3D4F-9B82-48112494DB32}" srcOrd="0" destOrd="1" presId="urn:microsoft.com/office/officeart/2005/8/layout/list1"/>
    <dgm:cxn modelId="{6C4830A7-1EAD-5841-8491-AFED0FA92DAC}" srcId="{F0DBD61F-0D5D-A949-B11D-0744F477C141}" destId="{62575CF3-D6A7-6B40-9288-59288C1FE168}" srcOrd="1" destOrd="0" parTransId="{318D15EE-16D4-0B45-A130-AB4C2DEAA288}" sibTransId="{0F471CCB-C4C1-7C4F-9C4B-0915631C6F8A}"/>
    <dgm:cxn modelId="{DD7D3582-D683-0C4B-930E-D2DFAE739F63}" type="presOf" srcId="{D3D54218-8FE6-E848-A2D7-A4E8C75B16EC}" destId="{E2CD8ABA-F9A4-FC42-BA1B-C132887DC834}" srcOrd="0" destOrd="0" presId="urn:microsoft.com/office/officeart/2005/8/layout/list1"/>
    <dgm:cxn modelId="{AEDB11DA-7977-8E49-805D-82AAC683349E}" srcId="{7C8CD854-78F0-1041-B2B4-591A2C1E62E5}" destId="{2A282C64-BAEB-7247-B213-8B075D3A96BF}" srcOrd="1" destOrd="0" parTransId="{DDBB09BE-8FC2-E042-8823-1779382F4F35}" sibTransId="{F35668BB-01A6-4D46-B3B4-321FD3F1B551}"/>
    <dgm:cxn modelId="{F296CED4-309C-B74F-9B74-E7A08109CD85}" type="presOf" srcId="{F0DBD61F-0D5D-A949-B11D-0744F477C141}" destId="{CCA7732C-F1DB-C64A-BB1A-347CD7201F45}" srcOrd="0" destOrd="0" presId="urn:microsoft.com/office/officeart/2005/8/layout/list1"/>
    <dgm:cxn modelId="{F9477CEB-ABFC-8E43-8C5B-0D0631A86B6A}" srcId="{51F73CC9-856C-1A4A-BC38-D83C4564FF74}" destId="{63836A2B-BBE0-B044-8481-C49211331665}" srcOrd="0" destOrd="0" parTransId="{9FAE78A6-D913-8C48-89EB-D8E23D36E520}" sibTransId="{B9B442C2-C3AB-F94F-94F4-D70F152D4F82}"/>
    <dgm:cxn modelId="{CA84FD04-707B-C54A-92CE-F25AF68549C5}" srcId="{69594081-1B01-E044-B452-09264AC35755}" destId="{F0DBD61F-0D5D-A949-B11D-0744F477C141}" srcOrd="2" destOrd="0" parTransId="{EE0D02C8-14C1-E240-BAE9-E32F829DE139}" sibTransId="{8A419910-7BA0-744F-9359-9CC61547F29D}"/>
    <dgm:cxn modelId="{D670F660-2CF6-BE45-B2B3-2D5192BEEBCD}" type="presOf" srcId="{F0DBD61F-0D5D-A949-B11D-0744F477C141}" destId="{ACCCBF1E-D501-6B44-9E51-D6BB9D03D518}" srcOrd="1" destOrd="0" presId="urn:microsoft.com/office/officeart/2005/8/layout/list1"/>
    <dgm:cxn modelId="{B71D0818-FB91-0E4D-9E7E-EEFAB2ED42B6}" srcId="{F0DBD61F-0D5D-A949-B11D-0744F477C141}" destId="{B027F103-3577-C743-9509-F3B42DC62703}" srcOrd="0" destOrd="0" parTransId="{2B03BCD5-D72C-754F-B111-EAFF00692361}" sibTransId="{A5A13A94-6575-C94F-B9E7-05141463B20B}"/>
    <dgm:cxn modelId="{15185514-7F60-9948-89D3-19D518A7C5CB}" type="presOf" srcId="{69594081-1B01-E044-B452-09264AC35755}" destId="{5845D426-F243-674E-AA80-B2F4E8B626EE}" srcOrd="0" destOrd="0" presId="urn:microsoft.com/office/officeart/2005/8/layout/list1"/>
    <dgm:cxn modelId="{A0520FF6-DFFD-C741-B5C2-DEB673CDF62E}" type="presParOf" srcId="{5845D426-F243-674E-AA80-B2F4E8B626EE}" destId="{F65751D5-C0A2-BD4B-ABA4-4B4C954A2139}" srcOrd="0" destOrd="0" presId="urn:microsoft.com/office/officeart/2005/8/layout/list1"/>
    <dgm:cxn modelId="{F600DBFA-F1E4-9E46-BE67-DFB98B91DC64}" type="presParOf" srcId="{F65751D5-C0A2-BD4B-ABA4-4B4C954A2139}" destId="{76E08D81-55F9-7947-AFB5-0AAEE48899C2}" srcOrd="0" destOrd="0" presId="urn:microsoft.com/office/officeart/2005/8/layout/list1"/>
    <dgm:cxn modelId="{A5C92EC8-23F9-D14B-A540-AA26D0539311}" type="presParOf" srcId="{F65751D5-C0A2-BD4B-ABA4-4B4C954A2139}" destId="{FEDBE869-AA6D-8142-9762-350464122A5D}" srcOrd="1" destOrd="0" presId="urn:microsoft.com/office/officeart/2005/8/layout/list1"/>
    <dgm:cxn modelId="{110DA23D-86B0-414C-BDCE-252E13F2CD82}" type="presParOf" srcId="{5845D426-F243-674E-AA80-B2F4E8B626EE}" destId="{737081A8-2136-BE4D-BF58-A7F8B1BC04DD}" srcOrd="1" destOrd="0" presId="urn:microsoft.com/office/officeart/2005/8/layout/list1"/>
    <dgm:cxn modelId="{5C2BA962-10B0-1E43-B154-FD40C05C3206}" type="presParOf" srcId="{5845D426-F243-674E-AA80-B2F4E8B626EE}" destId="{E2CD8ABA-F9A4-FC42-BA1B-C132887DC834}" srcOrd="2" destOrd="0" presId="urn:microsoft.com/office/officeart/2005/8/layout/list1"/>
    <dgm:cxn modelId="{E66F8038-32EA-1D47-A217-397B005D195B}" type="presParOf" srcId="{5845D426-F243-674E-AA80-B2F4E8B626EE}" destId="{46345A06-8ACD-674D-875C-B5CE3F59623D}" srcOrd="3" destOrd="0" presId="urn:microsoft.com/office/officeart/2005/8/layout/list1"/>
    <dgm:cxn modelId="{80A35DAA-188B-0141-AE84-FE231D2E96F1}" type="presParOf" srcId="{5845D426-F243-674E-AA80-B2F4E8B626EE}" destId="{01F23F98-1428-EB4E-939D-D23C0C0B0918}" srcOrd="4" destOrd="0" presId="urn:microsoft.com/office/officeart/2005/8/layout/list1"/>
    <dgm:cxn modelId="{A7920C11-A89F-2244-94B2-91A188EDD5FF}" type="presParOf" srcId="{01F23F98-1428-EB4E-939D-D23C0C0B0918}" destId="{DE9D83A3-D903-F74A-8254-8A1165D08A7E}" srcOrd="0" destOrd="0" presId="urn:microsoft.com/office/officeart/2005/8/layout/list1"/>
    <dgm:cxn modelId="{BFA2C1F2-ADB1-BC48-9A12-64EB0265592F}" type="presParOf" srcId="{01F23F98-1428-EB4E-939D-D23C0C0B0918}" destId="{954DF741-868F-5144-8AB5-FFBE11452051}" srcOrd="1" destOrd="0" presId="urn:microsoft.com/office/officeart/2005/8/layout/list1"/>
    <dgm:cxn modelId="{8A8A0B3A-B235-454B-AE19-944256A65C6E}" type="presParOf" srcId="{5845D426-F243-674E-AA80-B2F4E8B626EE}" destId="{76AC2B6A-396A-D64E-8A91-34309BAD31A2}" srcOrd="5" destOrd="0" presId="urn:microsoft.com/office/officeart/2005/8/layout/list1"/>
    <dgm:cxn modelId="{E721FBDD-58F7-D244-9E05-524BEA04F12E}" type="presParOf" srcId="{5845D426-F243-674E-AA80-B2F4E8B626EE}" destId="{045A9600-8EA6-6942-A98E-61E9D7F2ED59}" srcOrd="6" destOrd="0" presId="urn:microsoft.com/office/officeart/2005/8/layout/list1"/>
    <dgm:cxn modelId="{FC6841CC-68E8-1745-8B35-AE240F695134}" type="presParOf" srcId="{5845D426-F243-674E-AA80-B2F4E8B626EE}" destId="{57663F08-061B-774E-9BF5-59934E0BCC48}" srcOrd="7" destOrd="0" presId="urn:microsoft.com/office/officeart/2005/8/layout/list1"/>
    <dgm:cxn modelId="{47597BCF-DF94-A045-B96F-0607A37D46A1}" type="presParOf" srcId="{5845D426-F243-674E-AA80-B2F4E8B626EE}" destId="{A4D48D61-0D30-264E-9AD7-C21D783387F6}" srcOrd="8" destOrd="0" presId="urn:microsoft.com/office/officeart/2005/8/layout/list1"/>
    <dgm:cxn modelId="{6E9E5C60-35B5-834A-B3F7-FF4B6B2565E7}" type="presParOf" srcId="{A4D48D61-0D30-264E-9AD7-C21D783387F6}" destId="{CCA7732C-F1DB-C64A-BB1A-347CD7201F45}" srcOrd="0" destOrd="0" presId="urn:microsoft.com/office/officeart/2005/8/layout/list1"/>
    <dgm:cxn modelId="{D78E2C44-6720-B54F-996A-BB01A4FBD4EE}" type="presParOf" srcId="{A4D48D61-0D30-264E-9AD7-C21D783387F6}" destId="{ACCCBF1E-D501-6B44-9E51-D6BB9D03D518}" srcOrd="1" destOrd="0" presId="urn:microsoft.com/office/officeart/2005/8/layout/list1"/>
    <dgm:cxn modelId="{2484B78E-8B90-6D45-B5B9-78E895B0D33E}" type="presParOf" srcId="{5845D426-F243-674E-AA80-B2F4E8B626EE}" destId="{47F48724-4CF8-6444-83B8-23F882A20DC2}" srcOrd="9" destOrd="0" presId="urn:microsoft.com/office/officeart/2005/8/layout/list1"/>
    <dgm:cxn modelId="{08DF5609-5D16-8A49-BE15-564E433B5D84}" type="presParOf" srcId="{5845D426-F243-674E-AA80-B2F4E8B626EE}" destId="{92D78005-FAEC-3D4F-9B82-48112494DB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594081-1B01-E044-B452-09264AC35755}" type="doc">
      <dgm:prSet loTypeId="urn:microsoft.com/office/officeart/2005/8/layout/list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C8CD854-78F0-1041-B2B4-591A2C1E62E5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Projekta pārvaldība</a:t>
          </a:r>
        </a:p>
      </dgm:t>
    </dgm:pt>
    <dgm:pt modelId="{EB391EC0-AC3E-1443-A2E4-588DF808D790}" type="parTrans" cxnId="{ECAA0B74-9D98-2246-9398-51D5C4A7AA36}">
      <dgm:prSet/>
      <dgm:spPr/>
      <dgm:t>
        <a:bodyPr/>
        <a:lstStyle/>
        <a:p>
          <a:endParaRPr lang="en-US"/>
        </a:p>
      </dgm:t>
    </dgm:pt>
    <dgm:pt modelId="{C2E9D0DE-7080-834B-AFE1-0ECA68210E18}" type="sibTrans" cxnId="{ECAA0B74-9D98-2246-9398-51D5C4A7AA36}">
      <dgm:prSet/>
      <dgm:spPr/>
      <dgm:t>
        <a:bodyPr/>
        <a:lstStyle/>
        <a:p>
          <a:endParaRPr lang="en-US"/>
        </a:p>
      </dgm:t>
    </dgm:pt>
    <dgm:pt modelId="{51F73CC9-856C-1A4A-BC38-D83C4564FF74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Kvalitātes uzraudzība</a:t>
          </a:r>
        </a:p>
      </dgm:t>
    </dgm:pt>
    <dgm:pt modelId="{A03CA7C0-278E-3B40-8A30-DF3B981830A0}" type="parTrans" cxnId="{4F1B9056-28CF-FA4E-9AA5-3305AFFA1C67}">
      <dgm:prSet/>
      <dgm:spPr/>
      <dgm:t>
        <a:bodyPr/>
        <a:lstStyle/>
        <a:p>
          <a:endParaRPr lang="en-US"/>
        </a:p>
      </dgm:t>
    </dgm:pt>
    <dgm:pt modelId="{8585B02C-3D9E-A240-98E9-A37B4E4E4B86}" type="sibTrans" cxnId="{4F1B9056-28CF-FA4E-9AA5-3305AFFA1C67}">
      <dgm:prSet/>
      <dgm:spPr/>
      <dgm:t>
        <a:bodyPr/>
        <a:lstStyle/>
        <a:p>
          <a:endParaRPr lang="en-US"/>
        </a:p>
      </dgm:t>
    </dgm:pt>
    <dgm:pt modelId="{63836A2B-BBE0-B044-8481-C49211331665}">
      <dgm:prSet phldrT="[Text]"/>
      <dgm:spPr/>
      <dgm:t>
        <a:bodyPr/>
        <a:lstStyle/>
        <a:p>
          <a:r>
            <a:rPr lang="lv-LV" noProof="1"/>
            <a:t>Konsultācijas par Projekta sfēru</a:t>
          </a:r>
        </a:p>
      </dgm:t>
    </dgm:pt>
    <dgm:pt modelId="{9FAE78A6-D913-8C48-89EB-D8E23D36E520}" type="parTrans" cxnId="{F9477CEB-ABFC-8E43-8C5B-0D0631A86B6A}">
      <dgm:prSet/>
      <dgm:spPr/>
      <dgm:t>
        <a:bodyPr/>
        <a:lstStyle/>
        <a:p>
          <a:endParaRPr lang="en-US"/>
        </a:p>
      </dgm:t>
    </dgm:pt>
    <dgm:pt modelId="{B9B442C2-C3AB-F94F-94F4-D70F152D4F82}" type="sibTrans" cxnId="{F9477CEB-ABFC-8E43-8C5B-0D0631A86B6A}">
      <dgm:prSet/>
      <dgm:spPr/>
      <dgm:t>
        <a:bodyPr/>
        <a:lstStyle/>
        <a:p>
          <a:endParaRPr lang="en-US"/>
        </a:p>
      </dgm:t>
    </dgm:pt>
    <dgm:pt modelId="{F0DBD61F-0D5D-A949-B11D-0744F477C141}">
      <dgm:prSet phldrT="[Text]"/>
      <dgm:spPr/>
      <dgm:t>
        <a:bodyPr/>
        <a:lstStyle/>
        <a:p>
          <a:r>
            <a:rPr lang="lv-LV" noProof="1">
              <a:solidFill>
                <a:schemeClr val="tx1"/>
              </a:solidFill>
            </a:rPr>
            <a:t>Izmaiņu vadība</a:t>
          </a:r>
        </a:p>
      </dgm:t>
    </dgm:pt>
    <dgm:pt modelId="{EE0D02C8-14C1-E240-BAE9-E32F829DE139}" type="parTrans" cxnId="{CA84FD04-707B-C54A-92CE-F25AF68549C5}">
      <dgm:prSet/>
      <dgm:spPr/>
      <dgm:t>
        <a:bodyPr/>
        <a:lstStyle/>
        <a:p>
          <a:endParaRPr lang="en-US"/>
        </a:p>
      </dgm:t>
    </dgm:pt>
    <dgm:pt modelId="{8A419910-7BA0-744F-9359-9CC61547F29D}" type="sibTrans" cxnId="{CA84FD04-707B-C54A-92CE-F25AF68549C5}">
      <dgm:prSet/>
      <dgm:spPr/>
      <dgm:t>
        <a:bodyPr/>
        <a:lstStyle/>
        <a:p>
          <a:endParaRPr lang="en-US"/>
        </a:p>
      </dgm:t>
    </dgm:pt>
    <dgm:pt modelId="{8F7385B6-B804-0548-A64E-7F29FBCACC4D}">
      <dgm:prSet/>
      <dgm:spPr/>
      <dgm:t>
        <a:bodyPr/>
        <a:lstStyle/>
        <a:p>
          <a:r>
            <a:rPr lang="lv-LV" noProof="1"/>
            <a:t>Iesniegto programmatūras nodevumu realizācijas pārbaudes vadība</a:t>
          </a:r>
        </a:p>
      </dgm:t>
    </dgm:pt>
    <dgm:pt modelId="{A1B2F566-7092-F74A-BC43-80134DFE2EF8}" type="parTrans" cxnId="{B1750930-499F-1D4E-B731-E4835CA34ED1}">
      <dgm:prSet/>
      <dgm:spPr/>
      <dgm:t>
        <a:bodyPr/>
        <a:lstStyle/>
        <a:p>
          <a:endParaRPr lang="en-US"/>
        </a:p>
      </dgm:t>
    </dgm:pt>
    <dgm:pt modelId="{B7196077-DBCC-9C49-B12C-521464604C6A}" type="sibTrans" cxnId="{B1750930-499F-1D4E-B731-E4835CA34ED1}">
      <dgm:prSet/>
      <dgm:spPr/>
      <dgm:t>
        <a:bodyPr/>
        <a:lstStyle/>
        <a:p>
          <a:endParaRPr lang="en-US"/>
        </a:p>
      </dgm:t>
    </dgm:pt>
    <dgm:pt modelId="{D87FDA66-0701-0F46-AAD5-9DE0DEAB2114}">
      <dgm:prSet phldrT="[Text]"/>
      <dgm:spPr/>
      <dgm:t>
        <a:bodyPr/>
        <a:lstStyle/>
        <a:p>
          <a:r>
            <a:rPr lang="lv-LV" noProof="1"/>
            <a:t>Projekta pārvaldības konsultācijas</a:t>
          </a:r>
        </a:p>
      </dgm:t>
    </dgm:pt>
    <dgm:pt modelId="{DBECCD2E-2355-1E46-843E-B33453B50159}" type="parTrans" cxnId="{2DD6023C-16F3-B144-8555-319A7B390C8C}">
      <dgm:prSet/>
      <dgm:spPr/>
      <dgm:t>
        <a:bodyPr/>
        <a:lstStyle/>
        <a:p>
          <a:endParaRPr lang="en-US"/>
        </a:p>
      </dgm:t>
    </dgm:pt>
    <dgm:pt modelId="{9A8EF686-04BB-CA4E-938F-70AB3E837EFD}" type="sibTrans" cxnId="{2DD6023C-16F3-B144-8555-319A7B390C8C}">
      <dgm:prSet/>
      <dgm:spPr/>
      <dgm:t>
        <a:bodyPr/>
        <a:lstStyle/>
        <a:p>
          <a:endParaRPr lang="en-US"/>
        </a:p>
      </dgm:t>
    </dgm:pt>
    <dgm:pt modelId="{7F7B8501-0679-2145-9A63-F05A7B50AEFC}">
      <dgm:prSet phldrT="[Text]"/>
      <dgm:spPr/>
      <dgm:t>
        <a:bodyPr/>
        <a:lstStyle/>
        <a:p>
          <a:r>
            <a:rPr lang="lv-LV" noProof="1"/>
            <a:t>Projekta progresa kontrole</a:t>
          </a:r>
        </a:p>
      </dgm:t>
    </dgm:pt>
    <dgm:pt modelId="{19112EAC-9D71-C349-B67D-C05E82D074C5}" type="parTrans" cxnId="{A76242EC-015F-FB48-930C-8535BC40FBA0}">
      <dgm:prSet/>
      <dgm:spPr/>
      <dgm:t>
        <a:bodyPr/>
        <a:lstStyle/>
        <a:p>
          <a:endParaRPr lang="en-US"/>
        </a:p>
      </dgm:t>
    </dgm:pt>
    <dgm:pt modelId="{74B2C86A-2B6E-0F42-9241-F2CE1E9296CE}" type="sibTrans" cxnId="{A76242EC-015F-FB48-930C-8535BC40FBA0}">
      <dgm:prSet/>
      <dgm:spPr/>
      <dgm:t>
        <a:bodyPr/>
        <a:lstStyle/>
        <a:p>
          <a:endParaRPr lang="en-US"/>
        </a:p>
      </dgm:t>
    </dgm:pt>
    <dgm:pt modelId="{9E107ED6-5ADD-904B-9D2B-29E48984974F}">
      <dgm:prSet phldrT="[Text]"/>
      <dgm:spPr/>
      <dgm:t>
        <a:bodyPr/>
        <a:lstStyle/>
        <a:p>
          <a:r>
            <a:rPr lang="lv-LV" noProof="1"/>
            <a:t>Atbalsta darbi izmaiņu vadībā</a:t>
          </a:r>
        </a:p>
      </dgm:t>
    </dgm:pt>
    <dgm:pt modelId="{431B39EB-5D10-5448-A656-566E6D517640}" type="parTrans" cxnId="{8669F343-B9EB-9242-9697-585CFC403627}">
      <dgm:prSet/>
      <dgm:spPr/>
      <dgm:t>
        <a:bodyPr/>
        <a:lstStyle/>
        <a:p>
          <a:endParaRPr lang="en-US"/>
        </a:p>
      </dgm:t>
    </dgm:pt>
    <dgm:pt modelId="{421DC204-97A9-054B-9A27-CA16F6F75D53}" type="sibTrans" cxnId="{8669F343-B9EB-9242-9697-585CFC403627}">
      <dgm:prSet/>
      <dgm:spPr/>
      <dgm:t>
        <a:bodyPr/>
        <a:lstStyle/>
        <a:p>
          <a:endParaRPr lang="en-US"/>
        </a:p>
      </dgm:t>
    </dgm:pt>
    <dgm:pt modelId="{F2E78BEC-1F29-834E-9B53-5B9F88A39B66}">
      <dgm:prSet phldrT="[Text]"/>
      <dgm:spPr/>
      <dgm:t>
        <a:bodyPr/>
        <a:lstStyle/>
        <a:p>
          <a:r>
            <a:rPr lang="lv-LV" noProof="1"/>
            <a:t>Projekta risku kontrole</a:t>
          </a:r>
        </a:p>
      </dgm:t>
    </dgm:pt>
    <dgm:pt modelId="{D3EFD97F-6F86-F449-906C-29D33FBF421D}" type="parTrans" cxnId="{93DED1E5-C62D-6444-B2C5-47DBB97145E2}">
      <dgm:prSet/>
      <dgm:spPr/>
      <dgm:t>
        <a:bodyPr/>
        <a:lstStyle/>
        <a:p>
          <a:endParaRPr lang="en-US"/>
        </a:p>
      </dgm:t>
    </dgm:pt>
    <dgm:pt modelId="{76715A9C-C8F4-8F4D-8A06-6082D1BD05E5}" type="sibTrans" cxnId="{93DED1E5-C62D-6444-B2C5-47DBB97145E2}">
      <dgm:prSet/>
      <dgm:spPr/>
      <dgm:t>
        <a:bodyPr/>
        <a:lstStyle/>
        <a:p>
          <a:endParaRPr lang="en-US"/>
        </a:p>
      </dgm:t>
    </dgm:pt>
    <dgm:pt modelId="{7043923D-F5F4-094F-BAB5-00C8352875BA}">
      <dgm:prSet phldrT="[Text]"/>
      <dgm:spPr/>
      <dgm:t>
        <a:bodyPr/>
        <a:lstStyle/>
        <a:p>
          <a:r>
            <a:rPr lang="lv-LV" noProof="1"/>
            <a:t>Iesniegto dokumentācijas nodevumu kvalitātes pārbaude</a:t>
          </a:r>
        </a:p>
      </dgm:t>
    </dgm:pt>
    <dgm:pt modelId="{6719F5FB-2D4D-204E-9B20-E7A46282766C}" type="parTrans" cxnId="{576C2300-54A3-F649-BD69-DE0354518684}">
      <dgm:prSet/>
      <dgm:spPr/>
      <dgm:t>
        <a:bodyPr/>
        <a:lstStyle/>
        <a:p>
          <a:endParaRPr lang="en-US"/>
        </a:p>
      </dgm:t>
    </dgm:pt>
    <dgm:pt modelId="{1355A62D-C12E-4449-A5C8-C1C2809C7E75}" type="sibTrans" cxnId="{576C2300-54A3-F649-BD69-DE0354518684}">
      <dgm:prSet/>
      <dgm:spPr/>
      <dgm:t>
        <a:bodyPr/>
        <a:lstStyle/>
        <a:p>
          <a:endParaRPr lang="en-US"/>
        </a:p>
      </dgm:t>
    </dgm:pt>
    <dgm:pt modelId="{B41B5140-6272-3A45-9AA2-27F3918EDC9F}" type="pres">
      <dgm:prSet presAssocID="{69594081-1B01-E044-B452-09264AC35755}" presName="linear" presStyleCnt="0">
        <dgm:presLayoutVars>
          <dgm:dir/>
          <dgm:animLvl val="lvl"/>
          <dgm:resizeHandles val="exact"/>
        </dgm:presLayoutVars>
      </dgm:prSet>
      <dgm:spPr/>
    </dgm:pt>
    <dgm:pt modelId="{17330D74-3DF6-1A4A-85EE-0FA05E82EB86}" type="pres">
      <dgm:prSet presAssocID="{7C8CD854-78F0-1041-B2B4-591A2C1E62E5}" presName="parentLin" presStyleCnt="0"/>
      <dgm:spPr/>
    </dgm:pt>
    <dgm:pt modelId="{09F4A902-E658-DB4E-8297-D7F257513BF0}" type="pres">
      <dgm:prSet presAssocID="{7C8CD854-78F0-1041-B2B4-591A2C1E62E5}" presName="parentLeftMargin" presStyleLbl="node1" presStyleIdx="0" presStyleCnt="3"/>
      <dgm:spPr/>
    </dgm:pt>
    <dgm:pt modelId="{0B07EC02-48C5-134D-BA8B-4E48181F9842}" type="pres">
      <dgm:prSet presAssocID="{7C8CD854-78F0-1041-B2B4-591A2C1E62E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0FCB3AF-27D1-0145-9218-8C8F5C7545FA}" type="pres">
      <dgm:prSet presAssocID="{7C8CD854-78F0-1041-B2B4-591A2C1E62E5}" presName="negativeSpace" presStyleCnt="0"/>
      <dgm:spPr/>
    </dgm:pt>
    <dgm:pt modelId="{CE8AD1FF-1E2B-294F-B2C6-27E1A3644DA4}" type="pres">
      <dgm:prSet presAssocID="{7C8CD854-78F0-1041-B2B4-591A2C1E62E5}" presName="childText" presStyleLbl="conFgAcc1" presStyleIdx="0" presStyleCnt="3">
        <dgm:presLayoutVars>
          <dgm:bulletEnabled val="1"/>
        </dgm:presLayoutVars>
      </dgm:prSet>
      <dgm:spPr/>
    </dgm:pt>
    <dgm:pt modelId="{D0334DE8-B18B-394A-A20F-893107CFA467}" type="pres">
      <dgm:prSet presAssocID="{C2E9D0DE-7080-834B-AFE1-0ECA68210E18}" presName="spaceBetweenRectangles" presStyleCnt="0"/>
      <dgm:spPr/>
    </dgm:pt>
    <dgm:pt modelId="{23C28559-2381-A940-8FAE-B432A998C021}" type="pres">
      <dgm:prSet presAssocID="{51F73CC9-856C-1A4A-BC38-D83C4564FF74}" presName="parentLin" presStyleCnt="0"/>
      <dgm:spPr/>
    </dgm:pt>
    <dgm:pt modelId="{1E991121-10F7-4049-A1E7-8B5DE0F1A04B}" type="pres">
      <dgm:prSet presAssocID="{51F73CC9-856C-1A4A-BC38-D83C4564FF74}" presName="parentLeftMargin" presStyleLbl="node1" presStyleIdx="0" presStyleCnt="3"/>
      <dgm:spPr/>
    </dgm:pt>
    <dgm:pt modelId="{96C9A305-A1E8-E94B-80E8-CED0D58C5A55}" type="pres">
      <dgm:prSet presAssocID="{51F73CC9-856C-1A4A-BC38-D83C4564FF7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997774C-3D5C-BA4B-803C-60DC0C064955}" type="pres">
      <dgm:prSet presAssocID="{51F73CC9-856C-1A4A-BC38-D83C4564FF74}" presName="negativeSpace" presStyleCnt="0"/>
      <dgm:spPr/>
    </dgm:pt>
    <dgm:pt modelId="{9B02CEA9-1E90-514D-A2F6-1BDBF3A1AB73}" type="pres">
      <dgm:prSet presAssocID="{51F73CC9-856C-1A4A-BC38-D83C4564FF74}" presName="childText" presStyleLbl="conFgAcc1" presStyleIdx="1" presStyleCnt="3">
        <dgm:presLayoutVars>
          <dgm:bulletEnabled val="1"/>
        </dgm:presLayoutVars>
      </dgm:prSet>
      <dgm:spPr/>
    </dgm:pt>
    <dgm:pt modelId="{0D92E99A-B45A-6244-9F84-E29FBF84B99F}" type="pres">
      <dgm:prSet presAssocID="{8585B02C-3D9E-A240-98E9-A37B4E4E4B86}" presName="spaceBetweenRectangles" presStyleCnt="0"/>
      <dgm:spPr/>
    </dgm:pt>
    <dgm:pt modelId="{6A5DF4FB-5929-1447-82E1-9D52B084D95C}" type="pres">
      <dgm:prSet presAssocID="{F0DBD61F-0D5D-A949-B11D-0744F477C141}" presName="parentLin" presStyleCnt="0"/>
      <dgm:spPr/>
    </dgm:pt>
    <dgm:pt modelId="{E7EBA6E3-5DB3-DB4E-BDC3-3AA5A4DF0958}" type="pres">
      <dgm:prSet presAssocID="{F0DBD61F-0D5D-A949-B11D-0744F477C141}" presName="parentLeftMargin" presStyleLbl="node1" presStyleIdx="1" presStyleCnt="3"/>
      <dgm:spPr/>
    </dgm:pt>
    <dgm:pt modelId="{42B85533-F5C9-A94F-9B48-72F8B43C0EB7}" type="pres">
      <dgm:prSet presAssocID="{F0DBD61F-0D5D-A949-B11D-0744F477C14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C0C1F38-4848-7D42-9015-C9E2400BCF71}" type="pres">
      <dgm:prSet presAssocID="{F0DBD61F-0D5D-A949-B11D-0744F477C141}" presName="negativeSpace" presStyleCnt="0"/>
      <dgm:spPr/>
    </dgm:pt>
    <dgm:pt modelId="{32365191-94C3-D645-BEC4-67504730C684}" type="pres">
      <dgm:prSet presAssocID="{F0DBD61F-0D5D-A949-B11D-0744F477C14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669F343-B9EB-9242-9697-585CFC403627}" srcId="{F0DBD61F-0D5D-A949-B11D-0744F477C141}" destId="{9E107ED6-5ADD-904B-9D2B-29E48984974F}" srcOrd="0" destOrd="0" parTransId="{431B39EB-5D10-5448-A656-566E6D517640}" sibTransId="{421DC204-97A9-054B-9A27-CA16F6F75D53}"/>
    <dgm:cxn modelId="{770A471B-379E-944D-866D-D52A0B38EDC9}" type="presOf" srcId="{D87FDA66-0701-0F46-AAD5-9DE0DEAB2114}" destId="{CE8AD1FF-1E2B-294F-B2C6-27E1A3644DA4}" srcOrd="0" destOrd="0" presId="urn:microsoft.com/office/officeart/2005/8/layout/list1"/>
    <dgm:cxn modelId="{4F1B9056-28CF-FA4E-9AA5-3305AFFA1C67}" srcId="{69594081-1B01-E044-B452-09264AC35755}" destId="{51F73CC9-856C-1A4A-BC38-D83C4564FF74}" srcOrd="1" destOrd="0" parTransId="{A03CA7C0-278E-3B40-8A30-DF3B981830A0}" sibTransId="{8585B02C-3D9E-A240-98E9-A37B4E4E4B86}"/>
    <dgm:cxn modelId="{28463C9B-A3DD-0740-B358-EA93509B79FC}" type="presOf" srcId="{69594081-1B01-E044-B452-09264AC35755}" destId="{B41B5140-6272-3A45-9AA2-27F3918EDC9F}" srcOrd="0" destOrd="0" presId="urn:microsoft.com/office/officeart/2005/8/layout/list1"/>
    <dgm:cxn modelId="{3A8766A6-E5D0-ED4C-9FD1-8E2E878EC28D}" type="presOf" srcId="{F0DBD61F-0D5D-A949-B11D-0744F477C141}" destId="{E7EBA6E3-5DB3-DB4E-BDC3-3AA5A4DF0958}" srcOrd="0" destOrd="0" presId="urn:microsoft.com/office/officeart/2005/8/layout/list1"/>
    <dgm:cxn modelId="{ECAA0B74-9D98-2246-9398-51D5C4A7AA36}" srcId="{69594081-1B01-E044-B452-09264AC35755}" destId="{7C8CD854-78F0-1041-B2B4-591A2C1E62E5}" srcOrd="0" destOrd="0" parTransId="{EB391EC0-AC3E-1443-A2E4-588DF808D790}" sibTransId="{C2E9D0DE-7080-834B-AFE1-0ECA68210E18}"/>
    <dgm:cxn modelId="{93DED1E5-C62D-6444-B2C5-47DBB97145E2}" srcId="{7C8CD854-78F0-1041-B2B4-591A2C1E62E5}" destId="{F2E78BEC-1F29-834E-9B53-5B9F88A39B66}" srcOrd="2" destOrd="0" parTransId="{D3EFD97F-6F86-F449-906C-29D33FBF421D}" sibTransId="{76715A9C-C8F4-8F4D-8A06-6082D1BD05E5}"/>
    <dgm:cxn modelId="{0471D259-210B-2A49-90A2-6646FCED1641}" type="presOf" srcId="{7F7B8501-0679-2145-9A63-F05A7B50AEFC}" destId="{CE8AD1FF-1E2B-294F-B2C6-27E1A3644DA4}" srcOrd="0" destOrd="1" presId="urn:microsoft.com/office/officeart/2005/8/layout/list1"/>
    <dgm:cxn modelId="{A9B60C23-9C04-5647-BE12-6AF697431D1C}" type="presOf" srcId="{7C8CD854-78F0-1041-B2B4-591A2C1E62E5}" destId="{0B07EC02-48C5-134D-BA8B-4E48181F9842}" srcOrd="1" destOrd="0" presId="urn:microsoft.com/office/officeart/2005/8/layout/list1"/>
    <dgm:cxn modelId="{765EBD78-F289-1649-9D2F-A68137F58077}" type="presOf" srcId="{63836A2B-BBE0-B044-8481-C49211331665}" destId="{9B02CEA9-1E90-514D-A2F6-1BDBF3A1AB73}" srcOrd="0" destOrd="0" presId="urn:microsoft.com/office/officeart/2005/8/layout/list1"/>
    <dgm:cxn modelId="{4B94B490-7028-6E42-B5BC-52CEE08FA1A5}" type="presOf" srcId="{51F73CC9-856C-1A4A-BC38-D83C4564FF74}" destId="{1E991121-10F7-4049-A1E7-8B5DE0F1A04B}" srcOrd="0" destOrd="0" presId="urn:microsoft.com/office/officeart/2005/8/layout/list1"/>
    <dgm:cxn modelId="{B1750930-499F-1D4E-B731-E4835CA34ED1}" srcId="{51F73CC9-856C-1A4A-BC38-D83C4564FF74}" destId="{8F7385B6-B804-0548-A64E-7F29FBCACC4D}" srcOrd="2" destOrd="0" parTransId="{A1B2F566-7092-F74A-BC43-80134DFE2EF8}" sibTransId="{B7196077-DBCC-9C49-B12C-521464604C6A}"/>
    <dgm:cxn modelId="{FB2C3D42-890C-6647-BE70-AB6B5A482E7F}" type="presOf" srcId="{9E107ED6-5ADD-904B-9D2B-29E48984974F}" destId="{32365191-94C3-D645-BEC4-67504730C684}" srcOrd="0" destOrd="0" presId="urn:microsoft.com/office/officeart/2005/8/layout/list1"/>
    <dgm:cxn modelId="{F76F4143-F60D-AF48-8151-A8D0F2CB2B62}" type="presOf" srcId="{8F7385B6-B804-0548-A64E-7F29FBCACC4D}" destId="{9B02CEA9-1E90-514D-A2F6-1BDBF3A1AB73}" srcOrd="0" destOrd="2" presId="urn:microsoft.com/office/officeart/2005/8/layout/list1"/>
    <dgm:cxn modelId="{F9477CEB-ABFC-8E43-8C5B-0D0631A86B6A}" srcId="{51F73CC9-856C-1A4A-BC38-D83C4564FF74}" destId="{63836A2B-BBE0-B044-8481-C49211331665}" srcOrd="0" destOrd="0" parTransId="{9FAE78A6-D913-8C48-89EB-D8E23D36E520}" sibTransId="{B9B442C2-C3AB-F94F-94F4-D70F152D4F82}"/>
    <dgm:cxn modelId="{576C2300-54A3-F649-BD69-DE0354518684}" srcId="{51F73CC9-856C-1A4A-BC38-D83C4564FF74}" destId="{7043923D-F5F4-094F-BAB5-00C8352875BA}" srcOrd="1" destOrd="0" parTransId="{6719F5FB-2D4D-204E-9B20-E7A46282766C}" sibTransId="{1355A62D-C12E-4449-A5C8-C1C2809C7E75}"/>
    <dgm:cxn modelId="{FAADAE89-2098-7444-957B-95EB216A1B82}" type="presOf" srcId="{F2E78BEC-1F29-834E-9B53-5B9F88A39B66}" destId="{CE8AD1FF-1E2B-294F-B2C6-27E1A3644DA4}" srcOrd="0" destOrd="2" presId="urn:microsoft.com/office/officeart/2005/8/layout/list1"/>
    <dgm:cxn modelId="{2BABAE09-AE32-0141-87B2-E9667404B6A2}" type="presOf" srcId="{7043923D-F5F4-094F-BAB5-00C8352875BA}" destId="{9B02CEA9-1E90-514D-A2F6-1BDBF3A1AB73}" srcOrd="0" destOrd="1" presId="urn:microsoft.com/office/officeart/2005/8/layout/list1"/>
    <dgm:cxn modelId="{2DD6023C-16F3-B144-8555-319A7B390C8C}" srcId="{7C8CD854-78F0-1041-B2B4-591A2C1E62E5}" destId="{D87FDA66-0701-0F46-AAD5-9DE0DEAB2114}" srcOrd="0" destOrd="0" parTransId="{DBECCD2E-2355-1E46-843E-B33453B50159}" sibTransId="{9A8EF686-04BB-CA4E-938F-70AB3E837EFD}"/>
    <dgm:cxn modelId="{A76242EC-015F-FB48-930C-8535BC40FBA0}" srcId="{7C8CD854-78F0-1041-B2B4-591A2C1E62E5}" destId="{7F7B8501-0679-2145-9A63-F05A7B50AEFC}" srcOrd="1" destOrd="0" parTransId="{19112EAC-9D71-C349-B67D-C05E82D074C5}" sibTransId="{74B2C86A-2B6E-0F42-9241-F2CE1E9296CE}"/>
    <dgm:cxn modelId="{CA84FD04-707B-C54A-92CE-F25AF68549C5}" srcId="{69594081-1B01-E044-B452-09264AC35755}" destId="{F0DBD61F-0D5D-A949-B11D-0744F477C141}" srcOrd="2" destOrd="0" parTransId="{EE0D02C8-14C1-E240-BAE9-E32F829DE139}" sibTransId="{8A419910-7BA0-744F-9359-9CC61547F29D}"/>
    <dgm:cxn modelId="{1E5A4B55-49AA-0049-BD19-D307E288C550}" type="presOf" srcId="{7C8CD854-78F0-1041-B2B4-591A2C1E62E5}" destId="{09F4A902-E658-DB4E-8297-D7F257513BF0}" srcOrd="0" destOrd="0" presId="urn:microsoft.com/office/officeart/2005/8/layout/list1"/>
    <dgm:cxn modelId="{332537AB-98C8-2346-8AB9-82B2250EAF9D}" type="presOf" srcId="{51F73CC9-856C-1A4A-BC38-D83C4564FF74}" destId="{96C9A305-A1E8-E94B-80E8-CED0D58C5A55}" srcOrd="1" destOrd="0" presId="urn:microsoft.com/office/officeart/2005/8/layout/list1"/>
    <dgm:cxn modelId="{25C54268-111C-DF43-A378-324DF095396E}" type="presOf" srcId="{F0DBD61F-0D5D-A949-B11D-0744F477C141}" destId="{42B85533-F5C9-A94F-9B48-72F8B43C0EB7}" srcOrd="1" destOrd="0" presId="urn:microsoft.com/office/officeart/2005/8/layout/list1"/>
    <dgm:cxn modelId="{BA374FE3-03F1-BE4F-A44A-050E8D4CB14B}" type="presParOf" srcId="{B41B5140-6272-3A45-9AA2-27F3918EDC9F}" destId="{17330D74-3DF6-1A4A-85EE-0FA05E82EB86}" srcOrd="0" destOrd="0" presId="urn:microsoft.com/office/officeart/2005/8/layout/list1"/>
    <dgm:cxn modelId="{8670155D-DA46-B94A-B6F5-0A60E9869A83}" type="presParOf" srcId="{17330D74-3DF6-1A4A-85EE-0FA05E82EB86}" destId="{09F4A902-E658-DB4E-8297-D7F257513BF0}" srcOrd="0" destOrd="0" presId="urn:microsoft.com/office/officeart/2005/8/layout/list1"/>
    <dgm:cxn modelId="{14596BB0-635D-2747-B46D-6246B0E3C45E}" type="presParOf" srcId="{17330D74-3DF6-1A4A-85EE-0FA05E82EB86}" destId="{0B07EC02-48C5-134D-BA8B-4E48181F9842}" srcOrd="1" destOrd="0" presId="urn:microsoft.com/office/officeart/2005/8/layout/list1"/>
    <dgm:cxn modelId="{D03740DE-5960-0648-B517-A89309099B3D}" type="presParOf" srcId="{B41B5140-6272-3A45-9AA2-27F3918EDC9F}" destId="{D0FCB3AF-27D1-0145-9218-8C8F5C7545FA}" srcOrd="1" destOrd="0" presId="urn:microsoft.com/office/officeart/2005/8/layout/list1"/>
    <dgm:cxn modelId="{65631AD0-10FA-CA48-8D6F-EFECE3184231}" type="presParOf" srcId="{B41B5140-6272-3A45-9AA2-27F3918EDC9F}" destId="{CE8AD1FF-1E2B-294F-B2C6-27E1A3644DA4}" srcOrd="2" destOrd="0" presId="urn:microsoft.com/office/officeart/2005/8/layout/list1"/>
    <dgm:cxn modelId="{53FD56AB-2EA3-F042-8B23-1286426D3B6A}" type="presParOf" srcId="{B41B5140-6272-3A45-9AA2-27F3918EDC9F}" destId="{D0334DE8-B18B-394A-A20F-893107CFA467}" srcOrd="3" destOrd="0" presId="urn:microsoft.com/office/officeart/2005/8/layout/list1"/>
    <dgm:cxn modelId="{8A55D5D9-12C2-7942-91B0-1660DB67F024}" type="presParOf" srcId="{B41B5140-6272-3A45-9AA2-27F3918EDC9F}" destId="{23C28559-2381-A940-8FAE-B432A998C021}" srcOrd="4" destOrd="0" presId="urn:microsoft.com/office/officeart/2005/8/layout/list1"/>
    <dgm:cxn modelId="{23601BBC-A494-264E-9ACC-E6C44438BFA9}" type="presParOf" srcId="{23C28559-2381-A940-8FAE-B432A998C021}" destId="{1E991121-10F7-4049-A1E7-8B5DE0F1A04B}" srcOrd="0" destOrd="0" presId="urn:microsoft.com/office/officeart/2005/8/layout/list1"/>
    <dgm:cxn modelId="{AA8AFDA6-2E62-8E4D-BB78-C7501576AE26}" type="presParOf" srcId="{23C28559-2381-A940-8FAE-B432A998C021}" destId="{96C9A305-A1E8-E94B-80E8-CED0D58C5A55}" srcOrd="1" destOrd="0" presId="urn:microsoft.com/office/officeart/2005/8/layout/list1"/>
    <dgm:cxn modelId="{4F295E5B-7834-1F4E-830C-50CE4F9C38C9}" type="presParOf" srcId="{B41B5140-6272-3A45-9AA2-27F3918EDC9F}" destId="{B997774C-3D5C-BA4B-803C-60DC0C064955}" srcOrd="5" destOrd="0" presId="urn:microsoft.com/office/officeart/2005/8/layout/list1"/>
    <dgm:cxn modelId="{8AA20155-02E5-3346-9891-06D59EB67E06}" type="presParOf" srcId="{B41B5140-6272-3A45-9AA2-27F3918EDC9F}" destId="{9B02CEA9-1E90-514D-A2F6-1BDBF3A1AB73}" srcOrd="6" destOrd="0" presId="urn:microsoft.com/office/officeart/2005/8/layout/list1"/>
    <dgm:cxn modelId="{131CD1AD-F092-454E-BE88-BBE91E08C61D}" type="presParOf" srcId="{B41B5140-6272-3A45-9AA2-27F3918EDC9F}" destId="{0D92E99A-B45A-6244-9F84-E29FBF84B99F}" srcOrd="7" destOrd="0" presId="urn:microsoft.com/office/officeart/2005/8/layout/list1"/>
    <dgm:cxn modelId="{A3A01475-7917-2841-9E8B-0C344529436A}" type="presParOf" srcId="{B41B5140-6272-3A45-9AA2-27F3918EDC9F}" destId="{6A5DF4FB-5929-1447-82E1-9D52B084D95C}" srcOrd="8" destOrd="0" presId="urn:microsoft.com/office/officeart/2005/8/layout/list1"/>
    <dgm:cxn modelId="{5A0B61F9-A76E-B042-9C98-3C6B12B7D6C6}" type="presParOf" srcId="{6A5DF4FB-5929-1447-82E1-9D52B084D95C}" destId="{E7EBA6E3-5DB3-DB4E-BDC3-3AA5A4DF0958}" srcOrd="0" destOrd="0" presId="urn:microsoft.com/office/officeart/2005/8/layout/list1"/>
    <dgm:cxn modelId="{E83C25C3-3AC2-864C-97AB-9F88249C38EC}" type="presParOf" srcId="{6A5DF4FB-5929-1447-82E1-9D52B084D95C}" destId="{42B85533-F5C9-A94F-9B48-72F8B43C0EB7}" srcOrd="1" destOrd="0" presId="urn:microsoft.com/office/officeart/2005/8/layout/list1"/>
    <dgm:cxn modelId="{C7215FD3-C385-1C4A-B162-2A36D1FF8D67}" type="presParOf" srcId="{B41B5140-6272-3A45-9AA2-27F3918EDC9F}" destId="{5C0C1F38-4848-7D42-9015-C9E2400BCF71}" srcOrd="9" destOrd="0" presId="urn:microsoft.com/office/officeart/2005/8/layout/list1"/>
    <dgm:cxn modelId="{2F707205-C5D0-4E4D-83B8-51F3B610AD52}" type="presParOf" srcId="{B41B5140-6272-3A45-9AA2-27F3918EDC9F}" destId="{32365191-94C3-D645-BEC4-67504730C68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832944-947A-7F48-963D-AE8C1CEEF140}" type="doc">
      <dgm:prSet loTypeId="urn:microsoft.com/office/officeart/2005/8/layout/radial5" loCatId="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D015E2F-06F6-E84E-A786-4E83593FFD6B}">
      <dgm:prSet phldrT="[Text]"/>
      <dgm:spPr>
        <a:xfrm>
          <a:off x="1751951" y="1581048"/>
          <a:ext cx="956594" cy="956594"/>
        </a:xfrm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Pas</a:t>
          </a:r>
          <a:r>
            <a:rPr lang="lv-LV" noProof="1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ūtītāja</a:t>
          </a:r>
          <a:r>
            <a:rPr lang="lv-LV" dirty="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 vajadzības projekta ietvaros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3781B7B2-05E0-0D44-8098-88CD5F49C46D}" type="parTrans" cxnId="{5EC302E1-8E4C-B040-992E-DD02F9115861}">
      <dgm:prSet/>
      <dgm:spPr/>
      <dgm:t>
        <a:bodyPr/>
        <a:lstStyle/>
        <a:p>
          <a:endParaRPr lang="en-US"/>
        </a:p>
      </dgm:t>
    </dgm:pt>
    <dgm:pt modelId="{56034AA8-23DE-1E41-82D0-7972BDD11EE8}" type="sibTrans" cxnId="{5EC302E1-8E4C-B040-992E-DD02F9115861}">
      <dgm:prSet/>
      <dgm:spPr/>
      <dgm:t>
        <a:bodyPr/>
        <a:lstStyle/>
        <a:p>
          <a:endParaRPr lang="en-US"/>
        </a:p>
      </dgm:t>
    </dgm:pt>
    <dgm:pt modelId="{24AEAF37-6936-3442-A7B5-892A4A2F6208}">
      <dgm:prSet phldrT="[Text]"/>
      <dgm:spPr>
        <a:xfrm>
          <a:off x="1636113" y="6493"/>
          <a:ext cx="1188270" cy="1188270"/>
        </a:xfrm>
      </dgm:spPr>
      <dgm:t>
        <a:bodyPr/>
        <a:lstStyle/>
        <a:p>
          <a:r>
            <a:rPr lang="en-US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Sadarb</a:t>
          </a:r>
          <a:r>
            <a:rPr lang="lv-LV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ība (Real-time collaboration)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88F91753-5181-C842-B1D3-103655E34030}" type="parTrans" cxnId="{3D30E7AC-1F26-9446-ADFA-AC2CC6D31CA0}">
      <dgm:prSet/>
      <dgm:spPr>
        <a:xfrm rot="16200000">
          <a:off x="2127883" y="1235045"/>
          <a:ext cx="204730" cy="317309"/>
        </a:xfrm>
      </dgm:spPr>
      <dgm:t>
        <a:bodyPr/>
        <a:lstStyle/>
        <a:p>
          <a:endParaRPr lang="en-US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EA23882A-ACDC-1545-AFCA-860FDABD9D24}" type="sibTrans" cxnId="{3D30E7AC-1F26-9446-ADFA-AC2CC6D31CA0}">
      <dgm:prSet/>
      <dgm:spPr/>
      <dgm:t>
        <a:bodyPr/>
        <a:lstStyle/>
        <a:p>
          <a:endParaRPr lang="en-US"/>
        </a:p>
      </dgm:t>
    </dgm:pt>
    <dgm:pt modelId="{B60D0489-E2FA-954E-B167-DB2500724081}">
      <dgm:prSet phldrT="[Text]"/>
      <dgm:spPr>
        <a:xfrm>
          <a:off x="3023436" y="1014442"/>
          <a:ext cx="1188270" cy="1188270"/>
        </a:xfrm>
      </dgm:spPr>
      <dgm:t>
        <a:bodyPr/>
        <a:lstStyle/>
        <a:p>
          <a:r>
            <a:rPr lang="en-US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Vienota vide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FA0B2C98-5F15-7843-B08A-1F025304FBFE}" type="parTrans" cxnId="{93B33B5D-825E-F240-90D5-FFE99BC6BF2F}">
      <dgm:prSet/>
      <dgm:spPr>
        <a:xfrm rot="20520000">
          <a:off x="2760949" y="1694995"/>
          <a:ext cx="204730" cy="317309"/>
        </a:xfrm>
      </dgm:spPr>
      <dgm:t>
        <a:bodyPr/>
        <a:lstStyle/>
        <a:p>
          <a:endParaRPr lang="en-US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DCC131A7-D4FF-7742-B919-950DEDFBEAD5}" type="sibTrans" cxnId="{93B33B5D-825E-F240-90D5-FFE99BC6BF2F}">
      <dgm:prSet/>
      <dgm:spPr/>
      <dgm:t>
        <a:bodyPr/>
        <a:lstStyle/>
        <a:p>
          <a:endParaRPr lang="en-US"/>
        </a:p>
      </dgm:t>
    </dgm:pt>
    <dgm:pt modelId="{2C1449BE-6968-9F45-BF5C-42544B82E565}">
      <dgm:prSet phldrT="[Text]"/>
      <dgm:spPr>
        <a:xfrm>
          <a:off x="2493525" y="2645338"/>
          <a:ext cx="1188270" cy="1188270"/>
        </a:xfrm>
      </dgm:spPr>
      <dgm:t>
        <a:bodyPr/>
        <a:lstStyle/>
        <a:p>
          <a:r>
            <a:rPr lang="en-US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Tras</a:t>
          </a:r>
          <a:r>
            <a:rPr lang="lv-LV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ējamība un pārskatāmība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3A56234B-CF8C-BD4D-BFF5-C172190F7A32}" type="parTrans" cxnId="{40375439-8197-004D-A74E-97EAA26600C1}">
      <dgm:prSet/>
      <dgm:spPr>
        <a:xfrm rot="3240000">
          <a:off x="2519139" y="2439209"/>
          <a:ext cx="204730" cy="317309"/>
        </a:xfrm>
      </dgm:spPr>
      <dgm:t>
        <a:bodyPr/>
        <a:lstStyle/>
        <a:p>
          <a:endParaRPr lang="en-US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A1106E3A-E4E3-0946-BE5C-76CDFC012506}" type="sibTrans" cxnId="{40375439-8197-004D-A74E-97EAA26600C1}">
      <dgm:prSet/>
      <dgm:spPr/>
      <dgm:t>
        <a:bodyPr/>
        <a:lstStyle/>
        <a:p>
          <a:endParaRPr lang="en-US"/>
        </a:p>
      </dgm:t>
    </dgm:pt>
    <dgm:pt modelId="{9A0AB002-D663-7540-A008-57B81CB5F5C8}">
      <dgm:prSet phldrT="[Text]"/>
      <dgm:spPr>
        <a:xfrm>
          <a:off x="778700" y="2645338"/>
          <a:ext cx="1188270" cy="1188270"/>
        </a:xfrm>
      </dgm:spPr>
      <dgm:t>
        <a:bodyPr/>
        <a:lstStyle/>
        <a:p>
          <a:r>
            <a:rPr lang="en-US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Projekta monitorings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BB6B1B67-5606-F943-AFF8-46AD330C399C}" type="parTrans" cxnId="{7CFC8A6C-4E4D-E44C-9EC0-3DB662EC692A}">
      <dgm:prSet/>
      <dgm:spPr>
        <a:xfrm rot="7560000">
          <a:off x="1736626" y="2439209"/>
          <a:ext cx="204730" cy="317309"/>
        </a:xfrm>
      </dgm:spPr>
      <dgm:t>
        <a:bodyPr/>
        <a:lstStyle/>
        <a:p>
          <a:endParaRPr lang="en-US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32FE9B4E-EA9E-574D-AF90-AD965D6E3AE9}" type="sibTrans" cxnId="{7CFC8A6C-4E4D-E44C-9EC0-3DB662EC692A}">
      <dgm:prSet/>
      <dgm:spPr/>
      <dgm:t>
        <a:bodyPr/>
        <a:lstStyle/>
        <a:p>
          <a:endParaRPr lang="en-US"/>
        </a:p>
      </dgm:t>
    </dgm:pt>
    <dgm:pt modelId="{9D0885B0-5AE5-C342-B7B6-604CE2DD8E5F}">
      <dgm:prSet phldrT="[Text]"/>
      <dgm:spPr>
        <a:xfrm>
          <a:off x="248790" y="1014442"/>
          <a:ext cx="1188270" cy="1188270"/>
        </a:xfrm>
      </dgm:spPr>
      <dgm:t>
        <a:bodyPr/>
        <a:lstStyle/>
        <a:p>
          <a:r>
            <a:rPr lang="en-US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Integr</a:t>
          </a:r>
          <a:r>
            <a:rPr lang="lv-LV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ācija ar ārējām sistēmām</a:t>
          </a:r>
          <a:endParaRPr lang="en-US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4794B502-527C-0D4F-8937-825E5D91BBA2}" type="parTrans" cxnId="{06518EC6-05CD-6742-ADE6-3963EF08C060}">
      <dgm:prSet/>
      <dgm:spPr>
        <a:xfrm rot="11880000">
          <a:off x="1494816" y="1694995"/>
          <a:ext cx="204730" cy="317309"/>
        </a:xfrm>
      </dgm:spPr>
      <dgm:t>
        <a:bodyPr/>
        <a:lstStyle/>
        <a:p>
          <a:endParaRPr lang="en-US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gm:t>
    </dgm:pt>
    <dgm:pt modelId="{A79E9097-0D32-3C4F-AE12-C5100EB974BD}" type="sibTrans" cxnId="{06518EC6-05CD-6742-ADE6-3963EF08C060}">
      <dgm:prSet/>
      <dgm:spPr/>
      <dgm:t>
        <a:bodyPr/>
        <a:lstStyle/>
        <a:p>
          <a:endParaRPr lang="en-US"/>
        </a:p>
      </dgm:t>
    </dgm:pt>
    <dgm:pt modelId="{E9C28085-D2CE-FD4B-8300-B125C959C33E}" type="pres">
      <dgm:prSet presAssocID="{F4832944-947A-7F48-963D-AE8C1CEEF14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76E8252-9F38-1C4B-B89E-906B2A4D691B}" type="pres">
      <dgm:prSet presAssocID="{CD015E2F-06F6-E84E-A786-4E83593FFD6B}" presName="centerShape" presStyleLbl="node0" presStyleIdx="0" presStyleCnt="1"/>
      <dgm:spPr>
        <a:prstGeom prst="ellipse">
          <a:avLst/>
        </a:prstGeom>
      </dgm:spPr>
    </dgm:pt>
    <dgm:pt modelId="{A3C2DC3F-FFC3-BF4C-ACBF-A0BB05346904}" type="pres">
      <dgm:prSet presAssocID="{88F91753-5181-C842-B1D3-103655E34030}" presName="par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5ED90868-D82E-A445-A42F-61164062A090}" type="pres">
      <dgm:prSet presAssocID="{88F91753-5181-C842-B1D3-103655E34030}" presName="connectorText" presStyleLbl="sibTrans2D1" presStyleIdx="0" presStyleCnt="5"/>
      <dgm:spPr/>
    </dgm:pt>
    <dgm:pt modelId="{0E4E6211-9EF8-D649-A0CB-AA3E7A3A813F}" type="pres">
      <dgm:prSet presAssocID="{24AEAF37-6936-3442-A7B5-892A4A2F6208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5F830F9F-9CC5-CF46-BF0A-4C2A5FE73A2B}" type="pres">
      <dgm:prSet presAssocID="{FA0B2C98-5F15-7843-B08A-1F025304FBFE}" presName="par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B1ADEA8D-7C29-D946-BF6E-9A4087562F8C}" type="pres">
      <dgm:prSet presAssocID="{FA0B2C98-5F15-7843-B08A-1F025304FBFE}" presName="connectorText" presStyleLbl="sibTrans2D1" presStyleIdx="1" presStyleCnt="5"/>
      <dgm:spPr/>
    </dgm:pt>
    <dgm:pt modelId="{9BE4977E-FE48-414E-B600-AE8D63E10B92}" type="pres">
      <dgm:prSet presAssocID="{B60D0489-E2FA-954E-B167-DB2500724081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77E99410-F205-044F-9B14-C66B80DB488F}" type="pres">
      <dgm:prSet presAssocID="{3A56234B-CF8C-BD4D-BFF5-C172190F7A32}" presName="par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4129C768-448B-5C41-B973-762EC0A3726D}" type="pres">
      <dgm:prSet presAssocID="{3A56234B-CF8C-BD4D-BFF5-C172190F7A32}" presName="connectorText" presStyleLbl="sibTrans2D1" presStyleIdx="2" presStyleCnt="5"/>
      <dgm:spPr/>
    </dgm:pt>
    <dgm:pt modelId="{06EBDD1D-22EF-1344-AE85-F6D735AB66C9}" type="pres">
      <dgm:prSet presAssocID="{2C1449BE-6968-9F45-BF5C-42544B82E565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A0DFD5C0-1D67-464C-91AE-56951FC205A6}" type="pres">
      <dgm:prSet presAssocID="{BB6B1B67-5606-F943-AFF8-46AD330C399C}" presName="par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A4B041C9-8629-064D-BB9F-7BFFC72F33CA}" type="pres">
      <dgm:prSet presAssocID="{BB6B1B67-5606-F943-AFF8-46AD330C399C}" presName="connectorText" presStyleLbl="sibTrans2D1" presStyleIdx="3" presStyleCnt="5"/>
      <dgm:spPr/>
    </dgm:pt>
    <dgm:pt modelId="{E3F73B0B-F91D-8A44-B763-D810564E6ED9}" type="pres">
      <dgm:prSet presAssocID="{9A0AB002-D663-7540-A008-57B81CB5F5C8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4569007E-D0E7-3543-8AB4-72A6F1E3D0F1}" type="pres">
      <dgm:prSet presAssocID="{4794B502-527C-0D4F-8937-825E5D91BBA2}" presName="par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A7FDC0AA-6DFE-CD42-932E-F0F4787C5FA0}" type="pres">
      <dgm:prSet presAssocID="{4794B502-527C-0D4F-8937-825E5D91BBA2}" presName="connectorText" presStyleLbl="sibTrans2D1" presStyleIdx="4" presStyleCnt="5"/>
      <dgm:spPr/>
    </dgm:pt>
    <dgm:pt modelId="{FD65337E-DD79-8C4F-A239-BED6D57ED865}" type="pres">
      <dgm:prSet presAssocID="{9D0885B0-5AE5-C342-B7B6-604CE2DD8E5F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CEEBC317-7F82-F741-972C-3C560B3BC4AD}" type="presOf" srcId="{FA0B2C98-5F15-7843-B08A-1F025304FBFE}" destId="{B1ADEA8D-7C29-D946-BF6E-9A4087562F8C}" srcOrd="1" destOrd="0" presId="urn:microsoft.com/office/officeart/2005/8/layout/radial5"/>
    <dgm:cxn modelId="{6FF7F2D5-7882-2440-B124-445EF606A3D2}" type="presOf" srcId="{FA0B2C98-5F15-7843-B08A-1F025304FBFE}" destId="{5F830F9F-9CC5-CF46-BF0A-4C2A5FE73A2B}" srcOrd="0" destOrd="0" presId="urn:microsoft.com/office/officeart/2005/8/layout/radial5"/>
    <dgm:cxn modelId="{42203651-A035-8649-B09B-A1A8BFEFC750}" type="presOf" srcId="{3A56234B-CF8C-BD4D-BFF5-C172190F7A32}" destId="{77E99410-F205-044F-9B14-C66B80DB488F}" srcOrd="0" destOrd="0" presId="urn:microsoft.com/office/officeart/2005/8/layout/radial5"/>
    <dgm:cxn modelId="{35C11228-99B7-264B-B6CC-13C0C54D23FF}" type="presOf" srcId="{4794B502-527C-0D4F-8937-825E5D91BBA2}" destId="{A7FDC0AA-6DFE-CD42-932E-F0F4787C5FA0}" srcOrd="1" destOrd="0" presId="urn:microsoft.com/office/officeart/2005/8/layout/radial5"/>
    <dgm:cxn modelId="{CB494744-700C-8847-AC6C-D5591ADF119E}" type="presOf" srcId="{BB6B1B67-5606-F943-AFF8-46AD330C399C}" destId="{A0DFD5C0-1D67-464C-91AE-56951FC205A6}" srcOrd="0" destOrd="0" presId="urn:microsoft.com/office/officeart/2005/8/layout/radial5"/>
    <dgm:cxn modelId="{BD3BD0F3-BB36-5149-B8CA-DC501D4AC3D3}" type="presOf" srcId="{CD015E2F-06F6-E84E-A786-4E83593FFD6B}" destId="{276E8252-9F38-1C4B-B89E-906B2A4D691B}" srcOrd="0" destOrd="0" presId="urn:microsoft.com/office/officeart/2005/8/layout/radial5"/>
    <dgm:cxn modelId="{3D30E7AC-1F26-9446-ADFA-AC2CC6D31CA0}" srcId="{CD015E2F-06F6-E84E-A786-4E83593FFD6B}" destId="{24AEAF37-6936-3442-A7B5-892A4A2F6208}" srcOrd="0" destOrd="0" parTransId="{88F91753-5181-C842-B1D3-103655E34030}" sibTransId="{EA23882A-ACDC-1545-AFCA-860FDABD9D24}"/>
    <dgm:cxn modelId="{2EE8E3A9-6CB6-A940-A200-312B8A1FED5D}" type="presOf" srcId="{88F91753-5181-C842-B1D3-103655E34030}" destId="{A3C2DC3F-FFC3-BF4C-ACBF-A0BB05346904}" srcOrd="0" destOrd="0" presId="urn:microsoft.com/office/officeart/2005/8/layout/radial5"/>
    <dgm:cxn modelId="{CC16262E-4C90-7741-9101-DAA33E22C7EB}" type="presOf" srcId="{4794B502-527C-0D4F-8937-825E5D91BBA2}" destId="{4569007E-D0E7-3543-8AB4-72A6F1E3D0F1}" srcOrd="0" destOrd="0" presId="urn:microsoft.com/office/officeart/2005/8/layout/radial5"/>
    <dgm:cxn modelId="{06518EC6-05CD-6742-ADE6-3963EF08C060}" srcId="{CD015E2F-06F6-E84E-A786-4E83593FFD6B}" destId="{9D0885B0-5AE5-C342-B7B6-604CE2DD8E5F}" srcOrd="4" destOrd="0" parTransId="{4794B502-527C-0D4F-8937-825E5D91BBA2}" sibTransId="{A79E9097-0D32-3C4F-AE12-C5100EB974BD}"/>
    <dgm:cxn modelId="{A49D792A-B392-C44F-B025-277297A0099C}" type="presOf" srcId="{3A56234B-CF8C-BD4D-BFF5-C172190F7A32}" destId="{4129C768-448B-5C41-B973-762EC0A3726D}" srcOrd="1" destOrd="0" presId="urn:microsoft.com/office/officeart/2005/8/layout/radial5"/>
    <dgm:cxn modelId="{9E764B66-E4D7-5E42-9D70-626636CABDFC}" type="presOf" srcId="{F4832944-947A-7F48-963D-AE8C1CEEF140}" destId="{E9C28085-D2CE-FD4B-8300-B125C959C33E}" srcOrd="0" destOrd="0" presId="urn:microsoft.com/office/officeart/2005/8/layout/radial5"/>
    <dgm:cxn modelId="{7CFC8A6C-4E4D-E44C-9EC0-3DB662EC692A}" srcId="{CD015E2F-06F6-E84E-A786-4E83593FFD6B}" destId="{9A0AB002-D663-7540-A008-57B81CB5F5C8}" srcOrd="3" destOrd="0" parTransId="{BB6B1B67-5606-F943-AFF8-46AD330C399C}" sibTransId="{32FE9B4E-EA9E-574D-AF90-AD965D6E3AE9}"/>
    <dgm:cxn modelId="{694BCA15-C05D-1846-967E-0770F835FFA0}" type="presOf" srcId="{9A0AB002-D663-7540-A008-57B81CB5F5C8}" destId="{E3F73B0B-F91D-8A44-B763-D810564E6ED9}" srcOrd="0" destOrd="0" presId="urn:microsoft.com/office/officeart/2005/8/layout/radial5"/>
    <dgm:cxn modelId="{C7FF45DC-6761-6A48-8EBD-7B5735E0304A}" type="presOf" srcId="{9D0885B0-5AE5-C342-B7B6-604CE2DD8E5F}" destId="{FD65337E-DD79-8C4F-A239-BED6D57ED865}" srcOrd="0" destOrd="0" presId="urn:microsoft.com/office/officeart/2005/8/layout/radial5"/>
    <dgm:cxn modelId="{40375439-8197-004D-A74E-97EAA26600C1}" srcId="{CD015E2F-06F6-E84E-A786-4E83593FFD6B}" destId="{2C1449BE-6968-9F45-BF5C-42544B82E565}" srcOrd="2" destOrd="0" parTransId="{3A56234B-CF8C-BD4D-BFF5-C172190F7A32}" sibTransId="{A1106E3A-E4E3-0946-BE5C-76CDFC012506}"/>
    <dgm:cxn modelId="{150EED36-58BD-8A4C-8214-2F52B230B6AF}" type="presOf" srcId="{88F91753-5181-C842-B1D3-103655E34030}" destId="{5ED90868-D82E-A445-A42F-61164062A090}" srcOrd="1" destOrd="0" presId="urn:microsoft.com/office/officeart/2005/8/layout/radial5"/>
    <dgm:cxn modelId="{8B424DD5-B963-5B4B-B16D-26821C9FAF43}" type="presOf" srcId="{2C1449BE-6968-9F45-BF5C-42544B82E565}" destId="{06EBDD1D-22EF-1344-AE85-F6D735AB66C9}" srcOrd="0" destOrd="0" presId="urn:microsoft.com/office/officeart/2005/8/layout/radial5"/>
    <dgm:cxn modelId="{3C78A15D-9351-9146-8C7D-57BB395C22EC}" type="presOf" srcId="{BB6B1B67-5606-F943-AFF8-46AD330C399C}" destId="{A4B041C9-8629-064D-BB9F-7BFFC72F33CA}" srcOrd="1" destOrd="0" presId="urn:microsoft.com/office/officeart/2005/8/layout/radial5"/>
    <dgm:cxn modelId="{93B33B5D-825E-F240-90D5-FFE99BC6BF2F}" srcId="{CD015E2F-06F6-E84E-A786-4E83593FFD6B}" destId="{B60D0489-E2FA-954E-B167-DB2500724081}" srcOrd="1" destOrd="0" parTransId="{FA0B2C98-5F15-7843-B08A-1F025304FBFE}" sibTransId="{DCC131A7-D4FF-7742-B919-950DEDFBEAD5}"/>
    <dgm:cxn modelId="{3C69A9AB-25A1-4645-9E03-C2C1108E4A8F}" type="presOf" srcId="{B60D0489-E2FA-954E-B167-DB2500724081}" destId="{9BE4977E-FE48-414E-B600-AE8D63E10B92}" srcOrd="0" destOrd="0" presId="urn:microsoft.com/office/officeart/2005/8/layout/radial5"/>
    <dgm:cxn modelId="{5EC302E1-8E4C-B040-992E-DD02F9115861}" srcId="{F4832944-947A-7F48-963D-AE8C1CEEF140}" destId="{CD015E2F-06F6-E84E-A786-4E83593FFD6B}" srcOrd="0" destOrd="0" parTransId="{3781B7B2-05E0-0D44-8098-88CD5F49C46D}" sibTransId="{56034AA8-23DE-1E41-82D0-7972BDD11EE8}"/>
    <dgm:cxn modelId="{3B9F1125-1DE9-964F-9E34-5114D7D7AD19}" type="presOf" srcId="{24AEAF37-6936-3442-A7B5-892A4A2F6208}" destId="{0E4E6211-9EF8-D649-A0CB-AA3E7A3A813F}" srcOrd="0" destOrd="0" presId="urn:microsoft.com/office/officeart/2005/8/layout/radial5"/>
    <dgm:cxn modelId="{78006BBB-6219-F348-B4AB-9CD36249EE1D}" type="presParOf" srcId="{E9C28085-D2CE-FD4B-8300-B125C959C33E}" destId="{276E8252-9F38-1C4B-B89E-906B2A4D691B}" srcOrd="0" destOrd="0" presId="urn:microsoft.com/office/officeart/2005/8/layout/radial5"/>
    <dgm:cxn modelId="{A8F30222-7551-B947-9630-724739C5F586}" type="presParOf" srcId="{E9C28085-D2CE-FD4B-8300-B125C959C33E}" destId="{A3C2DC3F-FFC3-BF4C-ACBF-A0BB05346904}" srcOrd="1" destOrd="0" presId="urn:microsoft.com/office/officeart/2005/8/layout/radial5"/>
    <dgm:cxn modelId="{51F837B3-8B66-F944-9E42-55E6E07536F1}" type="presParOf" srcId="{A3C2DC3F-FFC3-BF4C-ACBF-A0BB05346904}" destId="{5ED90868-D82E-A445-A42F-61164062A090}" srcOrd="0" destOrd="0" presId="urn:microsoft.com/office/officeart/2005/8/layout/radial5"/>
    <dgm:cxn modelId="{F4E0E67E-EAE7-CC49-B22B-08001EC1A3D8}" type="presParOf" srcId="{E9C28085-D2CE-FD4B-8300-B125C959C33E}" destId="{0E4E6211-9EF8-D649-A0CB-AA3E7A3A813F}" srcOrd="2" destOrd="0" presId="urn:microsoft.com/office/officeart/2005/8/layout/radial5"/>
    <dgm:cxn modelId="{6343ED23-67BC-F546-A5AB-2A54E50AF1C1}" type="presParOf" srcId="{E9C28085-D2CE-FD4B-8300-B125C959C33E}" destId="{5F830F9F-9CC5-CF46-BF0A-4C2A5FE73A2B}" srcOrd="3" destOrd="0" presId="urn:microsoft.com/office/officeart/2005/8/layout/radial5"/>
    <dgm:cxn modelId="{524ECD93-91D7-3846-8A6B-E6F3C6B1269B}" type="presParOf" srcId="{5F830F9F-9CC5-CF46-BF0A-4C2A5FE73A2B}" destId="{B1ADEA8D-7C29-D946-BF6E-9A4087562F8C}" srcOrd="0" destOrd="0" presId="urn:microsoft.com/office/officeart/2005/8/layout/radial5"/>
    <dgm:cxn modelId="{EB2EB439-2DCF-6E44-8533-F1AA6B32E35F}" type="presParOf" srcId="{E9C28085-D2CE-FD4B-8300-B125C959C33E}" destId="{9BE4977E-FE48-414E-B600-AE8D63E10B92}" srcOrd="4" destOrd="0" presId="urn:microsoft.com/office/officeart/2005/8/layout/radial5"/>
    <dgm:cxn modelId="{198D81A4-A73A-DA4E-A496-35BA77D7F47A}" type="presParOf" srcId="{E9C28085-D2CE-FD4B-8300-B125C959C33E}" destId="{77E99410-F205-044F-9B14-C66B80DB488F}" srcOrd="5" destOrd="0" presId="urn:microsoft.com/office/officeart/2005/8/layout/radial5"/>
    <dgm:cxn modelId="{0F3CABD5-0AB2-B048-BE26-9778489F07E5}" type="presParOf" srcId="{77E99410-F205-044F-9B14-C66B80DB488F}" destId="{4129C768-448B-5C41-B973-762EC0A3726D}" srcOrd="0" destOrd="0" presId="urn:microsoft.com/office/officeart/2005/8/layout/radial5"/>
    <dgm:cxn modelId="{E8AC9A8E-7E7C-0D48-AE3A-86E02E3C4AD3}" type="presParOf" srcId="{E9C28085-D2CE-FD4B-8300-B125C959C33E}" destId="{06EBDD1D-22EF-1344-AE85-F6D735AB66C9}" srcOrd="6" destOrd="0" presId="urn:microsoft.com/office/officeart/2005/8/layout/radial5"/>
    <dgm:cxn modelId="{797A05E3-6044-7A48-B567-57DA3B569704}" type="presParOf" srcId="{E9C28085-D2CE-FD4B-8300-B125C959C33E}" destId="{A0DFD5C0-1D67-464C-91AE-56951FC205A6}" srcOrd="7" destOrd="0" presId="urn:microsoft.com/office/officeart/2005/8/layout/radial5"/>
    <dgm:cxn modelId="{C91C2789-5986-4645-A667-43CDDDCC0F3B}" type="presParOf" srcId="{A0DFD5C0-1D67-464C-91AE-56951FC205A6}" destId="{A4B041C9-8629-064D-BB9F-7BFFC72F33CA}" srcOrd="0" destOrd="0" presId="urn:microsoft.com/office/officeart/2005/8/layout/radial5"/>
    <dgm:cxn modelId="{379C9829-2B77-5347-A4EC-296CACF3CCB6}" type="presParOf" srcId="{E9C28085-D2CE-FD4B-8300-B125C959C33E}" destId="{E3F73B0B-F91D-8A44-B763-D810564E6ED9}" srcOrd="8" destOrd="0" presId="urn:microsoft.com/office/officeart/2005/8/layout/radial5"/>
    <dgm:cxn modelId="{0BCA40C1-C5C3-B246-B880-68348D439CE8}" type="presParOf" srcId="{E9C28085-D2CE-FD4B-8300-B125C959C33E}" destId="{4569007E-D0E7-3543-8AB4-72A6F1E3D0F1}" srcOrd="9" destOrd="0" presId="urn:microsoft.com/office/officeart/2005/8/layout/radial5"/>
    <dgm:cxn modelId="{D854D5A5-D9F8-2942-9446-C467B26DD0BE}" type="presParOf" srcId="{4569007E-D0E7-3543-8AB4-72A6F1E3D0F1}" destId="{A7FDC0AA-6DFE-CD42-932E-F0F4787C5FA0}" srcOrd="0" destOrd="0" presId="urn:microsoft.com/office/officeart/2005/8/layout/radial5"/>
    <dgm:cxn modelId="{24F05328-16F7-4B42-A7C1-FBA03AF3F963}" type="presParOf" srcId="{E9C28085-D2CE-FD4B-8300-B125C959C33E}" destId="{FD65337E-DD79-8C4F-A239-BED6D57ED865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D8ABA-F9A4-FC42-BA1B-C132887DC834}">
      <dsp:nvSpPr>
        <dsp:cNvPr id="0" name=""/>
        <dsp:cNvSpPr/>
      </dsp:nvSpPr>
      <dsp:spPr>
        <a:xfrm>
          <a:off x="0" y="312784"/>
          <a:ext cx="6785112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6600" tIns="291592" rIns="5266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BIS pilnveides aktivitāšu prioritizēšana;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Projekta pārvaldības plāna sagatavošana un saskaņošana;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iepirkuma veida un procesa noteikšana;</a:t>
          </a:r>
        </a:p>
      </dsp:txBody>
      <dsp:txXfrm>
        <a:off x="0" y="312784"/>
        <a:ext cx="6785112" cy="1058400"/>
      </dsp:txXfrm>
    </dsp:sp>
    <dsp:sp modelId="{FEDBE869-AA6D-8142-9762-350464122A5D}">
      <dsp:nvSpPr>
        <dsp:cNvPr id="0" name=""/>
        <dsp:cNvSpPr/>
      </dsp:nvSpPr>
      <dsp:spPr>
        <a:xfrm>
          <a:off x="339255" y="106144"/>
          <a:ext cx="4749578" cy="4132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523" tIns="0" rIns="17952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noProof="1">
              <a:solidFill>
                <a:schemeClr val="tx1"/>
              </a:solidFill>
            </a:rPr>
            <a:t>Plānošana</a:t>
          </a:r>
        </a:p>
      </dsp:txBody>
      <dsp:txXfrm>
        <a:off x="359430" y="126319"/>
        <a:ext cx="4709228" cy="372930"/>
      </dsp:txXfrm>
    </dsp:sp>
    <dsp:sp modelId="{045A9600-8EA6-6942-A98E-61E9D7F2ED59}">
      <dsp:nvSpPr>
        <dsp:cNvPr id="0" name=""/>
        <dsp:cNvSpPr/>
      </dsp:nvSpPr>
      <dsp:spPr>
        <a:xfrm>
          <a:off x="0" y="1653424"/>
          <a:ext cx="6785112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6600" tIns="291592" rIns="5266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Biznesa analīze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Tehniskās specifikācijas prasību sagatavošana un saskaņošana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Rekomendācijas grozījumiem normatīvajos aktos</a:t>
          </a:r>
        </a:p>
      </dsp:txBody>
      <dsp:txXfrm>
        <a:off x="0" y="1653424"/>
        <a:ext cx="6785112" cy="1058400"/>
      </dsp:txXfrm>
    </dsp:sp>
    <dsp:sp modelId="{954DF741-868F-5144-8AB5-FFBE11452051}">
      <dsp:nvSpPr>
        <dsp:cNvPr id="0" name=""/>
        <dsp:cNvSpPr/>
      </dsp:nvSpPr>
      <dsp:spPr>
        <a:xfrm>
          <a:off x="339255" y="1446784"/>
          <a:ext cx="4749578" cy="4132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523" tIns="0" rIns="17952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noProof="1">
              <a:solidFill>
                <a:schemeClr val="tx1"/>
              </a:solidFill>
            </a:rPr>
            <a:t>TS izstrāde</a:t>
          </a:r>
        </a:p>
      </dsp:txBody>
      <dsp:txXfrm>
        <a:off x="359430" y="1466959"/>
        <a:ext cx="4709228" cy="372930"/>
      </dsp:txXfrm>
    </dsp:sp>
    <dsp:sp modelId="{92D78005-FAEC-3D4F-9B82-48112494DB32}">
      <dsp:nvSpPr>
        <dsp:cNvPr id="0" name=""/>
        <dsp:cNvSpPr/>
      </dsp:nvSpPr>
      <dsp:spPr>
        <a:xfrm>
          <a:off x="0" y="2994064"/>
          <a:ext cx="6785112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6600" tIns="291592" rIns="5266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Priekšlikumu izstrāde iepirkuma procedūras dokumentācijai;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Rekomendācijas un atzinuma sniegšana atbildēm uz ieinteresēto piegādātāju jautājumiem;</a:t>
          </a:r>
          <a:endParaRPr lang="lv-LV" sz="1400" kern="1200" noProof="1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</a:rPr>
            <a:t>Pārstāvība IUB, ja nepieciešams;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1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Konsultatīva atbalsta sniegšana iepirkuma procesā;</a:t>
          </a:r>
          <a:endParaRPr lang="lv-LV" sz="1400" kern="1200" noProof="1">
            <a:solidFill>
              <a:schemeClr val="tx1"/>
            </a:solidFill>
          </a:endParaRPr>
        </a:p>
      </dsp:txBody>
      <dsp:txXfrm>
        <a:off x="0" y="2994064"/>
        <a:ext cx="6785112" cy="1499400"/>
      </dsp:txXfrm>
    </dsp:sp>
    <dsp:sp modelId="{ACCCBF1E-D501-6B44-9E51-D6BB9D03D518}">
      <dsp:nvSpPr>
        <dsp:cNvPr id="0" name=""/>
        <dsp:cNvSpPr/>
      </dsp:nvSpPr>
      <dsp:spPr>
        <a:xfrm>
          <a:off x="339255" y="2787424"/>
          <a:ext cx="4749578" cy="4132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523" tIns="0" rIns="179523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noProof="1">
              <a:solidFill>
                <a:schemeClr val="tx1"/>
              </a:solidFill>
            </a:rPr>
            <a:t>Iepirkuma atbalsts</a:t>
          </a:r>
        </a:p>
      </dsp:txBody>
      <dsp:txXfrm>
        <a:off x="359430" y="2807599"/>
        <a:ext cx="4709228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AD1FF-1E2B-294F-B2C6-27E1A3644DA4}">
      <dsp:nvSpPr>
        <dsp:cNvPr id="0" name=""/>
        <dsp:cNvSpPr/>
      </dsp:nvSpPr>
      <dsp:spPr>
        <a:xfrm>
          <a:off x="0" y="288564"/>
          <a:ext cx="6559825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115" tIns="354076" rIns="50911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Projekta pārvaldības konsultācijas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Projekta progresa kontrole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Projekta risku kontrole</a:t>
          </a:r>
        </a:p>
      </dsp:txBody>
      <dsp:txXfrm>
        <a:off x="0" y="288564"/>
        <a:ext cx="6559825" cy="1285200"/>
      </dsp:txXfrm>
    </dsp:sp>
    <dsp:sp modelId="{0B07EC02-48C5-134D-BA8B-4E48181F9842}">
      <dsp:nvSpPr>
        <dsp:cNvPr id="0" name=""/>
        <dsp:cNvSpPr/>
      </dsp:nvSpPr>
      <dsp:spPr>
        <a:xfrm>
          <a:off x="327991" y="37644"/>
          <a:ext cx="4591878" cy="501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562" tIns="0" rIns="17356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noProof="1">
              <a:solidFill>
                <a:schemeClr val="tx1"/>
              </a:solidFill>
            </a:rPr>
            <a:t>Projekta pārvaldība</a:t>
          </a:r>
        </a:p>
      </dsp:txBody>
      <dsp:txXfrm>
        <a:off x="352489" y="62142"/>
        <a:ext cx="4542882" cy="452844"/>
      </dsp:txXfrm>
    </dsp:sp>
    <dsp:sp modelId="{9B02CEA9-1E90-514D-A2F6-1BDBF3A1AB73}">
      <dsp:nvSpPr>
        <dsp:cNvPr id="0" name=""/>
        <dsp:cNvSpPr/>
      </dsp:nvSpPr>
      <dsp:spPr>
        <a:xfrm>
          <a:off x="0" y="1916484"/>
          <a:ext cx="6559825" cy="1526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115" tIns="354076" rIns="50911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Konsultācijas par Projekta sfēru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Iesniegto dokumentācijas nodevumu kvalitātes pārbaude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Iesniegto programmatūras nodevumu realizācijas pārbaudes vadība</a:t>
          </a:r>
        </a:p>
      </dsp:txBody>
      <dsp:txXfrm>
        <a:off x="0" y="1916484"/>
        <a:ext cx="6559825" cy="1526175"/>
      </dsp:txXfrm>
    </dsp:sp>
    <dsp:sp modelId="{96C9A305-A1E8-E94B-80E8-CED0D58C5A55}">
      <dsp:nvSpPr>
        <dsp:cNvPr id="0" name=""/>
        <dsp:cNvSpPr/>
      </dsp:nvSpPr>
      <dsp:spPr>
        <a:xfrm>
          <a:off x="327991" y="1665564"/>
          <a:ext cx="4591878" cy="501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562" tIns="0" rIns="17356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noProof="1">
              <a:solidFill>
                <a:schemeClr val="tx1"/>
              </a:solidFill>
            </a:rPr>
            <a:t>Kvalitātes uzraudzība</a:t>
          </a:r>
        </a:p>
      </dsp:txBody>
      <dsp:txXfrm>
        <a:off x="352489" y="1690062"/>
        <a:ext cx="4542882" cy="452844"/>
      </dsp:txXfrm>
    </dsp:sp>
    <dsp:sp modelId="{32365191-94C3-D645-BEC4-67504730C684}">
      <dsp:nvSpPr>
        <dsp:cNvPr id="0" name=""/>
        <dsp:cNvSpPr/>
      </dsp:nvSpPr>
      <dsp:spPr>
        <a:xfrm>
          <a:off x="0" y="3785379"/>
          <a:ext cx="6559825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115" tIns="354076" rIns="50911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noProof="1"/>
            <a:t>Atbalsta darbi izmaiņu vadībā</a:t>
          </a:r>
        </a:p>
      </dsp:txBody>
      <dsp:txXfrm>
        <a:off x="0" y="3785379"/>
        <a:ext cx="6559825" cy="722925"/>
      </dsp:txXfrm>
    </dsp:sp>
    <dsp:sp modelId="{42B85533-F5C9-A94F-9B48-72F8B43C0EB7}">
      <dsp:nvSpPr>
        <dsp:cNvPr id="0" name=""/>
        <dsp:cNvSpPr/>
      </dsp:nvSpPr>
      <dsp:spPr>
        <a:xfrm>
          <a:off x="327991" y="3534459"/>
          <a:ext cx="4591878" cy="501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562" tIns="0" rIns="173562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noProof="1">
              <a:solidFill>
                <a:schemeClr val="tx1"/>
              </a:solidFill>
            </a:rPr>
            <a:t>Izmaiņu vadība</a:t>
          </a:r>
        </a:p>
      </dsp:txBody>
      <dsp:txXfrm>
        <a:off x="352489" y="3558957"/>
        <a:ext cx="4542882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E8252-9F38-1C4B-B89E-906B2A4D691B}">
      <dsp:nvSpPr>
        <dsp:cNvPr id="0" name=""/>
        <dsp:cNvSpPr/>
      </dsp:nvSpPr>
      <dsp:spPr>
        <a:xfrm>
          <a:off x="1747661" y="1872557"/>
          <a:ext cx="1096862" cy="109686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Pas</a:t>
          </a:r>
          <a:r>
            <a:rPr lang="lv-LV" sz="1300" kern="1200" noProof="1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ūtītāja</a:t>
          </a:r>
          <a:r>
            <a:rPr lang="lv-LV" sz="1300" kern="1200" dirty="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 vajadzības projekta ietvaros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1908293" y="2033189"/>
        <a:ext cx="775598" cy="775598"/>
      </dsp:txXfrm>
    </dsp:sp>
    <dsp:sp modelId="{A3C2DC3F-FFC3-BF4C-ACBF-A0BB05346904}">
      <dsp:nvSpPr>
        <dsp:cNvPr id="0" name=""/>
        <dsp:cNvSpPr/>
      </dsp:nvSpPr>
      <dsp:spPr>
        <a:xfrm rot="16200000">
          <a:off x="2179044" y="1476418"/>
          <a:ext cx="234096" cy="363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2214159" y="1584300"/>
        <a:ext cx="163867" cy="218303"/>
      </dsp:txXfrm>
    </dsp:sp>
    <dsp:sp modelId="{0E4E6211-9EF8-D649-A0CB-AA3E7A3A813F}">
      <dsp:nvSpPr>
        <dsp:cNvPr id="0" name=""/>
        <dsp:cNvSpPr/>
      </dsp:nvSpPr>
      <dsp:spPr>
        <a:xfrm>
          <a:off x="1610553" y="59787"/>
          <a:ext cx="1371078" cy="137107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Sadarb</a:t>
          </a:r>
          <a:r>
            <a:rPr lang="lv-LV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ība (Real-time collaboration)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1811343" y="260577"/>
        <a:ext cx="969498" cy="969498"/>
      </dsp:txXfrm>
    </dsp:sp>
    <dsp:sp modelId="{5F830F9F-9CC5-CF46-BF0A-4C2A5FE73A2B}">
      <dsp:nvSpPr>
        <dsp:cNvPr id="0" name=""/>
        <dsp:cNvSpPr/>
      </dsp:nvSpPr>
      <dsp:spPr>
        <a:xfrm rot="20520000">
          <a:off x="2904369" y="2003397"/>
          <a:ext cx="234096" cy="363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2906088" y="2087015"/>
        <a:ext cx="163867" cy="218303"/>
      </dsp:txXfrm>
    </dsp:sp>
    <dsp:sp modelId="{9BE4977E-FE48-414E-B600-AE8D63E10B92}">
      <dsp:nvSpPr>
        <dsp:cNvPr id="0" name=""/>
        <dsp:cNvSpPr/>
      </dsp:nvSpPr>
      <dsp:spPr>
        <a:xfrm>
          <a:off x="3204203" y="1217641"/>
          <a:ext cx="1371078" cy="137107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Vienota vide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3404993" y="1418431"/>
        <a:ext cx="969498" cy="969498"/>
      </dsp:txXfrm>
    </dsp:sp>
    <dsp:sp modelId="{77E99410-F205-044F-9B14-C66B80DB488F}">
      <dsp:nvSpPr>
        <dsp:cNvPr id="0" name=""/>
        <dsp:cNvSpPr/>
      </dsp:nvSpPr>
      <dsp:spPr>
        <a:xfrm rot="3240000">
          <a:off x="2627320" y="2856068"/>
          <a:ext cx="234096" cy="363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2641795" y="2900427"/>
        <a:ext cx="163867" cy="218303"/>
      </dsp:txXfrm>
    </dsp:sp>
    <dsp:sp modelId="{06EBDD1D-22EF-1344-AE85-F6D735AB66C9}">
      <dsp:nvSpPr>
        <dsp:cNvPr id="0" name=""/>
        <dsp:cNvSpPr/>
      </dsp:nvSpPr>
      <dsp:spPr>
        <a:xfrm>
          <a:off x="2595483" y="3091088"/>
          <a:ext cx="1371078" cy="137107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Tras</a:t>
          </a:r>
          <a:r>
            <a:rPr lang="lv-LV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ējamība un pārskatāmība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2796273" y="3291878"/>
        <a:ext cx="969498" cy="969498"/>
      </dsp:txXfrm>
    </dsp:sp>
    <dsp:sp modelId="{A0DFD5C0-1D67-464C-91AE-56951FC205A6}">
      <dsp:nvSpPr>
        <dsp:cNvPr id="0" name=""/>
        <dsp:cNvSpPr/>
      </dsp:nvSpPr>
      <dsp:spPr>
        <a:xfrm rot="7560000">
          <a:off x="1730769" y="2856068"/>
          <a:ext cx="234096" cy="363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 rot="10800000">
        <a:off x="1786523" y="2900427"/>
        <a:ext cx="163867" cy="218303"/>
      </dsp:txXfrm>
    </dsp:sp>
    <dsp:sp modelId="{E3F73B0B-F91D-8A44-B763-D810564E6ED9}">
      <dsp:nvSpPr>
        <dsp:cNvPr id="0" name=""/>
        <dsp:cNvSpPr/>
      </dsp:nvSpPr>
      <dsp:spPr>
        <a:xfrm>
          <a:off x="625624" y="3091088"/>
          <a:ext cx="1371078" cy="137107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Projekta monitorings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826414" y="3291878"/>
        <a:ext cx="969498" cy="969498"/>
      </dsp:txXfrm>
    </dsp:sp>
    <dsp:sp modelId="{4569007E-D0E7-3543-8AB4-72A6F1E3D0F1}">
      <dsp:nvSpPr>
        <dsp:cNvPr id="0" name=""/>
        <dsp:cNvSpPr/>
      </dsp:nvSpPr>
      <dsp:spPr>
        <a:xfrm rot="11880000">
          <a:off x="1453719" y="2003397"/>
          <a:ext cx="234096" cy="363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 rot="10800000">
        <a:off x="1522229" y="2087015"/>
        <a:ext cx="163867" cy="218303"/>
      </dsp:txXfrm>
    </dsp:sp>
    <dsp:sp modelId="{FD65337E-DD79-8C4F-A239-BED6D57ED865}">
      <dsp:nvSpPr>
        <dsp:cNvPr id="0" name=""/>
        <dsp:cNvSpPr/>
      </dsp:nvSpPr>
      <dsp:spPr>
        <a:xfrm>
          <a:off x="16904" y="1217641"/>
          <a:ext cx="1371078" cy="137107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Integr</a:t>
          </a:r>
          <a:r>
            <a:rPr lang="lv-LV" sz="1300" kern="1200">
              <a:solidFill>
                <a:schemeClr val="tx1"/>
              </a:solidFill>
              <a:latin typeface="Calibri" panose="020F0502020204030204"/>
              <a:ea typeface=""/>
              <a:cs typeface=""/>
            </a:rPr>
            <a:t>ācija ar ārējām sistēmām</a:t>
          </a:r>
          <a:endParaRPr lang="en-US" sz="1300" kern="1200" dirty="0">
            <a:solidFill>
              <a:schemeClr val="tx1"/>
            </a:solidFill>
            <a:latin typeface="Calibri" panose="020F0502020204030204"/>
            <a:ea typeface=""/>
            <a:cs typeface=""/>
          </a:endParaRPr>
        </a:p>
      </dsp:txBody>
      <dsp:txXfrm>
        <a:off x="217694" y="1418431"/>
        <a:ext cx="969498" cy="969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1F733-DEE7-4DA9-939A-BE1051AF6E62}" type="datetimeFigureOut">
              <a:rPr lang="lv-LV" smtClean="0"/>
              <a:t>18.05.2017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B834C-4650-4483-B913-36E37FC1CF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5404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EBD93-9B66-B54E-9865-A249AECDF94A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01B00-D1B7-4E4B-AB26-8260C8352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80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27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0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0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6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76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51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78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1B00-D1B7-4E4B-AB26-8260C83526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5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5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4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1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2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2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7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7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0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3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4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B31D2-342C-B84A-A8D8-4C8460AFC627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3C4F-8877-5346-A5A2-9A8606A9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7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zanda.rence@aaprojekts.l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mailto:arnis.lels@aaprojekts.l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v4o.jamacloud.com/perspective.req#/containers/2232531?projectId=20286" TargetMode="External"/><Relationship Id="rId13" Type="http://schemas.openxmlformats.org/officeDocument/2006/relationships/hyperlink" Target="https://v4o.jamacloud.com/perspective.req#/projects/20270/dashboard" TargetMode="External"/><Relationship Id="rId3" Type="http://schemas.openxmlformats.org/officeDocument/2006/relationships/hyperlink" Target="https://v4o.jamacloud.com/perspective.req#/projects/20286/dashboard" TargetMode="External"/><Relationship Id="rId7" Type="http://schemas.openxmlformats.org/officeDocument/2006/relationships/hyperlink" Target="https://v4o.jamacloud.com/review.req#/r:REV-332,V3" TargetMode="External"/><Relationship Id="rId12" Type="http://schemas.openxmlformats.org/officeDocument/2006/relationships/hyperlink" Target="https://v4o.jamacloud.com/perspective.req#/items/2280084?projectId=20305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4o.jamacloud.com/perspective.req#/containers/2278504?projectId=20321" TargetMode="External"/><Relationship Id="rId11" Type="http://schemas.openxmlformats.org/officeDocument/2006/relationships/hyperlink" Target="https://v4o.jamacloud.com/perspective.req#/items/2253610?projectId=20305" TargetMode="External"/><Relationship Id="rId5" Type="http://schemas.openxmlformats.org/officeDocument/2006/relationships/hyperlink" Target="https://v4o.jamacloud.com/review.req#/r:REV-319,V1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s://v4o.jamacloud.com/perspective.req#/projects/20305/dashboard" TargetMode="External"/><Relationship Id="rId4" Type="http://schemas.openxmlformats.org/officeDocument/2006/relationships/hyperlink" Target="https://v4o.jamacloud.com/perspective.req#/items/2265109?projectId=20307" TargetMode="External"/><Relationship Id="rId9" Type="http://schemas.openxmlformats.org/officeDocument/2006/relationships/hyperlink" Target="https://v4o.jamacloud.com/review.req#/r:REV-126,V1" TargetMode="External"/><Relationship Id="rId1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33684"/>
            <a:ext cx="7772400" cy="2364723"/>
          </a:xfrm>
        </p:spPr>
        <p:txBody>
          <a:bodyPr>
            <a:normAutofit/>
          </a:bodyPr>
          <a:lstStyle/>
          <a:p>
            <a:r>
              <a:rPr lang="lv-LV" sz="4000" dirty="0"/>
              <a:t>„Būvniecības procesu un informācijas sistēmas attīstība”</a:t>
            </a:r>
            <a:br>
              <a:rPr lang="en-US" sz="4000" dirty="0"/>
            </a:br>
            <a:r>
              <a:rPr lang="en-US" sz="40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923362"/>
            <a:ext cx="6400800" cy="655803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lv-LV" sz="20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Latvijas Būvniecības padomes sēde</a:t>
            </a:r>
          </a:p>
          <a:p>
            <a:pPr algn="r"/>
            <a:r>
              <a:rPr lang="lv-LV" sz="20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17.05.2017.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67895" y="183474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94306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34562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Paldies</a:t>
            </a:r>
            <a:r>
              <a:rPr lang="en-US" dirty="0"/>
              <a:t> par </a:t>
            </a:r>
            <a:r>
              <a:rPr lang="en-US" dirty="0" err="1"/>
              <a:t>uzmanību</a:t>
            </a:r>
            <a:r>
              <a:rPr lang="en-US" dirty="0"/>
              <a:t>!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17984" y="4130534"/>
            <a:ext cx="7040216" cy="14874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b="1" dirty="0" err="1"/>
              <a:t>Zanda</a:t>
            </a:r>
            <a:r>
              <a:rPr lang="en-US" sz="1600" b="1" dirty="0"/>
              <a:t> Rence-Mālniece, </a:t>
            </a:r>
            <a:r>
              <a:rPr lang="en-US" sz="1600" dirty="0"/>
              <a:t>SIA “AA Projekts” </a:t>
            </a:r>
            <a:r>
              <a:rPr lang="en-US" sz="1600" dirty="0" err="1"/>
              <a:t>projektu</a:t>
            </a:r>
            <a:r>
              <a:rPr lang="en-US" sz="1600" dirty="0"/>
              <a:t> </a:t>
            </a:r>
            <a:r>
              <a:rPr lang="en-US" sz="1600" dirty="0" err="1"/>
              <a:t>vadītāja</a:t>
            </a:r>
            <a:endParaRPr lang="en-US" sz="1600" dirty="0"/>
          </a:p>
          <a:p>
            <a:pPr marL="0" indent="0" algn="r">
              <a:buNone/>
            </a:pPr>
            <a:r>
              <a:rPr lang="en-US" sz="1600" dirty="0"/>
              <a:t>Tel: +371 26171006, e-pasts </a:t>
            </a:r>
            <a:r>
              <a:rPr lang="en-US" sz="1600" dirty="0">
                <a:hlinkClick r:id="rId3"/>
              </a:rPr>
              <a:t>zanda.rence@aaprojekts.lv</a:t>
            </a:r>
            <a:endParaRPr lang="en-US" sz="1600" dirty="0"/>
          </a:p>
          <a:p>
            <a:pPr marL="0" indent="0" algn="r">
              <a:buNone/>
            </a:pPr>
            <a:r>
              <a:rPr lang="en-US" sz="1600" b="1" dirty="0"/>
              <a:t>Arnis Ļeļs</a:t>
            </a:r>
            <a:r>
              <a:rPr lang="en-US" sz="1600" dirty="0"/>
              <a:t>, SIA “AA Projekts” jurists</a:t>
            </a:r>
          </a:p>
          <a:p>
            <a:pPr marL="0" indent="0" algn="r">
              <a:buNone/>
            </a:pPr>
            <a:r>
              <a:rPr lang="en-US" sz="1600" dirty="0"/>
              <a:t>Tel: +371 26479490, e-pasts </a:t>
            </a:r>
            <a:r>
              <a:rPr lang="en-US" sz="1600" dirty="0">
                <a:hlinkClick r:id="rId4"/>
              </a:rPr>
              <a:t>arnis.lels@aaprojekts.lv</a:t>
            </a:r>
            <a:r>
              <a:rPr lang="en-US" sz="1600" dirty="0"/>
              <a:t> 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341129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8177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26" y="375378"/>
            <a:ext cx="6634394" cy="640898"/>
          </a:xfrm>
        </p:spPr>
        <p:txBody>
          <a:bodyPr>
            <a:normAutofit fontScale="90000"/>
          </a:bodyPr>
          <a:lstStyle/>
          <a:p>
            <a:r>
              <a:rPr lang="lv-LV" sz="3200" b="1" dirty="0"/>
              <a:t>ERAF projekta ietvarā realizējamie BIS </a:t>
            </a:r>
            <a:br>
              <a:rPr lang="lv-LV" sz="3200" b="1" dirty="0"/>
            </a:br>
            <a:r>
              <a:rPr lang="lv-LV" sz="3200" b="1" dirty="0"/>
              <a:t>papildinājumi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253"/>
            <a:ext cx="8229600" cy="52645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2300" noProof="1"/>
          </a:p>
          <a:p>
            <a:pPr marL="0" indent="0">
              <a:buNone/>
            </a:pPr>
            <a:r>
              <a:rPr lang="lv-LV" sz="2300" noProof="1"/>
              <a:t>Pasākumu kopums mērķu sasniegšanai BIS ERAF projekta ietvaros: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Būvniecības ieceru un būvprojektu izskatīšanas un saskaņošanas pilnveide;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Būvniecības procesa uzraudzības pilnveide;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Būvju ekspluatācijas uzraudzības ieviešana;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Būvkomersantu datu pārvaldības pilnveide;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Būvspeciālistu datu pārvaldības pilnveide;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Ēku energoefektivitātes pārvaldības pilnveide;</a:t>
            </a:r>
          </a:p>
          <a:p>
            <a:pPr>
              <a:buClr>
                <a:schemeClr val="accent3">
                  <a:lumMod val="75000"/>
                </a:schemeClr>
              </a:buClr>
              <a:buSzPct val="120000"/>
            </a:pPr>
            <a:r>
              <a:rPr lang="lv-LV" sz="2300" noProof="1"/>
              <a:t>Būvju un būvizstrādājumu galvenās raksturojošās informācijas uzturēšana.</a:t>
            </a:r>
          </a:p>
          <a:p>
            <a:endParaRPr lang="lv-LV" sz="1800" noProof="1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111401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529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26" y="375378"/>
            <a:ext cx="6858000" cy="833662"/>
          </a:xfrm>
        </p:spPr>
        <p:txBody>
          <a:bodyPr>
            <a:normAutofit/>
          </a:bodyPr>
          <a:lstStyle/>
          <a:p>
            <a:r>
              <a:rPr lang="lv-LV" sz="3200" b="1" dirty="0"/>
              <a:t>Projekta organizatoriskā struktūra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6726" y="198987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86" y="1694769"/>
            <a:ext cx="7598980" cy="441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68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26" y="375378"/>
            <a:ext cx="8229600" cy="640897"/>
          </a:xfrm>
        </p:spPr>
        <p:txBody>
          <a:bodyPr>
            <a:normAutofit/>
          </a:bodyPr>
          <a:lstStyle/>
          <a:p>
            <a:pPr algn="l"/>
            <a:r>
              <a:rPr lang="lv-LV" sz="3200" b="1" noProof="1"/>
              <a:t>AA Projekts Darba uzdevuma ietvars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275"/>
            <a:ext cx="8229600" cy="55708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1800" b="1" noProof="1"/>
              <a:t>1.</a:t>
            </a:r>
            <a:r>
              <a:rPr lang="en-US" sz="1800" b="1" noProof="1"/>
              <a:t>p</a:t>
            </a:r>
            <a:r>
              <a:rPr lang="lv-LV" sz="1800" b="1" noProof="1"/>
              <a:t>osms</a:t>
            </a:r>
            <a:r>
              <a:rPr lang="lv-LV" sz="1800" noProof="1"/>
              <a:t> </a:t>
            </a:r>
            <a:r>
              <a:rPr lang="mr-IN" sz="1800" noProof="1"/>
              <a:t>–</a:t>
            </a:r>
            <a:r>
              <a:rPr lang="lv-LV" sz="1800" noProof="1"/>
              <a:t> BIS attīstības </a:t>
            </a:r>
            <a:r>
              <a:rPr lang="en-GB" sz="1800" noProof="1"/>
              <a:t>tehniskās specifikācijas izstrāde, saskaņošana un pārvaldība </a:t>
            </a:r>
            <a:r>
              <a:rPr lang="en-GB" sz="1800" i="1" noProof="1"/>
              <a:t>Jama</a:t>
            </a:r>
            <a:r>
              <a:rPr lang="en-GB" sz="1800" noProof="1"/>
              <a:t>, un iepirkuma atbalsta pakalpojumi</a:t>
            </a:r>
            <a:endParaRPr lang="lv-LV" sz="1800" b="1" noProof="1"/>
          </a:p>
          <a:p>
            <a:pPr marL="0" indent="0" algn="just">
              <a:buNone/>
            </a:pPr>
            <a:endParaRPr lang="en-US" sz="2000" noProof="1"/>
          </a:p>
          <a:p>
            <a:pPr marL="0" indent="0" algn="just">
              <a:buNone/>
            </a:pPr>
            <a:endParaRPr lang="lv-LV" sz="2000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9055" y="111400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05597746"/>
              </p:ext>
            </p:extLst>
          </p:nvPr>
        </p:nvGraphicFramePr>
        <p:xfrm>
          <a:off x="1073427" y="1775791"/>
          <a:ext cx="6785112" cy="4599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336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26" y="375378"/>
            <a:ext cx="8229600" cy="640897"/>
          </a:xfrm>
        </p:spPr>
        <p:txBody>
          <a:bodyPr>
            <a:normAutofit/>
          </a:bodyPr>
          <a:lstStyle/>
          <a:p>
            <a:pPr algn="l"/>
            <a:r>
              <a:rPr lang="lv-LV" sz="3200" b="1" dirty="0"/>
              <a:t>AA Projekts Darba uzdevuma ietvars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726" y="1016275"/>
            <a:ext cx="8229600" cy="53068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1800" b="1" noProof="1"/>
              <a:t>2.</a:t>
            </a:r>
            <a:r>
              <a:rPr lang="en-US" sz="1800" b="1" noProof="1"/>
              <a:t>p</a:t>
            </a:r>
            <a:r>
              <a:rPr lang="lv-LV" sz="1800" b="1" noProof="1"/>
              <a:t>osms </a:t>
            </a:r>
            <a:r>
              <a:rPr lang="lv-LV" sz="1600" noProof="1"/>
              <a:t>- </a:t>
            </a:r>
            <a:r>
              <a:rPr lang="en-GB" sz="1800" noProof="1"/>
              <a:t>Sistēmas ieviešanas autoruzraudzības darbi, izmantojot </a:t>
            </a:r>
            <a:r>
              <a:rPr lang="en-US" sz="1800" i="1" noProof="1"/>
              <a:t>Jama</a:t>
            </a:r>
            <a:r>
              <a:rPr lang="en-US" sz="1800" noProof="1"/>
              <a:t>.</a:t>
            </a:r>
            <a:endParaRPr lang="lv-LV" sz="1800" noProof="1"/>
          </a:p>
          <a:p>
            <a:pPr marL="0" indent="0" algn="just">
              <a:buNone/>
            </a:pPr>
            <a:endParaRPr lang="en-US" sz="2000" noProof="1"/>
          </a:p>
          <a:p>
            <a:pPr marL="0" indent="0" algn="just">
              <a:buNone/>
            </a:pPr>
            <a:endParaRPr lang="lv-LV" sz="2000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9055" y="111400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65215805"/>
              </p:ext>
            </p:extLst>
          </p:nvPr>
        </p:nvGraphicFramePr>
        <p:xfrm>
          <a:off x="1258957" y="1657172"/>
          <a:ext cx="6559826" cy="4545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1187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lv-LV" sz="3000" b="1" dirty="0"/>
              <a:t>Projekta pārvaldības organizēšana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lv-LV" sz="2000" noProof="1"/>
              <a:t>Projekta ietvaros, tiks izmantots programmatūras dzīvescikla pārvaldības rīks Jama, kas nodrošina vienotu Projekta vidi, trasējamību un pārskatāmību, monitoringu, integrāciju un tūlītēju sadarbību (real-time collaboration) ar citām vidēm.</a:t>
            </a:r>
          </a:p>
          <a:p>
            <a:pPr marL="0" indent="0">
              <a:buNone/>
            </a:pPr>
            <a:endParaRPr lang="lv-LV" sz="2000" noProof="1"/>
          </a:p>
          <a:p>
            <a:pPr marL="0" indent="0">
              <a:buNone/>
            </a:pPr>
            <a:r>
              <a:rPr lang="lv-LV" sz="2000" noProof="1"/>
              <a:t>Jama vidē pārvaldāmās aktivitātes:</a:t>
            </a:r>
            <a:endParaRPr lang="lv-LV" sz="1900" noProof="1"/>
          </a:p>
          <a:p>
            <a:pPr marL="457200" indent="-457200">
              <a:buFont typeface="+mj-lt"/>
              <a:buAutoNum type="arabicPeriod"/>
            </a:pPr>
            <a:r>
              <a:rPr lang="lv-LV" sz="1900" noProof="1">
                <a:hlinkClick r:id="rId3"/>
              </a:rPr>
              <a:t>Projekta dokumentācijas uzturēšana</a:t>
            </a:r>
            <a:r>
              <a:rPr lang="lv-LV" sz="1900" noProof="1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/>
              <a:t>Darba grupu, </a:t>
            </a:r>
            <a:r>
              <a:rPr lang="lv-LV" sz="1900" noProof="1">
                <a:hlinkClick r:id="rId4"/>
              </a:rPr>
              <a:t>interviju protokolu sagatavošana </a:t>
            </a:r>
            <a:r>
              <a:rPr lang="lv-LV" sz="1900" noProof="1"/>
              <a:t>un </a:t>
            </a:r>
            <a:r>
              <a:rPr lang="lv-LV" sz="1900" noProof="1">
                <a:hlinkClick r:id="rId5"/>
              </a:rPr>
              <a:t>saskaņošana </a:t>
            </a:r>
            <a:r>
              <a:rPr lang="lv-LV" sz="1900" noProof="1"/>
              <a:t>ar Pasūtītāju un iesaistītajām pusēm;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/>
              <a:t>Prasību definēšana un </a:t>
            </a:r>
            <a:r>
              <a:rPr lang="lv-LV" sz="1900" noProof="1">
                <a:hlinkClick r:id="rId6"/>
              </a:rPr>
              <a:t>aprakstīšana</a:t>
            </a:r>
            <a:r>
              <a:rPr lang="lv-LV" sz="1900" noProof="1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/>
              <a:t>Prasību </a:t>
            </a:r>
            <a:r>
              <a:rPr lang="lv-LV" sz="1900" noProof="1">
                <a:hlinkClick r:id="rId7"/>
              </a:rPr>
              <a:t>saskaņošana </a:t>
            </a:r>
            <a:r>
              <a:rPr lang="lv-LV" sz="1900" noProof="1"/>
              <a:t>ar Pasūtītāju un iesaistītajām pusēm;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/>
              <a:t>Izstrādes posmā – Jama integrācija ar Izstrādātāja pārvaldības vidi un </a:t>
            </a:r>
            <a:r>
              <a:rPr lang="lv-LV" sz="1900" noProof="1">
                <a:hlinkClick r:id="rId8"/>
              </a:rPr>
              <a:t>lietotājstāstu sinhronizācija, trasējamība</a:t>
            </a:r>
            <a:r>
              <a:rPr lang="lv-LV" sz="1900" noProof="1"/>
              <a:t> un </a:t>
            </a:r>
            <a:r>
              <a:rPr lang="lv-LV" sz="1900" noProof="1">
                <a:hlinkClick r:id="rId9"/>
              </a:rPr>
              <a:t>saskaņošana </a:t>
            </a:r>
            <a:r>
              <a:rPr lang="lv-LV" sz="1900" noProof="1"/>
              <a:t>ar Pasūtītāju un iesaistītajām pusēm;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>
                <a:hlinkClick r:id="rId10"/>
              </a:rPr>
              <a:t>Akcepttestēšanas</a:t>
            </a:r>
            <a:r>
              <a:rPr lang="lv-LV" sz="1900" noProof="1"/>
              <a:t> ietvaros lietotāju reģistrēto </a:t>
            </a:r>
            <a:r>
              <a:rPr lang="lv-LV" sz="1900" noProof="1">
                <a:hlinkClick r:id="rId11"/>
              </a:rPr>
              <a:t>kļūdu pārvaldība </a:t>
            </a:r>
            <a:r>
              <a:rPr lang="lv-LV" sz="1900" noProof="1"/>
              <a:t>Jama vidē, </a:t>
            </a:r>
            <a:r>
              <a:rPr lang="lv-LV" sz="1900" noProof="1">
                <a:hlinkClick r:id="rId12"/>
              </a:rPr>
              <a:t>sinhronizācija </a:t>
            </a:r>
            <a:r>
              <a:rPr lang="lv-LV" sz="1900" noProof="1"/>
              <a:t>uz Izstrādātāja pārvaldības vidi, pieteikto </a:t>
            </a:r>
            <a:r>
              <a:rPr lang="lv-LV" sz="1900" noProof="1">
                <a:hlinkClick r:id="rId13"/>
              </a:rPr>
              <a:t>kļūdu monitorings </a:t>
            </a:r>
            <a:r>
              <a:rPr lang="lv-LV" sz="1900" noProof="1"/>
              <a:t>un kontrole;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1900" noProof="1"/>
              <a:t>Izmaiņu vadība.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235115" y="274638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ages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102" y="227586"/>
            <a:ext cx="951928" cy="95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67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75378"/>
            <a:ext cx="8371926" cy="640897"/>
          </a:xfrm>
        </p:spPr>
        <p:txBody>
          <a:bodyPr>
            <a:normAutofit/>
          </a:bodyPr>
          <a:lstStyle/>
          <a:p>
            <a:pPr algn="l"/>
            <a:r>
              <a:rPr lang="lv-LV" sz="2800" b="1" dirty="0"/>
              <a:t>Projekta realizācijas īstenošanas pieeja</a:t>
            </a:r>
            <a:endParaRPr lang="lv-LV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726" y="1016275"/>
            <a:ext cx="8229600" cy="53068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lv-LV" sz="1800" noProof="1"/>
          </a:p>
          <a:p>
            <a:pPr marL="0" indent="0" algn="just">
              <a:buNone/>
            </a:pPr>
            <a:endParaRPr lang="en-US" sz="2000" noProof="1"/>
          </a:p>
          <a:p>
            <a:pPr marL="0" indent="0" algn="just">
              <a:buNone/>
            </a:pPr>
            <a:endParaRPr lang="lv-LV" sz="2000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  <a:p>
            <a:pPr marL="0" indent="0" algn="just">
              <a:buNone/>
            </a:pPr>
            <a:endParaRPr lang="lv-LV" sz="2000" b="1" noProof="1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9055" y="111400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Picture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5087215"/>
              </p:ext>
            </p:extLst>
          </p:nvPr>
        </p:nvGraphicFramePr>
        <p:xfrm>
          <a:off x="665018" y="1657172"/>
          <a:ext cx="4592186" cy="4521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Picture 7" descr="images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798" y="111400"/>
            <a:ext cx="951928" cy="9519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99530" y="1704225"/>
            <a:ext cx="352112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Projekta pārvaldība, atbilstoši </a:t>
            </a:r>
            <a:r>
              <a:rPr lang="lv-LV" dirty="0" err="1"/>
              <a:t>Agile</a:t>
            </a:r>
            <a:r>
              <a:rPr lang="lv-LV" dirty="0"/>
              <a:t> izstrādes principiem (vienota komanda, </a:t>
            </a:r>
            <a:r>
              <a:rPr lang="en-US" noProof="1"/>
              <a:t>risku samazināšana ātri reaģējot uz izmaiņām</a:t>
            </a:r>
            <a:r>
              <a:rPr lang="lv-LV" noProof="1"/>
              <a:t>, l</a:t>
            </a:r>
            <a:r>
              <a:rPr lang="lv-LV" dirty="0" err="1"/>
              <a:t>aidienu</a:t>
            </a:r>
            <a:r>
              <a:rPr lang="lv-LV" dirty="0"/>
              <a:t> veidā piegādāta strādājoša programmatūras funkcionalitāte);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Vienota vide visā Projekta laikā;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 err="1"/>
              <a:t>Trasējamība</a:t>
            </a:r>
            <a:r>
              <a:rPr lang="lv-LV" dirty="0"/>
              <a:t> un pārskatāmība;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Projekta monitorings;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Integrācijas ar ārējām sistēmām;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Sadarbība;</a:t>
            </a:r>
          </a:p>
          <a:p>
            <a:pPr marL="285750" indent="-285750">
              <a:buClr>
                <a:srgbClr val="F17119"/>
              </a:buClr>
              <a:buSzPct val="130000"/>
              <a:buFont typeface="Arial" charset="0"/>
              <a:buChar char="•"/>
            </a:pPr>
            <a:r>
              <a:rPr lang="lv-LV" dirty="0"/>
              <a:t>Biznesa lēmumu kvalitātes uzlabošana.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7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b="1" dirty="0">
                <a:ea typeface="Times New Roman" charset="0"/>
                <a:cs typeface="Times New Roman" charset="0"/>
              </a:rPr>
              <a:t>Pieeja vienotas elektroniskas vides - </a:t>
            </a:r>
            <a:br>
              <a:rPr lang="lv-LV" sz="2800" b="1" dirty="0">
                <a:ea typeface="Times New Roman" charset="0"/>
                <a:cs typeface="Times New Roman" charset="0"/>
              </a:rPr>
            </a:br>
            <a:r>
              <a:rPr lang="lv-LV" sz="2800" b="1" dirty="0" err="1">
                <a:ea typeface="Times New Roman" charset="0"/>
                <a:cs typeface="Times New Roman" charset="0"/>
              </a:rPr>
              <a:t>Jama</a:t>
            </a:r>
            <a:r>
              <a:rPr lang="lv-LV" sz="2800" b="1" dirty="0">
                <a:ea typeface="Times New Roman" charset="0"/>
                <a:cs typeface="Times New Roman" charset="0"/>
              </a:rPr>
              <a:t> izmantošanai</a:t>
            </a:r>
          </a:p>
        </p:txBody>
      </p:sp>
      <p:pic>
        <p:nvPicPr>
          <p:cNvPr id="6" name="Picture 5" descr="cropp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56" y="1613223"/>
            <a:ext cx="7647544" cy="451294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642930" y="1729015"/>
            <a:ext cx="1342253" cy="1342253"/>
            <a:chOff x="2014201" y="6005"/>
            <a:chExt cx="1342253" cy="1342253"/>
          </a:xfrm>
        </p:grpSpPr>
        <p:sp>
          <p:nvSpPr>
            <p:cNvPr id="8" name="Oval 7"/>
            <p:cNvSpPr/>
            <p:nvPr/>
          </p:nvSpPr>
          <p:spPr>
            <a:xfrm>
              <a:off x="2014201" y="6005"/>
              <a:ext cx="1342253" cy="1342253"/>
            </a:xfrm>
            <a:prstGeom prst="ellipse">
              <a:avLst/>
            </a:prstGeom>
            <a:gradFill rotWithShape="0">
              <a:gsLst>
                <a:gs pos="0">
                  <a:srgbClr val="70AD47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70AD47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70AD47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2036781" y="202573"/>
              <a:ext cx="1282096" cy="949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Sadarb</a:t>
              </a:r>
              <a:r>
                <a:rPr lang="lv-LV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ība 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kern="1200" dirty="0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(Real-</a:t>
              </a:r>
              <a:r>
                <a:rPr lang="lv-LV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time</a:t>
              </a:r>
              <a:r>
                <a:rPr lang="lv-LV" sz="1600" kern="1200" dirty="0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 collaboration)</a:t>
              </a:r>
              <a:endParaRPr lang="en-US" sz="1600" kern="1200" dirty="0">
                <a:solidFill>
                  <a:schemeClr val="tx1"/>
                </a:solidFill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79049" y="3984691"/>
            <a:ext cx="1342253" cy="1342253"/>
            <a:chOff x="448259" y="1143729"/>
            <a:chExt cx="1342253" cy="1342253"/>
          </a:xfrm>
        </p:grpSpPr>
        <p:sp>
          <p:nvSpPr>
            <p:cNvPr id="11" name="Oval 10"/>
            <p:cNvSpPr/>
            <p:nvPr/>
          </p:nvSpPr>
          <p:spPr>
            <a:xfrm>
              <a:off x="448259" y="1143729"/>
              <a:ext cx="1342253" cy="1342253"/>
            </a:xfrm>
            <a:prstGeom prst="ellipse">
              <a:avLst/>
            </a:prstGeom>
            <a:gradFill rotWithShape="0">
              <a:gsLst>
                <a:gs pos="0">
                  <a:srgbClr val="70AD47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70AD47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70AD47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Oval 4"/>
            <p:cNvSpPr/>
            <p:nvPr/>
          </p:nvSpPr>
          <p:spPr>
            <a:xfrm>
              <a:off x="644827" y="1340297"/>
              <a:ext cx="949117" cy="949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Integr</a:t>
              </a:r>
              <a:r>
                <a:rPr lang="lv-LV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ācija ar ārējām sistēmām</a:t>
              </a:r>
              <a:endParaRPr lang="en-US" sz="1600" kern="1200" noProof="1">
                <a:solidFill>
                  <a:schemeClr val="tx1"/>
                </a:solidFill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44192" y="3585548"/>
            <a:ext cx="1342253" cy="1342253"/>
            <a:chOff x="1046395" y="2984605"/>
            <a:chExt cx="1342253" cy="1342253"/>
          </a:xfrm>
        </p:grpSpPr>
        <p:sp>
          <p:nvSpPr>
            <p:cNvPr id="17" name="Oval 16"/>
            <p:cNvSpPr/>
            <p:nvPr/>
          </p:nvSpPr>
          <p:spPr>
            <a:xfrm>
              <a:off x="1046395" y="2984605"/>
              <a:ext cx="1342253" cy="1342253"/>
            </a:xfrm>
            <a:prstGeom prst="ellipse">
              <a:avLst/>
            </a:prstGeom>
            <a:gradFill rotWithShape="0">
              <a:gsLst>
                <a:gs pos="0">
                  <a:srgbClr val="70AD47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70AD47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70AD47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1088570" y="3181173"/>
              <a:ext cx="1233713" cy="949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Projekta monitorings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222272" y="3077549"/>
            <a:ext cx="1415143" cy="1342253"/>
            <a:chOff x="2975801" y="2984605"/>
            <a:chExt cx="1415143" cy="1342253"/>
          </a:xfrm>
        </p:grpSpPr>
        <p:sp>
          <p:nvSpPr>
            <p:cNvPr id="20" name="Oval 19"/>
            <p:cNvSpPr/>
            <p:nvPr/>
          </p:nvSpPr>
          <p:spPr>
            <a:xfrm>
              <a:off x="2982007" y="2984605"/>
              <a:ext cx="1342253" cy="1342253"/>
            </a:xfrm>
            <a:prstGeom prst="ellipse">
              <a:avLst/>
            </a:prstGeom>
            <a:gradFill rotWithShape="0">
              <a:gsLst>
                <a:gs pos="0">
                  <a:srgbClr val="70AD47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70AD47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70AD47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2975801" y="3181173"/>
              <a:ext cx="1415143" cy="9491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Tras</a:t>
              </a:r>
              <a:r>
                <a:rPr lang="lv-LV" sz="1600" kern="1200" noProof="1">
                  <a:solidFill>
                    <a:schemeClr val="tx1"/>
                  </a:solidFill>
                  <a:latin typeface="Calibri" panose="020F0502020204030204"/>
                  <a:ea typeface=""/>
                  <a:cs typeface=""/>
                </a:rPr>
                <a:t>ējamība un pārskatāmība</a:t>
              </a:r>
              <a:endParaRPr lang="en-US" sz="1600" kern="1200" noProof="1">
                <a:solidFill>
                  <a:schemeClr val="tx1"/>
                </a:solidFill>
                <a:latin typeface="Calibri" panose="020F0502020204030204"/>
                <a:ea typeface=""/>
                <a:cs typeface=""/>
              </a:endParaRPr>
            </a:p>
          </p:txBody>
        </p:sp>
      </p:grpSp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21048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758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26" y="375378"/>
            <a:ext cx="8229600" cy="640897"/>
          </a:xfrm>
        </p:spPr>
        <p:txBody>
          <a:bodyPr>
            <a:normAutofit/>
          </a:bodyPr>
          <a:lstStyle/>
          <a:p>
            <a:pPr algn="l"/>
            <a:r>
              <a:rPr lang="lv-LV" sz="3200" b="1" noProof="1"/>
              <a:t>AA Projekts darbu progress 1. posmā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890" y="1502979"/>
            <a:ext cx="7782909" cy="42461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1800" dirty="0"/>
              <a:t>Projektā veiktās un uzsāktās darbības: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izstrādāts projekta pārvaldības plāns;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esošās situācijas izpēte;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noteikts iepirkuma procedūras veids un process;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iepirkuma procedūras dokumentācijai izstrāde;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darba grupu sanāksmju plānošana un koordinācija.</a:t>
            </a:r>
          </a:p>
          <a:p>
            <a:pPr algn="just">
              <a:buFont typeface="Wingdings" charset="2"/>
              <a:buChar char="Ø"/>
            </a:pPr>
            <a:endParaRPr lang="lv-LV" sz="1800" dirty="0"/>
          </a:p>
          <a:p>
            <a:pPr marL="0" indent="0" algn="just">
              <a:buNone/>
            </a:pPr>
            <a:r>
              <a:rPr lang="lv-LV" sz="1800" dirty="0"/>
              <a:t>Turpmākās darbības 1. posma ietvaros: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darba grupu sanāksmju organizēšana, darbs </a:t>
            </a:r>
            <a:r>
              <a:rPr lang="lv-LV" sz="1800" i="1" dirty="0" err="1"/>
              <a:t>Jama</a:t>
            </a:r>
            <a:r>
              <a:rPr lang="lv-LV" sz="1800" dirty="0"/>
              <a:t> vidē;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iepirkuma procedūras atbalsta darbi;</a:t>
            </a:r>
          </a:p>
          <a:p>
            <a:pPr algn="just">
              <a:buFont typeface="Wingdings" charset="2"/>
              <a:buChar char="Ø"/>
            </a:pPr>
            <a:r>
              <a:rPr lang="lv-LV" sz="1800" dirty="0"/>
              <a:t>detalizētā darba uzdevuma (</a:t>
            </a:r>
            <a:r>
              <a:rPr lang="lv-LV" sz="1800" dirty="0" err="1"/>
              <a:t>e</a:t>
            </a:r>
            <a:r>
              <a:rPr lang="lv-LV" sz="1800" dirty="0"/>
              <a:t>-saskaņošanas funkcionalitāte) izstrādātājiem sagatavošana un saskaņošana </a:t>
            </a:r>
            <a:r>
              <a:rPr lang="lv-LV" sz="1800" i="1" dirty="0" err="1"/>
              <a:t>Jama</a:t>
            </a:r>
            <a:r>
              <a:rPr lang="lv-LV" sz="1800" i="1" dirty="0"/>
              <a:t> </a:t>
            </a:r>
            <a:r>
              <a:rPr lang="lv-LV" sz="1800" dirty="0"/>
              <a:t>vidē.</a:t>
            </a:r>
          </a:p>
          <a:p>
            <a:pPr algn="just">
              <a:buFont typeface="Wingdings" charset="2"/>
              <a:buChar char="Ø"/>
            </a:pPr>
            <a:endParaRPr lang="lv-LV" sz="16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9055" y="111400"/>
            <a:ext cx="1371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5557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On-screen Show (4:3)</PresentationFormat>
  <Paragraphs>109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Mangal</vt:lpstr>
      <vt:lpstr>Times New Roman</vt:lpstr>
      <vt:lpstr>Wingdings</vt:lpstr>
      <vt:lpstr>Office Theme</vt:lpstr>
      <vt:lpstr>„Būvniecības procesu un informācijas sistēmas attīstība”  </vt:lpstr>
      <vt:lpstr>ERAF projekta ietvarā realizējamie BIS  papildinājumi</vt:lpstr>
      <vt:lpstr>Projekta organizatoriskā struktūra</vt:lpstr>
      <vt:lpstr>AA Projekts Darba uzdevuma ietvars</vt:lpstr>
      <vt:lpstr>AA Projekts Darba uzdevuma ietvars</vt:lpstr>
      <vt:lpstr>Projekta pārvaldības organizēšana</vt:lpstr>
      <vt:lpstr>Projekta realizācijas īstenošanas pieeja</vt:lpstr>
      <vt:lpstr>Pieeja vienotas elektroniskas vides -  Jama izmantošanai</vt:lpstr>
      <vt:lpstr>AA Projekts darbu progress 1. posmā</vt:lpstr>
      <vt:lpstr>Paldies par uzmanību!</vt:lpstr>
    </vt:vector>
  </TitlesOfParts>
  <Company>AA Projekts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Tiesu administrācija</dc:title>
  <dc:subject>Uzsākšanas sanāksmes prezentācija</dc:subject>
  <dc:creator>Rudite Springe</dc:creator>
  <cp:lastModifiedBy>Inese Rostoka</cp:lastModifiedBy>
  <cp:revision>214</cp:revision>
  <cp:lastPrinted>2017-05-17T10:25:18Z</cp:lastPrinted>
  <dcterms:created xsi:type="dcterms:W3CDTF">2011-02-09T21:20:27Z</dcterms:created>
  <dcterms:modified xsi:type="dcterms:W3CDTF">2017-05-18T12:31:23Z</dcterms:modified>
</cp:coreProperties>
</file>