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3" r:id="rId3"/>
    <p:sldId id="338" r:id="rId4"/>
    <p:sldId id="339" r:id="rId5"/>
    <p:sldId id="340" r:id="rId6"/>
    <p:sldId id="341" r:id="rId7"/>
    <p:sldId id="342" r:id="rId8"/>
    <p:sldId id="343" r:id="rId9"/>
    <p:sldId id="335" r:id="rId10"/>
    <p:sldId id="336" r:id="rId11"/>
    <p:sldId id="344" r:id="rId12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6" autoAdjust="0"/>
    <p:restoredTop sz="88869" autoAdjust="0"/>
  </p:normalViewPr>
  <p:slideViewPr>
    <p:cSldViewPr snapToGrid="0" snapToObjects="1">
      <p:cViewPr varScale="1">
        <p:scale>
          <a:sx n="68" d="100"/>
          <a:sy n="68" d="100"/>
        </p:scale>
        <p:origin x="7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18.05.2017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18.05.2017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Sabalansēto</a:t>
            </a:r>
            <a:r>
              <a:rPr lang="lv-LV" altLang="lv-LV" baseline="0" dirty="0"/>
              <a:t> mērķu karte</a:t>
            </a:r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53525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 tiek komunicēta būvnozarei un valsts, pašvaldību pārvaldei, sabiedrībai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padome lemj par aktivitāšu atbildīgām personām/organizācijām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Aktivitāšu atbildīgie izstrādā katras aktivitātes detalizētu realizācijas plānu, organizāciju un budžetu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un Būvniecības padome piesaista finansējuma aktivitātes realizācijai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padome (reizi ceturksnī) seko līdzi stratēģijas realizācijai, aktivitāšu statusam (reizi gadā pilnveido dokumentu)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Nozares stratēģija tiks pilnveidota par MK līmeņa dokumentu</a:t>
            </a:r>
          </a:p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40906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8420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0297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89552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001521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0645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658871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235023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75436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NOZARES </a:t>
            </a:r>
            <a:br>
              <a:rPr lang="lv-LV" dirty="0"/>
            </a:br>
            <a:r>
              <a:rPr lang="lv-LV" cap="small" dirty="0"/>
              <a:t>ATTĪSTĪBAS STRATĒĢIJA</a:t>
            </a:r>
            <a:br>
              <a:rPr lang="lv-LV" dirty="0"/>
            </a:br>
            <a:r>
              <a:rPr lang="lv-LV" cap="small" dirty="0"/>
              <a:t>Q2.2017 statuss</a:t>
            </a: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22921" y="5431989"/>
            <a:ext cx="3591232" cy="1175287"/>
          </a:xfrm>
        </p:spPr>
        <p:txBody>
          <a:bodyPr anchor="ctr">
            <a:normAutofit lnSpcReduction="10000"/>
          </a:bodyPr>
          <a:lstStyle/>
          <a:p>
            <a:endParaRPr lang="lv-LV" altLang="lv-LV" dirty="0"/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Gints Miķelsons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Latvijas Būvniecības padome</a:t>
            </a:r>
          </a:p>
          <a:p>
            <a:pPr algn="l"/>
            <a:r>
              <a:rPr lang="lv-LV" altLang="lv-LV" sz="1600" dirty="0">
                <a:latin typeface="Calibri" panose="020F0502020204030204" pitchFamily="34" charset="0"/>
              </a:rPr>
              <a:t>17.05.2017</a:t>
            </a:r>
          </a:p>
          <a:p>
            <a:pPr algn="l"/>
            <a:endParaRPr lang="lv-LV" altLang="lv-LV" sz="1600" dirty="0">
              <a:latin typeface="Calibri" panose="020F0502020204030204" pitchFamily="34" charset="0"/>
            </a:endParaRP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Aktivitātes, kuras tiek atvērtas 2017, ideja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10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130" y="-20212"/>
            <a:ext cx="1360870" cy="1360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387" y="1818849"/>
            <a:ext cx="8754719" cy="359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51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Jautājumi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663545"/>
            <a:ext cx="8908025" cy="43735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Kuras ir nākošās 2H.2017 aktivitātes, kuras nepieciešams atvērt?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Nākošo aktivitāšu primārā atbildība un dalībnieki?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Aktivitāte = uzdevums, darba grupa, projekts, programma?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11</a:t>
            </a:fld>
            <a:endParaRPr lang="en-US" alt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041" y="196061"/>
            <a:ext cx="2503066" cy="146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4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Nozares stratēģiskie mērķi 2024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</a:t>
            </a:fld>
            <a:endParaRPr lang="en-US" alt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84" y="1487484"/>
            <a:ext cx="8691716" cy="439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78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201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Apgrozījuma pieauguma aktivitātes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3</a:t>
            </a:fld>
            <a:endParaRPr lang="en-US" alt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22" y="1615512"/>
            <a:ext cx="8567078" cy="45112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825" y="0"/>
            <a:ext cx="1709550" cy="125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83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Produktivitātes aktivitātes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4</a:t>
            </a:fld>
            <a:endParaRPr lang="en-US" altLang="lv-LV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33" y="1710813"/>
            <a:ext cx="8634791" cy="34068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130" y="-20212"/>
            <a:ext cx="1360870" cy="136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29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Kvalitātes uzlabojumu aktivitātes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5</a:t>
            </a:fld>
            <a:endParaRPr lang="en-US" altLang="lv-LV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53" y="1681316"/>
            <a:ext cx="8417547" cy="30529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79" y="117322"/>
            <a:ext cx="1722926" cy="12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3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Gudro speciālistu aktivitātes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6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75" y="207106"/>
            <a:ext cx="2149543" cy="12105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159" y="1938308"/>
            <a:ext cx="8494641" cy="363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08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61535" y="381000"/>
            <a:ext cx="6725265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Procesu uzlabojumu aktivitātes (1)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7</a:t>
            </a:fld>
            <a:endParaRPr lang="en-US" alt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496" y="73740"/>
            <a:ext cx="2182761" cy="12272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54" y="1724898"/>
            <a:ext cx="8405949" cy="413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47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961535" y="381000"/>
            <a:ext cx="6725265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Procesu uzlabojumu aktivitātes (2)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8</a:t>
            </a:fld>
            <a:endParaRPr lang="en-US" alt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358" y="134936"/>
            <a:ext cx="2201899" cy="14652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64" y="2244435"/>
            <a:ext cx="8095263" cy="300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45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8201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Aktīvās aktivitātes 05/2017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9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28" y="1567543"/>
            <a:ext cx="8467870" cy="475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1866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0</TotalTime>
  <Words>168</Words>
  <Application>Microsoft Office PowerPoint</Application>
  <PresentationFormat>On-screen Show (4:3)</PresentationFormat>
  <Paragraphs>49</Paragraphs>
  <Slides>11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Tahoma</vt:lpstr>
      <vt:lpstr>Times New Roman</vt:lpstr>
      <vt:lpstr>Verdana</vt:lpstr>
      <vt:lpstr>89_Prezentacija_templateLV</vt:lpstr>
      <vt:lpstr>LATVIJAS BŪVNIECĪBAS NOZARES  ATTĪSTĪBAS STRATĒĢIJA Q2.2017 statuss</vt:lpstr>
      <vt:lpstr>Nozares stratēģiskie mērķi 2024 </vt:lpstr>
      <vt:lpstr>Apgrozījuma pieauguma aktivitātes </vt:lpstr>
      <vt:lpstr>Produktivitātes aktivitātes </vt:lpstr>
      <vt:lpstr>Kvalitātes uzlabojumu aktivitātes </vt:lpstr>
      <vt:lpstr>Gudro speciālistu aktivitātes </vt:lpstr>
      <vt:lpstr>Procesu uzlabojumu aktivitātes (1) </vt:lpstr>
      <vt:lpstr>Procesu uzlabojumu aktivitātes (2) </vt:lpstr>
      <vt:lpstr>Aktīvās aktivitātes 05/2017 </vt:lpstr>
      <vt:lpstr>Aktivitātes, kuras tiek atvērtas 2017, ideja </vt:lpstr>
      <vt:lpstr>Jautājumi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Inese Rostoka</cp:lastModifiedBy>
  <cp:revision>307</cp:revision>
  <cp:lastPrinted>2017-01-17T06:40:24Z</cp:lastPrinted>
  <dcterms:created xsi:type="dcterms:W3CDTF">2014-11-20T14:46:47Z</dcterms:created>
  <dcterms:modified xsi:type="dcterms:W3CDTF">2017-05-18T12:26:40Z</dcterms:modified>
</cp:coreProperties>
</file>