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79" r:id="rId1"/>
    <p:sldMasterId id="2147483666" r:id="rId2"/>
    <p:sldMasterId id="2147483680" r:id="rId3"/>
    <p:sldMasterId id="2147483682" r:id="rId4"/>
  </p:sldMasterIdLst>
  <p:notesMasterIdLst>
    <p:notesMasterId r:id="rId12"/>
  </p:notesMasterIdLst>
  <p:sldIdLst>
    <p:sldId id="258" r:id="rId5"/>
    <p:sldId id="264" r:id="rId6"/>
    <p:sldId id="492" r:id="rId7"/>
    <p:sldId id="504" r:id="rId8"/>
    <p:sldId id="261" r:id="rId9"/>
    <p:sldId id="260" r:id="rId10"/>
    <p:sldId id="257" r:id="rId11"/>
  </p:sldIdLst>
  <p:sldSz cx="17340263" cy="9753600"/>
  <p:notesSz cx="6799263" cy="9929813"/>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3072" userDrawn="1">
          <p15:clr>
            <a:srgbClr val="A4A3A4"/>
          </p15:clr>
        </p15:guide>
        <p15:guide id="2" pos="546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829A"/>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47" d="100"/>
          <a:sy n="47" d="100"/>
        </p:scale>
        <p:origin x="624" y="52"/>
      </p:cViewPr>
      <p:guideLst>
        <p:guide orient="horz" pos="3072"/>
        <p:guide pos="54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641A08-DB65-44BE-8911-8EC9FD24A152}" type="doc">
      <dgm:prSet loTypeId="urn:microsoft.com/office/officeart/2005/8/layout/process2" loCatId="process" qsTypeId="urn:microsoft.com/office/officeart/2005/8/quickstyle/simple2" qsCatId="simple" csTypeId="urn:microsoft.com/office/officeart/2005/8/colors/colorful3" csCatId="colorful" phldr="1"/>
      <dgm:spPr/>
    </dgm:pt>
    <dgm:pt modelId="{982B2361-39D2-4641-8869-EA25CD9A3247}">
      <dgm:prSet phldrT="[Text]" custT="1">
        <dgm:style>
          <a:lnRef idx="2">
            <a:schemeClr val="accent1"/>
          </a:lnRef>
          <a:fillRef idx="1">
            <a:schemeClr val="lt1"/>
          </a:fillRef>
          <a:effectRef idx="0">
            <a:schemeClr val="accent1"/>
          </a:effectRef>
          <a:fontRef idx="minor">
            <a:schemeClr val="dk1"/>
          </a:fontRef>
        </dgm:style>
      </dgm:prSet>
      <dgm:spPr>
        <a:ln>
          <a:solidFill>
            <a:schemeClr val="tx2"/>
          </a:solidFill>
        </a:ln>
      </dgm:spPr>
      <dgm:t>
        <a:bodyPr/>
        <a:lstStyle/>
        <a:p>
          <a:r>
            <a:rPr lang="lv-LV" sz="1600" b="1">
              <a:latin typeface="Verdana" panose="020B0604030504040204" pitchFamily="34" charset="0"/>
              <a:ea typeface="Verdana" panose="020B0604030504040204" pitchFamily="34" charset="0"/>
              <a:cs typeface="Verdana" panose="020B0604030504040204" pitchFamily="34" charset="0"/>
            </a:rPr>
            <a:t>ES mērķi</a:t>
          </a:r>
        </a:p>
      </dgm:t>
    </dgm:pt>
    <dgm:pt modelId="{250D85DB-7362-4B03-9578-9FCB14D01D8A}" type="parTrans" cxnId="{95A1DF71-6BB8-4A9A-A854-ECF9C55F84C2}">
      <dgm:prSet/>
      <dgm:spPr/>
      <dgm:t>
        <a:bodyPr/>
        <a:lstStyle/>
        <a:p>
          <a:endParaRPr lang="lv-LV" sz="1600" b="1">
            <a:latin typeface="Verdana" panose="020B0604030504040204" pitchFamily="34" charset="0"/>
            <a:ea typeface="Verdana" panose="020B0604030504040204" pitchFamily="34" charset="0"/>
            <a:cs typeface="Verdana" panose="020B0604030504040204" pitchFamily="34" charset="0"/>
          </a:endParaRPr>
        </a:p>
      </dgm:t>
    </dgm:pt>
    <dgm:pt modelId="{F92B2D8A-C488-4E76-8CED-C9408A341A31}" type="sibTrans" cxnId="{95A1DF71-6BB8-4A9A-A854-ECF9C55F84C2}">
      <dgm:prSet custT="1"/>
      <dgm:spPr/>
      <dgm:t>
        <a:bodyPr/>
        <a:lstStyle/>
        <a:p>
          <a:endParaRPr lang="lv-LV" sz="1600" b="1">
            <a:latin typeface="Verdana" panose="020B0604030504040204" pitchFamily="34" charset="0"/>
            <a:ea typeface="Verdana" panose="020B0604030504040204" pitchFamily="34" charset="0"/>
            <a:cs typeface="Verdana" panose="020B0604030504040204" pitchFamily="34" charset="0"/>
          </a:endParaRPr>
        </a:p>
      </dgm:t>
    </dgm:pt>
    <dgm:pt modelId="{BBCDAFB4-5C6A-40F8-B6B2-60A41E7607E1}">
      <dgm:prSet phldrT="[Text]" custT="1">
        <dgm:style>
          <a:lnRef idx="2">
            <a:schemeClr val="accent3"/>
          </a:lnRef>
          <a:fillRef idx="1">
            <a:schemeClr val="lt1"/>
          </a:fillRef>
          <a:effectRef idx="0">
            <a:schemeClr val="accent3"/>
          </a:effectRef>
          <a:fontRef idx="minor">
            <a:schemeClr val="dk1"/>
          </a:fontRef>
        </dgm:style>
      </dgm:prSet>
      <dgm:spPr>
        <a:ln>
          <a:solidFill>
            <a:schemeClr val="accent3">
              <a:lumMod val="75000"/>
            </a:schemeClr>
          </a:solidFill>
        </a:ln>
      </dgm:spPr>
      <dgm:t>
        <a:bodyPr/>
        <a:lstStyle/>
        <a:p>
          <a:r>
            <a:rPr lang="lv-LV" sz="1600" b="1">
              <a:latin typeface="Verdana" panose="020B0604030504040204" pitchFamily="34" charset="0"/>
              <a:ea typeface="Verdana" panose="020B0604030504040204" pitchFamily="34" charset="0"/>
              <a:cs typeface="Verdana" panose="020B0604030504040204" pitchFamily="34" charset="0"/>
            </a:rPr>
            <a:t>LV mērķi</a:t>
          </a:r>
        </a:p>
      </dgm:t>
    </dgm:pt>
    <dgm:pt modelId="{A8C16D17-252F-4BC0-AFAF-99F85DF6C80A}" type="parTrans" cxnId="{7A157709-4734-4CD7-BAFC-FBDF2597E758}">
      <dgm:prSet/>
      <dgm:spPr/>
      <dgm:t>
        <a:bodyPr/>
        <a:lstStyle/>
        <a:p>
          <a:endParaRPr lang="lv-LV" sz="1600" b="1">
            <a:latin typeface="Verdana" panose="020B0604030504040204" pitchFamily="34" charset="0"/>
            <a:ea typeface="Verdana" panose="020B0604030504040204" pitchFamily="34" charset="0"/>
            <a:cs typeface="Verdana" panose="020B0604030504040204" pitchFamily="34" charset="0"/>
          </a:endParaRPr>
        </a:p>
      </dgm:t>
    </dgm:pt>
    <dgm:pt modelId="{0C722685-0C0E-44B0-B072-0E7045BF75D6}" type="sibTrans" cxnId="{7A157709-4734-4CD7-BAFC-FBDF2597E758}">
      <dgm:prSet custT="1"/>
      <dgm:spPr/>
      <dgm:t>
        <a:bodyPr/>
        <a:lstStyle/>
        <a:p>
          <a:endParaRPr lang="lv-LV" sz="1600" b="1">
            <a:latin typeface="Verdana" panose="020B0604030504040204" pitchFamily="34" charset="0"/>
            <a:ea typeface="Verdana" panose="020B0604030504040204" pitchFamily="34" charset="0"/>
            <a:cs typeface="Verdana" panose="020B0604030504040204" pitchFamily="34" charset="0"/>
          </a:endParaRPr>
        </a:p>
      </dgm:t>
    </dgm:pt>
    <dgm:pt modelId="{BEB188BE-7CAB-4F23-AC3B-80BD3048A92F}">
      <dgm:prSet phldrT="[Text]" custT="1">
        <dgm:style>
          <a:lnRef idx="2">
            <a:schemeClr val="accent4"/>
          </a:lnRef>
          <a:fillRef idx="1">
            <a:schemeClr val="lt1"/>
          </a:fillRef>
          <a:effectRef idx="0">
            <a:schemeClr val="accent4"/>
          </a:effectRef>
          <a:fontRef idx="minor">
            <a:schemeClr val="dk1"/>
          </a:fontRef>
        </dgm:style>
      </dgm:prSet>
      <dgm:spPr/>
      <dgm:t>
        <a:bodyPr/>
        <a:lstStyle/>
        <a:p>
          <a:r>
            <a:rPr lang="lv-LV" sz="1600" b="1" dirty="0">
              <a:latin typeface="Verdana" panose="020B0604030504040204" pitchFamily="34" charset="0"/>
              <a:ea typeface="Verdana" panose="020B0604030504040204" pitchFamily="34" charset="0"/>
              <a:cs typeface="Verdana" panose="020B0604030504040204" pitchFamily="34" charset="0"/>
            </a:rPr>
            <a:t>ES un LV </a:t>
          </a:r>
          <a:r>
            <a:rPr lang="lv-LV" sz="1600" b="1" dirty="0" err="1">
              <a:latin typeface="Verdana" panose="020B0604030504040204" pitchFamily="34" charset="0"/>
              <a:ea typeface="Verdana" panose="020B0604030504040204" pitchFamily="34" charset="0"/>
              <a:cs typeface="Verdana" panose="020B0604030504040204" pitchFamily="34" charset="0"/>
            </a:rPr>
            <a:t>apakšmērķi</a:t>
          </a:r>
          <a:endParaRPr lang="lv-LV" sz="1600" b="1" dirty="0">
            <a:latin typeface="Verdana" panose="020B0604030504040204" pitchFamily="34" charset="0"/>
            <a:ea typeface="Verdana" panose="020B0604030504040204" pitchFamily="34" charset="0"/>
            <a:cs typeface="Verdana" panose="020B0604030504040204" pitchFamily="34" charset="0"/>
          </a:endParaRPr>
        </a:p>
      </dgm:t>
    </dgm:pt>
    <dgm:pt modelId="{E5376663-5B6A-46FF-9539-52BC896749B0}" type="parTrans" cxnId="{22F573E3-46C9-492A-9283-3C53E7AA8FCE}">
      <dgm:prSet/>
      <dgm:spPr/>
      <dgm:t>
        <a:bodyPr/>
        <a:lstStyle/>
        <a:p>
          <a:endParaRPr lang="lv-LV" sz="1600" b="1">
            <a:latin typeface="Verdana" panose="020B0604030504040204" pitchFamily="34" charset="0"/>
            <a:ea typeface="Verdana" panose="020B0604030504040204" pitchFamily="34" charset="0"/>
            <a:cs typeface="Verdana" panose="020B0604030504040204" pitchFamily="34" charset="0"/>
          </a:endParaRPr>
        </a:p>
      </dgm:t>
    </dgm:pt>
    <dgm:pt modelId="{A9D7E2F8-EDE9-4D07-BB44-EF029F06BFEB}" type="sibTrans" cxnId="{22F573E3-46C9-492A-9283-3C53E7AA8FCE}">
      <dgm:prSet/>
      <dgm:spPr/>
      <dgm:t>
        <a:bodyPr/>
        <a:lstStyle/>
        <a:p>
          <a:endParaRPr lang="lv-LV" sz="1600" b="1">
            <a:latin typeface="Verdana" panose="020B0604030504040204" pitchFamily="34" charset="0"/>
            <a:ea typeface="Verdana" panose="020B0604030504040204" pitchFamily="34" charset="0"/>
            <a:cs typeface="Verdana" panose="020B0604030504040204" pitchFamily="34" charset="0"/>
          </a:endParaRPr>
        </a:p>
      </dgm:t>
    </dgm:pt>
    <dgm:pt modelId="{982A835E-2450-4455-B307-F99618FFB37A}" type="pres">
      <dgm:prSet presAssocID="{AA641A08-DB65-44BE-8911-8EC9FD24A152}" presName="linearFlow" presStyleCnt="0">
        <dgm:presLayoutVars>
          <dgm:resizeHandles val="exact"/>
        </dgm:presLayoutVars>
      </dgm:prSet>
      <dgm:spPr/>
    </dgm:pt>
    <dgm:pt modelId="{2F02C74F-02BE-42F6-88F5-1DB5972B27E9}" type="pres">
      <dgm:prSet presAssocID="{982B2361-39D2-4641-8869-EA25CD9A3247}" presName="node" presStyleLbl="node1" presStyleIdx="0" presStyleCnt="3" custScaleX="53779" custScaleY="52917" custLinFactNeighborX="-2207" custLinFactNeighborY="22269">
        <dgm:presLayoutVars>
          <dgm:bulletEnabled val="1"/>
        </dgm:presLayoutVars>
      </dgm:prSet>
      <dgm:spPr/>
    </dgm:pt>
    <dgm:pt modelId="{7C055041-71ED-458D-9780-81594037F18C}" type="pres">
      <dgm:prSet presAssocID="{F92B2D8A-C488-4E76-8CED-C9408A341A31}" presName="sibTrans" presStyleLbl="sibTrans2D1" presStyleIdx="0" presStyleCnt="2" custAng="21551689" custLinFactNeighborX="-6600" custLinFactNeighborY="3817"/>
      <dgm:spPr/>
    </dgm:pt>
    <dgm:pt modelId="{F263A524-F11A-4768-A287-90CE7FDF40BB}" type="pres">
      <dgm:prSet presAssocID="{F92B2D8A-C488-4E76-8CED-C9408A341A31}" presName="connectorText" presStyleLbl="sibTrans2D1" presStyleIdx="0" presStyleCnt="2"/>
      <dgm:spPr/>
    </dgm:pt>
    <dgm:pt modelId="{9CF0CFAB-65B6-400D-B13F-18B6293C3BBE}" type="pres">
      <dgm:prSet presAssocID="{BBCDAFB4-5C6A-40F8-B6B2-60A41E7607E1}" presName="node" presStyleLbl="node1" presStyleIdx="1" presStyleCnt="3" custScaleX="54358" custScaleY="46781" custLinFactNeighborX="-2824" custLinFactNeighborY="-19383">
        <dgm:presLayoutVars>
          <dgm:bulletEnabled val="1"/>
        </dgm:presLayoutVars>
      </dgm:prSet>
      <dgm:spPr/>
    </dgm:pt>
    <dgm:pt modelId="{2A905433-174E-4E0C-8AE1-9E7AFE58985D}" type="pres">
      <dgm:prSet presAssocID="{0C722685-0C0E-44B0-B072-0E7045BF75D6}" presName="sibTrans" presStyleLbl="sibTrans2D1" presStyleIdx="1" presStyleCnt="2" custLinFactNeighborY="6897"/>
      <dgm:spPr/>
    </dgm:pt>
    <dgm:pt modelId="{7D8631F8-82B3-412C-950F-5F2B217F3EA8}" type="pres">
      <dgm:prSet presAssocID="{0C722685-0C0E-44B0-B072-0E7045BF75D6}" presName="connectorText" presStyleLbl="sibTrans2D1" presStyleIdx="1" presStyleCnt="2"/>
      <dgm:spPr/>
    </dgm:pt>
    <dgm:pt modelId="{64A5AEED-ED53-4A72-82E1-CEB1864D0471}" type="pres">
      <dgm:prSet presAssocID="{BEB188BE-7CAB-4F23-AC3B-80BD3048A92F}" presName="node" presStyleLbl="node1" presStyleIdx="2" presStyleCnt="3" custScaleX="54530" custScaleY="61448" custLinFactNeighborX="-2479" custLinFactNeighborY="-60521">
        <dgm:presLayoutVars>
          <dgm:bulletEnabled val="1"/>
        </dgm:presLayoutVars>
      </dgm:prSet>
      <dgm:spPr/>
    </dgm:pt>
  </dgm:ptLst>
  <dgm:cxnLst>
    <dgm:cxn modelId="{7A157709-4734-4CD7-BAFC-FBDF2597E758}" srcId="{AA641A08-DB65-44BE-8911-8EC9FD24A152}" destId="{BBCDAFB4-5C6A-40F8-B6B2-60A41E7607E1}" srcOrd="1" destOrd="0" parTransId="{A8C16D17-252F-4BC0-AFAF-99F85DF6C80A}" sibTransId="{0C722685-0C0E-44B0-B072-0E7045BF75D6}"/>
    <dgm:cxn modelId="{2CC4780A-A9AC-40A2-844D-ED423015DBAE}" type="presOf" srcId="{AA641A08-DB65-44BE-8911-8EC9FD24A152}" destId="{982A835E-2450-4455-B307-F99618FFB37A}" srcOrd="0" destOrd="0" presId="urn:microsoft.com/office/officeart/2005/8/layout/process2"/>
    <dgm:cxn modelId="{AAF4F10C-58F7-4AAD-8363-44784F0E6A8A}" type="presOf" srcId="{F92B2D8A-C488-4E76-8CED-C9408A341A31}" destId="{7C055041-71ED-458D-9780-81594037F18C}" srcOrd="0" destOrd="0" presId="urn:microsoft.com/office/officeart/2005/8/layout/process2"/>
    <dgm:cxn modelId="{672A6A40-695F-4FC2-BD36-C40F5BCBADD7}" type="presOf" srcId="{BEB188BE-7CAB-4F23-AC3B-80BD3048A92F}" destId="{64A5AEED-ED53-4A72-82E1-CEB1864D0471}" srcOrd="0" destOrd="0" presId="urn:microsoft.com/office/officeart/2005/8/layout/process2"/>
    <dgm:cxn modelId="{B075DB6C-105D-412A-BDEE-1F41020F2E37}" type="presOf" srcId="{0C722685-0C0E-44B0-B072-0E7045BF75D6}" destId="{7D8631F8-82B3-412C-950F-5F2B217F3EA8}" srcOrd="1" destOrd="0" presId="urn:microsoft.com/office/officeart/2005/8/layout/process2"/>
    <dgm:cxn modelId="{95A1DF71-6BB8-4A9A-A854-ECF9C55F84C2}" srcId="{AA641A08-DB65-44BE-8911-8EC9FD24A152}" destId="{982B2361-39D2-4641-8869-EA25CD9A3247}" srcOrd="0" destOrd="0" parTransId="{250D85DB-7362-4B03-9578-9FCB14D01D8A}" sibTransId="{F92B2D8A-C488-4E76-8CED-C9408A341A31}"/>
    <dgm:cxn modelId="{440CC7BB-4C72-4976-9A7D-1C136C124EF1}" type="presOf" srcId="{0C722685-0C0E-44B0-B072-0E7045BF75D6}" destId="{2A905433-174E-4E0C-8AE1-9E7AFE58985D}" srcOrd="0" destOrd="0" presId="urn:microsoft.com/office/officeart/2005/8/layout/process2"/>
    <dgm:cxn modelId="{7AB8FBCA-93AB-4675-95FB-43F9A28598E1}" type="presOf" srcId="{BBCDAFB4-5C6A-40F8-B6B2-60A41E7607E1}" destId="{9CF0CFAB-65B6-400D-B13F-18B6293C3BBE}" srcOrd="0" destOrd="0" presId="urn:microsoft.com/office/officeart/2005/8/layout/process2"/>
    <dgm:cxn modelId="{91D507D8-A486-4DDF-889E-BD3183E2E1B1}" type="presOf" srcId="{F92B2D8A-C488-4E76-8CED-C9408A341A31}" destId="{F263A524-F11A-4768-A287-90CE7FDF40BB}" srcOrd="1" destOrd="0" presId="urn:microsoft.com/office/officeart/2005/8/layout/process2"/>
    <dgm:cxn modelId="{22F573E3-46C9-492A-9283-3C53E7AA8FCE}" srcId="{AA641A08-DB65-44BE-8911-8EC9FD24A152}" destId="{BEB188BE-7CAB-4F23-AC3B-80BD3048A92F}" srcOrd="2" destOrd="0" parTransId="{E5376663-5B6A-46FF-9539-52BC896749B0}" sibTransId="{A9D7E2F8-EDE9-4D07-BB44-EF029F06BFEB}"/>
    <dgm:cxn modelId="{6E9E5BF9-2443-4C51-8226-C7BBDD81702A}" type="presOf" srcId="{982B2361-39D2-4641-8869-EA25CD9A3247}" destId="{2F02C74F-02BE-42F6-88F5-1DB5972B27E9}" srcOrd="0" destOrd="0" presId="urn:microsoft.com/office/officeart/2005/8/layout/process2"/>
    <dgm:cxn modelId="{3827C051-6BD9-4230-837B-882F34A552A6}" type="presParOf" srcId="{982A835E-2450-4455-B307-F99618FFB37A}" destId="{2F02C74F-02BE-42F6-88F5-1DB5972B27E9}" srcOrd="0" destOrd="0" presId="urn:microsoft.com/office/officeart/2005/8/layout/process2"/>
    <dgm:cxn modelId="{F9B2AE6C-80CD-4440-A19A-66A51A976097}" type="presParOf" srcId="{982A835E-2450-4455-B307-F99618FFB37A}" destId="{7C055041-71ED-458D-9780-81594037F18C}" srcOrd="1" destOrd="0" presId="urn:microsoft.com/office/officeart/2005/8/layout/process2"/>
    <dgm:cxn modelId="{82080104-A4A4-4599-B06D-EDA5B3EFE196}" type="presParOf" srcId="{7C055041-71ED-458D-9780-81594037F18C}" destId="{F263A524-F11A-4768-A287-90CE7FDF40BB}" srcOrd="0" destOrd="0" presId="urn:microsoft.com/office/officeart/2005/8/layout/process2"/>
    <dgm:cxn modelId="{EFFE8EDE-9FDC-4D47-8BBD-7F515DF1D10E}" type="presParOf" srcId="{982A835E-2450-4455-B307-F99618FFB37A}" destId="{9CF0CFAB-65B6-400D-B13F-18B6293C3BBE}" srcOrd="2" destOrd="0" presId="urn:microsoft.com/office/officeart/2005/8/layout/process2"/>
    <dgm:cxn modelId="{B59DF5C4-F643-4272-BCF9-7DDC3CBB51AD}" type="presParOf" srcId="{982A835E-2450-4455-B307-F99618FFB37A}" destId="{2A905433-174E-4E0C-8AE1-9E7AFE58985D}" srcOrd="3" destOrd="0" presId="urn:microsoft.com/office/officeart/2005/8/layout/process2"/>
    <dgm:cxn modelId="{B42EE758-A138-4079-961E-A0B9254D4C27}" type="presParOf" srcId="{2A905433-174E-4E0C-8AE1-9E7AFE58985D}" destId="{7D8631F8-82B3-412C-950F-5F2B217F3EA8}" srcOrd="0" destOrd="0" presId="urn:microsoft.com/office/officeart/2005/8/layout/process2"/>
    <dgm:cxn modelId="{4DDC50D1-0EF2-4147-BEBB-987DF4336CFA}" type="presParOf" srcId="{982A835E-2450-4455-B307-F99618FFB37A}" destId="{64A5AEED-ED53-4A72-82E1-CEB1864D0471}" srcOrd="4"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424B94-9473-4E61-B413-EF4895D929BF}" type="doc">
      <dgm:prSet loTypeId="urn:microsoft.com/office/officeart/2005/8/layout/orgChart1" loCatId="hierarchy" qsTypeId="urn:microsoft.com/office/officeart/2005/8/quickstyle/simple1" qsCatId="simple" csTypeId="urn:microsoft.com/office/officeart/2005/8/colors/colorful3" csCatId="colorful" phldr="1"/>
      <dgm:spPr/>
      <dgm:t>
        <a:bodyPr/>
        <a:lstStyle/>
        <a:p>
          <a:endParaRPr lang="lv-LV"/>
        </a:p>
      </dgm:t>
    </dgm:pt>
    <dgm:pt modelId="{33DBFCED-A4D8-4DCC-8611-112A8B9D7A02}">
      <dgm:prSet phldrT="[Text]" custT="1"/>
      <dgm:spPr>
        <a:solidFill>
          <a:schemeClr val="tx2"/>
        </a:solidFill>
      </dgm:spPr>
      <dgm:t>
        <a:bodyPr/>
        <a:lstStyle/>
        <a:p>
          <a:r>
            <a:rPr lang="lv-LV" sz="1600" b="1">
              <a:latin typeface="Verdana" panose="020B0604030504040204" pitchFamily="34" charset="0"/>
              <a:ea typeface="Verdana" panose="020B0604030504040204" pitchFamily="34" charset="0"/>
              <a:cs typeface="Verdana" panose="020B0604030504040204" pitchFamily="34" charset="0"/>
            </a:rPr>
            <a:t>SEG samazinājums 40% pret 1990.g.</a:t>
          </a:r>
        </a:p>
      </dgm:t>
    </dgm:pt>
    <dgm:pt modelId="{C493D646-83DA-4F6E-8EF7-18D3E6D3D080}" type="parTrans" cxnId="{9FF69D53-D892-4059-AE9B-E826B7FD8CED}">
      <dgm:prSet/>
      <dgm:spPr/>
      <dgm:t>
        <a:bodyPr/>
        <a:lstStyle/>
        <a:p>
          <a:endParaRPr lang="lv-LV"/>
        </a:p>
      </dgm:t>
    </dgm:pt>
    <dgm:pt modelId="{775D6EBA-BFF8-4875-B5AF-37AD37593726}" type="sibTrans" cxnId="{9FF69D53-D892-4059-AE9B-E826B7FD8CED}">
      <dgm:prSet/>
      <dgm:spPr/>
      <dgm:t>
        <a:bodyPr/>
        <a:lstStyle/>
        <a:p>
          <a:endParaRPr lang="lv-LV"/>
        </a:p>
      </dgm:t>
    </dgm:pt>
    <dgm:pt modelId="{40742D54-818F-4A5A-99E1-7909DD2A4F5F}">
      <dgm:prSet phldrT="[Text]" custT="1"/>
      <dgm:spPr>
        <a:solidFill>
          <a:schemeClr val="accent3">
            <a:lumMod val="75000"/>
          </a:schemeClr>
        </a:solidFill>
      </dgm:spPr>
      <dgm:t>
        <a:bodyPr/>
        <a:lstStyle/>
        <a:p>
          <a:r>
            <a:rPr lang="lv-LV" sz="1300" b="1" dirty="0">
              <a:latin typeface="Verdana" panose="020B0604030504040204" pitchFamily="34" charset="0"/>
              <a:ea typeface="Verdana" panose="020B0604030504040204" pitchFamily="34" charset="0"/>
              <a:cs typeface="Verdana" panose="020B0604030504040204" pitchFamily="34" charset="0"/>
            </a:rPr>
            <a:t>SEG emisijas</a:t>
          </a:r>
        </a:p>
        <a:p>
          <a:r>
            <a:rPr lang="lv-LV" sz="1500" b="1" dirty="0">
              <a:latin typeface="Verdana" panose="020B0604030504040204" pitchFamily="34" charset="0"/>
              <a:ea typeface="Verdana" panose="020B0604030504040204" pitchFamily="34" charset="0"/>
              <a:cs typeface="Verdana" panose="020B0604030504040204" pitchFamily="34" charset="0"/>
            </a:rPr>
            <a:t>-6%</a:t>
          </a:r>
          <a:r>
            <a:rPr lang="lv-LV" sz="1300" b="1" dirty="0">
              <a:latin typeface="Verdana" panose="020B0604030504040204" pitchFamily="34" charset="0"/>
              <a:ea typeface="Verdana" panose="020B0604030504040204" pitchFamily="34" charset="0"/>
              <a:cs typeface="Verdana" panose="020B0604030504040204" pitchFamily="34" charset="0"/>
            </a:rPr>
            <a:t> pret 2005</a:t>
          </a:r>
        </a:p>
      </dgm:t>
    </dgm:pt>
    <dgm:pt modelId="{E57E7B5F-357C-41B4-832E-54D3E9600823}" type="parTrans" cxnId="{BCF4575E-6BA7-44E3-80A9-DB3DDCB12295}">
      <dgm:prSet/>
      <dgm:spPr/>
      <dgm:t>
        <a:bodyPr/>
        <a:lstStyle/>
        <a:p>
          <a:endParaRPr lang="lv-LV" sz="2000">
            <a:latin typeface="Verdana" panose="020B0604030504040204" pitchFamily="34" charset="0"/>
            <a:ea typeface="Verdana" panose="020B0604030504040204" pitchFamily="34" charset="0"/>
            <a:cs typeface="Verdana" panose="020B0604030504040204" pitchFamily="34" charset="0"/>
          </a:endParaRPr>
        </a:p>
      </dgm:t>
    </dgm:pt>
    <dgm:pt modelId="{E88139AF-C11B-4AD7-A03D-81F862EA81B4}" type="sibTrans" cxnId="{BCF4575E-6BA7-44E3-80A9-DB3DDCB12295}">
      <dgm:prSet/>
      <dgm:spPr/>
      <dgm:t>
        <a:bodyPr/>
        <a:lstStyle/>
        <a:p>
          <a:endParaRPr lang="lv-LV"/>
        </a:p>
      </dgm:t>
    </dgm:pt>
    <dgm:pt modelId="{8E2E18D7-E385-482F-86DE-A2221AB913F8}">
      <dgm:prSet phldrT="[Text]" custT="1"/>
      <dgm:spPr>
        <a:solidFill>
          <a:schemeClr val="accent3">
            <a:lumMod val="75000"/>
          </a:schemeClr>
        </a:solidFill>
      </dgm:spPr>
      <dgm:t>
        <a:bodyPr/>
        <a:lstStyle/>
        <a:p>
          <a:r>
            <a:rPr lang="lv-LV" sz="1300" b="1" dirty="0">
              <a:latin typeface="Verdana" panose="020B0604030504040204" pitchFamily="34" charset="0"/>
              <a:ea typeface="Verdana" panose="020B0604030504040204" pitchFamily="34" charset="0"/>
              <a:cs typeface="Verdana" panose="020B0604030504040204" pitchFamily="34" charset="0"/>
            </a:rPr>
            <a:t>CO</a:t>
          </a:r>
          <a:r>
            <a:rPr lang="lv-LV" sz="1300" b="1" baseline="-25000" dirty="0">
              <a:latin typeface="Verdana" panose="020B0604030504040204" pitchFamily="34" charset="0"/>
              <a:ea typeface="Verdana" panose="020B0604030504040204" pitchFamily="34" charset="0"/>
              <a:cs typeface="Verdana" panose="020B0604030504040204" pitchFamily="34" charset="0"/>
            </a:rPr>
            <a:t>2</a:t>
          </a:r>
          <a:r>
            <a:rPr lang="lv-LV" sz="1300" b="1" dirty="0">
              <a:latin typeface="Verdana" panose="020B0604030504040204" pitchFamily="34" charset="0"/>
              <a:ea typeface="Verdana" panose="020B0604030504040204" pitchFamily="34" charset="0"/>
              <a:cs typeface="Verdana" panose="020B0604030504040204" pitchFamily="34" charset="0"/>
            </a:rPr>
            <a:t> piesaiste</a:t>
          </a:r>
        </a:p>
        <a:p>
          <a:r>
            <a:rPr lang="lv-LV" sz="1500" b="1" dirty="0">
              <a:latin typeface="Verdana" panose="020B0604030504040204" pitchFamily="34" charset="0"/>
              <a:ea typeface="Verdana" panose="020B0604030504040204" pitchFamily="34" charset="0"/>
              <a:cs typeface="Verdana" panose="020B0604030504040204" pitchFamily="34" charset="0"/>
            </a:rPr>
            <a:t>&lt; 3,1 </a:t>
          </a:r>
          <a:r>
            <a:rPr lang="lv-LV" sz="1300" b="1" dirty="0">
              <a:latin typeface="Verdana" panose="020B0604030504040204" pitchFamily="34" charset="0"/>
              <a:ea typeface="Verdana" panose="020B0604030504040204" pitchFamily="34" charset="0"/>
              <a:cs typeface="Verdana" panose="020B0604030504040204" pitchFamily="34" charset="0"/>
            </a:rPr>
            <a:t>milj. vienību</a:t>
          </a:r>
        </a:p>
      </dgm:t>
    </dgm:pt>
    <dgm:pt modelId="{2FB4E34F-5029-4092-8C3D-BB50E968F3E3}" type="parTrans" cxnId="{0F568BB3-EC62-43B2-8698-3183D811D904}">
      <dgm:prSet/>
      <dgm:spPr/>
      <dgm:t>
        <a:bodyPr/>
        <a:lstStyle/>
        <a:p>
          <a:endParaRPr lang="lv-LV" sz="2000">
            <a:latin typeface="Verdana" panose="020B0604030504040204" pitchFamily="34" charset="0"/>
            <a:ea typeface="Verdana" panose="020B0604030504040204" pitchFamily="34" charset="0"/>
            <a:cs typeface="Verdana" panose="020B0604030504040204" pitchFamily="34" charset="0"/>
          </a:endParaRPr>
        </a:p>
      </dgm:t>
    </dgm:pt>
    <dgm:pt modelId="{A136C10E-2677-4335-87B3-3F4D87D17C74}" type="sibTrans" cxnId="{0F568BB3-EC62-43B2-8698-3183D811D904}">
      <dgm:prSet/>
      <dgm:spPr/>
      <dgm:t>
        <a:bodyPr/>
        <a:lstStyle/>
        <a:p>
          <a:endParaRPr lang="lv-LV"/>
        </a:p>
      </dgm:t>
    </dgm:pt>
    <dgm:pt modelId="{0EAB8B06-12BF-46A7-BBE2-F89C2F25D0FF}">
      <dgm:prSet phldrT="[Text]" custT="1"/>
      <dgm:spPr>
        <a:solidFill>
          <a:schemeClr val="tx2"/>
        </a:solidFill>
      </dgm:spPr>
      <dgm:t>
        <a:bodyPr/>
        <a:lstStyle/>
        <a:p>
          <a:r>
            <a:rPr lang="lv-LV" sz="1600" b="1" dirty="0">
              <a:latin typeface="Verdana" panose="020B0604030504040204" pitchFamily="34" charset="0"/>
              <a:ea typeface="Verdana" panose="020B0604030504040204" pitchFamily="34" charset="0"/>
              <a:cs typeface="Verdana" panose="020B0604030504040204" pitchFamily="34" charset="0"/>
            </a:rPr>
            <a:t>AER īpatsvars 32%</a:t>
          </a:r>
        </a:p>
      </dgm:t>
    </dgm:pt>
    <dgm:pt modelId="{A69E3CCA-86B7-41BB-9F0B-0FF48A6E7DF2}" type="parTrans" cxnId="{47ADA140-D244-427C-8B72-99973A104D6B}">
      <dgm:prSet/>
      <dgm:spPr/>
      <dgm:t>
        <a:bodyPr/>
        <a:lstStyle/>
        <a:p>
          <a:endParaRPr lang="lv-LV"/>
        </a:p>
      </dgm:t>
    </dgm:pt>
    <dgm:pt modelId="{87D951AA-B39C-433A-8B2B-AA8BF103D0FF}" type="sibTrans" cxnId="{47ADA140-D244-427C-8B72-99973A104D6B}">
      <dgm:prSet/>
      <dgm:spPr/>
      <dgm:t>
        <a:bodyPr/>
        <a:lstStyle/>
        <a:p>
          <a:endParaRPr lang="lv-LV"/>
        </a:p>
      </dgm:t>
    </dgm:pt>
    <dgm:pt modelId="{5AA5C114-E6EB-43C7-A6FC-72DAC39833E0}">
      <dgm:prSet phldrT="[Text]" custT="1"/>
      <dgm:spPr>
        <a:solidFill>
          <a:schemeClr val="accent3">
            <a:lumMod val="75000"/>
          </a:schemeClr>
        </a:solidFill>
      </dgm:spPr>
      <dgm:t>
        <a:bodyPr/>
        <a:lstStyle/>
        <a:p>
          <a:r>
            <a:rPr lang="lv-LV" sz="1500" b="1" dirty="0">
              <a:solidFill>
                <a:schemeClr val="bg1"/>
              </a:solidFill>
              <a:latin typeface="Verdana" panose="020B0604030504040204" pitchFamily="34" charset="0"/>
              <a:ea typeface="Verdana" panose="020B0604030504040204" pitchFamily="34" charset="0"/>
              <a:cs typeface="Verdana" panose="020B0604030504040204" pitchFamily="34" charset="0"/>
            </a:rPr>
            <a:t>50%</a:t>
          </a:r>
          <a:r>
            <a:rPr lang="lv-LV" sz="1300" b="1"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lv-LV" sz="1300" b="1" dirty="0">
              <a:latin typeface="Verdana" panose="020B0604030504040204" pitchFamily="34" charset="0"/>
              <a:ea typeface="Verdana" panose="020B0604030504040204" pitchFamily="34" charset="0"/>
              <a:cs typeface="Verdana" panose="020B0604030504040204" pitchFamily="34" charset="0"/>
            </a:rPr>
            <a:t>kopējā enerģijas gala patēriņā</a:t>
          </a:r>
        </a:p>
      </dgm:t>
    </dgm:pt>
    <dgm:pt modelId="{B75E2CDE-7747-44B6-B8BB-899778049F8C}" type="parTrans" cxnId="{296DA67F-1087-4630-BB31-B49C7176C980}">
      <dgm:prSet/>
      <dgm:spPr/>
      <dgm:t>
        <a:bodyPr/>
        <a:lstStyle/>
        <a:p>
          <a:endParaRPr lang="lv-LV" sz="2000">
            <a:latin typeface="Verdana" panose="020B0604030504040204" pitchFamily="34" charset="0"/>
            <a:ea typeface="Verdana" panose="020B0604030504040204" pitchFamily="34" charset="0"/>
            <a:cs typeface="Verdana" panose="020B0604030504040204" pitchFamily="34" charset="0"/>
          </a:endParaRPr>
        </a:p>
      </dgm:t>
    </dgm:pt>
    <dgm:pt modelId="{BD5994F8-86FB-45E4-9625-DA2E5F63DB5B}" type="sibTrans" cxnId="{296DA67F-1087-4630-BB31-B49C7176C980}">
      <dgm:prSet/>
      <dgm:spPr/>
      <dgm:t>
        <a:bodyPr/>
        <a:lstStyle/>
        <a:p>
          <a:endParaRPr lang="lv-LV"/>
        </a:p>
      </dgm:t>
    </dgm:pt>
    <dgm:pt modelId="{62B1A81E-004E-401E-9306-2AF519685A46}">
      <dgm:prSet phldrT="[Text]" custT="1"/>
      <dgm:spPr>
        <a:solidFill>
          <a:schemeClr val="accent4">
            <a:lumMod val="75000"/>
          </a:schemeClr>
        </a:solidFill>
      </dgm:spPr>
      <dgm:t>
        <a:bodyPr/>
        <a:lstStyle/>
        <a:p>
          <a:r>
            <a:rPr lang="lv-LV" sz="1200" b="1" dirty="0">
              <a:latin typeface="Verdana" panose="020B0604030504040204" pitchFamily="34" charset="0"/>
              <a:ea typeface="Verdana" panose="020B0604030504040204" pitchFamily="34" charset="0"/>
              <a:cs typeface="Verdana" panose="020B0604030504040204" pitchFamily="34" charset="0"/>
            </a:rPr>
            <a:t>Transportā </a:t>
          </a:r>
        </a:p>
        <a:p>
          <a:r>
            <a:rPr lang="lv-LV" sz="1400" b="1" dirty="0">
              <a:latin typeface="Verdana" panose="020B0604030504040204" pitchFamily="34" charset="0"/>
              <a:ea typeface="Verdana" panose="020B0604030504040204" pitchFamily="34" charset="0"/>
              <a:cs typeface="Verdana" panose="020B0604030504040204" pitchFamily="34" charset="0"/>
            </a:rPr>
            <a:t>7%</a:t>
          </a:r>
          <a:r>
            <a:rPr lang="lv-LV" sz="1200" b="1" dirty="0">
              <a:latin typeface="Verdana" panose="020B0604030504040204" pitchFamily="34" charset="0"/>
              <a:ea typeface="Verdana" panose="020B0604030504040204" pitchFamily="34" charset="0"/>
              <a:cs typeface="Verdana" panose="020B0604030504040204" pitchFamily="34" charset="0"/>
            </a:rPr>
            <a:t> AER īpatsvars</a:t>
          </a:r>
        </a:p>
      </dgm:t>
    </dgm:pt>
    <dgm:pt modelId="{6B0A4728-0947-48EB-A122-804402EA7718}" type="parTrans" cxnId="{207BD773-E1CA-4F2B-A135-184467E86C3B}">
      <dgm:prSet/>
      <dgm:spPr/>
      <dgm:t>
        <a:bodyPr/>
        <a:lstStyle/>
        <a:p>
          <a:endParaRPr lang="lv-LV" sz="2000">
            <a:latin typeface="Verdana" panose="020B0604030504040204" pitchFamily="34" charset="0"/>
            <a:ea typeface="Verdana" panose="020B0604030504040204" pitchFamily="34" charset="0"/>
            <a:cs typeface="Verdana" panose="020B0604030504040204" pitchFamily="34" charset="0"/>
          </a:endParaRPr>
        </a:p>
      </dgm:t>
    </dgm:pt>
    <dgm:pt modelId="{450C0735-A2EF-46CC-A829-5DF39DC4E83F}" type="sibTrans" cxnId="{207BD773-E1CA-4F2B-A135-184467E86C3B}">
      <dgm:prSet/>
      <dgm:spPr/>
      <dgm:t>
        <a:bodyPr/>
        <a:lstStyle/>
        <a:p>
          <a:endParaRPr lang="lv-LV"/>
        </a:p>
      </dgm:t>
    </dgm:pt>
    <dgm:pt modelId="{5500DC08-4F8E-4DE9-A6D7-DF0529D18ABD}">
      <dgm:prSet phldrT="[Text]" custT="1"/>
      <dgm:spPr>
        <a:solidFill>
          <a:schemeClr val="accent4">
            <a:lumMod val="75000"/>
          </a:schemeClr>
        </a:solidFill>
      </dgm:spPr>
      <dgm:t>
        <a:bodyPr/>
        <a:lstStyle/>
        <a:p>
          <a:pPr>
            <a:buFont typeface="Arial" panose="020B0604020202020204" pitchFamily="34" charset="0"/>
            <a:buChar char="•"/>
          </a:pPr>
          <a:r>
            <a:rPr lang="lv-LV" sz="1200" b="1" dirty="0">
              <a:latin typeface="Verdana" panose="020B0604030504040204" pitchFamily="34" charset="0"/>
              <a:ea typeface="Verdana" panose="020B0604030504040204" pitchFamily="34" charset="0"/>
              <a:cs typeface="Verdana" panose="020B0604030504040204" pitchFamily="34" charset="0"/>
            </a:rPr>
            <a:t>Siltumapgādē </a:t>
          </a:r>
          <a:r>
            <a:rPr lang="lv-LV" sz="1400" b="1" dirty="0">
              <a:latin typeface="Verdana" panose="020B0604030504040204" pitchFamily="34" charset="0"/>
              <a:ea typeface="Verdana" panose="020B0604030504040204" pitchFamily="34" charset="0"/>
              <a:cs typeface="Verdana" panose="020B0604030504040204" pitchFamily="34" charset="0"/>
            </a:rPr>
            <a:t>+0,55% </a:t>
          </a:r>
          <a:r>
            <a:rPr lang="lv-LV" sz="1200" b="1" dirty="0">
              <a:latin typeface="Verdana" panose="020B0604030504040204" pitchFamily="34" charset="0"/>
              <a:ea typeface="Verdana" panose="020B0604030504040204" pitchFamily="34" charset="0"/>
              <a:cs typeface="Verdana" panose="020B0604030504040204" pitchFamily="34" charset="0"/>
            </a:rPr>
            <a:t>ikgadēji</a:t>
          </a:r>
        </a:p>
      </dgm:t>
    </dgm:pt>
    <dgm:pt modelId="{51FA9FB2-5403-4758-8815-AA0368F06CE1}" type="parTrans" cxnId="{3A6B2BBC-03D7-400E-A08A-0565AB9C5195}">
      <dgm:prSet/>
      <dgm:spPr/>
      <dgm:t>
        <a:bodyPr/>
        <a:lstStyle/>
        <a:p>
          <a:endParaRPr lang="lv-LV" sz="2000">
            <a:latin typeface="Verdana" panose="020B0604030504040204" pitchFamily="34" charset="0"/>
            <a:ea typeface="Verdana" panose="020B0604030504040204" pitchFamily="34" charset="0"/>
            <a:cs typeface="Verdana" panose="020B0604030504040204" pitchFamily="34" charset="0"/>
          </a:endParaRPr>
        </a:p>
      </dgm:t>
    </dgm:pt>
    <dgm:pt modelId="{B9DC2103-F64C-441D-83FA-B85535B3C44B}" type="sibTrans" cxnId="{3A6B2BBC-03D7-400E-A08A-0565AB9C5195}">
      <dgm:prSet/>
      <dgm:spPr/>
      <dgm:t>
        <a:bodyPr/>
        <a:lstStyle/>
        <a:p>
          <a:endParaRPr lang="lv-LV"/>
        </a:p>
      </dgm:t>
    </dgm:pt>
    <dgm:pt modelId="{24FC4961-B765-46D4-BDF7-BAC7863491B6}">
      <dgm:prSet phldrT="[Text]" custT="1"/>
      <dgm:spPr>
        <a:solidFill>
          <a:schemeClr val="tx2"/>
        </a:solidFill>
      </dgm:spPr>
      <dgm:t>
        <a:bodyPr/>
        <a:lstStyle/>
        <a:p>
          <a:r>
            <a:rPr lang="lv-LV" sz="1600" b="1">
              <a:latin typeface="Verdana" panose="020B0604030504040204" pitchFamily="34" charset="0"/>
              <a:ea typeface="Verdana" panose="020B0604030504040204" pitchFamily="34" charset="0"/>
              <a:cs typeface="Verdana" panose="020B0604030504040204" pitchFamily="34" charset="0"/>
            </a:rPr>
            <a:t>Energoefektivitātes mērķis 32,5%</a:t>
          </a:r>
        </a:p>
      </dgm:t>
    </dgm:pt>
    <dgm:pt modelId="{06991834-A43E-4908-A6FA-0993946CB206}" type="parTrans" cxnId="{FC16F71D-A211-414D-BCAB-E5D9FC2E4E73}">
      <dgm:prSet/>
      <dgm:spPr/>
      <dgm:t>
        <a:bodyPr/>
        <a:lstStyle/>
        <a:p>
          <a:endParaRPr lang="lv-LV"/>
        </a:p>
      </dgm:t>
    </dgm:pt>
    <dgm:pt modelId="{91BF6090-042E-4D7A-80B2-944CBED419B4}" type="sibTrans" cxnId="{FC16F71D-A211-414D-BCAB-E5D9FC2E4E73}">
      <dgm:prSet/>
      <dgm:spPr/>
      <dgm:t>
        <a:bodyPr/>
        <a:lstStyle/>
        <a:p>
          <a:endParaRPr lang="lv-LV"/>
        </a:p>
      </dgm:t>
    </dgm:pt>
    <dgm:pt modelId="{1C3336A1-6D64-4F3E-9261-858039986935}">
      <dgm:prSet phldrT="[Text]" custT="1"/>
      <dgm:spPr>
        <a:solidFill>
          <a:schemeClr val="accent3">
            <a:lumMod val="75000"/>
          </a:schemeClr>
        </a:solidFill>
      </dgm:spPr>
      <dgm:t>
        <a:bodyPr/>
        <a:lstStyle/>
        <a:p>
          <a:r>
            <a:rPr lang="lv-LV" sz="1300" b="1" dirty="0">
              <a:latin typeface="Verdana" panose="020B0604030504040204" pitchFamily="34" charset="0"/>
              <a:ea typeface="Verdana" panose="020B0604030504040204" pitchFamily="34" charset="0"/>
              <a:cs typeface="Verdana" panose="020B0604030504040204" pitchFamily="34" charset="0"/>
            </a:rPr>
            <a:t>Primārās enerģijas patēriņš</a:t>
          </a:r>
        </a:p>
        <a:p>
          <a:r>
            <a:rPr lang="lv-LV" sz="1500" b="1" dirty="0">
              <a:latin typeface="Verdana" panose="020B0604030504040204" pitchFamily="34" charset="0"/>
              <a:ea typeface="Verdana" panose="020B0604030504040204" pitchFamily="34" charset="0"/>
              <a:cs typeface="Verdana" panose="020B0604030504040204" pitchFamily="34" charset="0"/>
            </a:rPr>
            <a:t>45,8-</a:t>
          </a:r>
          <a:r>
            <a:rPr lang="lv-LV" sz="1500" b="1" dirty="0">
              <a:solidFill>
                <a:schemeClr val="bg1"/>
              </a:solidFill>
              <a:latin typeface="Verdana" panose="020B0604030504040204" pitchFamily="34" charset="0"/>
              <a:ea typeface="Verdana" panose="020B0604030504040204" pitchFamily="34" charset="0"/>
              <a:cs typeface="Verdana" panose="020B0604030504040204" pitchFamily="34" charset="0"/>
            </a:rPr>
            <a:t>47,2</a:t>
          </a:r>
          <a:r>
            <a:rPr lang="lv-LV" sz="1300" b="1"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lv-LV" sz="1300" b="1" dirty="0" err="1">
              <a:latin typeface="Verdana" panose="020B0604030504040204" pitchFamily="34" charset="0"/>
              <a:ea typeface="Verdana" panose="020B0604030504040204" pitchFamily="34" charset="0"/>
              <a:cs typeface="Verdana" panose="020B0604030504040204" pitchFamily="34" charset="0"/>
            </a:rPr>
            <a:t>TWh</a:t>
          </a:r>
          <a:endParaRPr lang="lv-LV" sz="1300" b="1" dirty="0">
            <a:latin typeface="Verdana" panose="020B0604030504040204" pitchFamily="34" charset="0"/>
            <a:ea typeface="Verdana" panose="020B0604030504040204" pitchFamily="34" charset="0"/>
            <a:cs typeface="Verdana" panose="020B0604030504040204" pitchFamily="34" charset="0"/>
          </a:endParaRPr>
        </a:p>
      </dgm:t>
    </dgm:pt>
    <dgm:pt modelId="{5B2CF763-633D-4A77-8059-F5B0636DAA7F}" type="parTrans" cxnId="{23DDCB1E-FA6F-4075-9E6F-8598DA0AAC40}">
      <dgm:prSet/>
      <dgm:spPr/>
      <dgm:t>
        <a:bodyPr/>
        <a:lstStyle/>
        <a:p>
          <a:endParaRPr lang="lv-LV" sz="2000">
            <a:latin typeface="Verdana" panose="020B0604030504040204" pitchFamily="34" charset="0"/>
            <a:ea typeface="Verdana" panose="020B0604030504040204" pitchFamily="34" charset="0"/>
            <a:cs typeface="Verdana" panose="020B0604030504040204" pitchFamily="34" charset="0"/>
          </a:endParaRPr>
        </a:p>
      </dgm:t>
    </dgm:pt>
    <dgm:pt modelId="{2AE2F153-70DF-4B24-B36C-9B4AD2B85A9A}" type="sibTrans" cxnId="{23DDCB1E-FA6F-4075-9E6F-8598DA0AAC40}">
      <dgm:prSet/>
      <dgm:spPr/>
      <dgm:t>
        <a:bodyPr/>
        <a:lstStyle/>
        <a:p>
          <a:endParaRPr lang="lv-LV"/>
        </a:p>
      </dgm:t>
    </dgm:pt>
    <dgm:pt modelId="{1EC277A0-2199-4382-8653-DC0ADBCEFD79}">
      <dgm:prSet phldrT="[Text]" custT="1"/>
      <dgm:spPr>
        <a:solidFill>
          <a:schemeClr val="accent3">
            <a:lumMod val="75000"/>
          </a:schemeClr>
        </a:solidFill>
      </dgm:spPr>
      <dgm:t>
        <a:bodyPr/>
        <a:lstStyle/>
        <a:p>
          <a:r>
            <a:rPr lang="lv-LV" sz="1300" b="1" dirty="0">
              <a:latin typeface="Verdana" panose="020B0604030504040204" pitchFamily="34" charset="0"/>
              <a:ea typeface="Verdana" panose="020B0604030504040204" pitchFamily="34" charset="0"/>
              <a:cs typeface="Verdana" panose="020B0604030504040204" pitchFamily="34" charset="0"/>
            </a:rPr>
            <a:t>Kumulatīvais ietaupījums </a:t>
          </a:r>
          <a:r>
            <a:rPr lang="lv-LV" sz="1500" b="1" dirty="0">
              <a:latin typeface="Verdana" panose="020B0604030504040204" pitchFamily="34" charset="0"/>
              <a:ea typeface="Verdana" panose="020B0604030504040204" pitchFamily="34" charset="0"/>
              <a:cs typeface="Verdana" panose="020B0604030504040204" pitchFamily="34" charset="0"/>
            </a:rPr>
            <a:t>20,5 </a:t>
          </a:r>
          <a:r>
            <a:rPr lang="lv-LV" sz="1500" b="1" dirty="0" err="1">
              <a:latin typeface="Verdana" panose="020B0604030504040204" pitchFamily="34" charset="0"/>
              <a:ea typeface="Verdana" panose="020B0604030504040204" pitchFamily="34" charset="0"/>
              <a:cs typeface="Verdana" panose="020B0604030504040204" pitchFamily="34" charset="0"/>
            </a:rPr>
            <a:t>TWh</a:t>
          </a:r>
          <a:r>
            <a:rPr lang="lv-LV" sz="1500" b="1" dirty="0">
              <a:latin typeface="Verdana" panose="020B0604030504040204" pitchFamily="34" charset="0"/>
              <a:ea typeface="Verdana" panose="020B0604030504040204" pitchFamily="34" charset="0"/>
              <a:cs typeface="Verdana" panose="020B0604030504040204" pitchFamily="34" charset="0"/>
            </a:rPr>
            <a:t> </a:t>
          </a:r>
          <a:r>
            <a:rPr lang="lv-LV" sz="1300" b="1" dirty="0">
              <a:latin typeface="Verdana" panose="020B0604030504040204" pitchFamily="34" charset="0"/>
              <a:ea typeface="Verdana" panose="020B0604030504040204" pitchFamily="34" charset="0"/>
              <a:cs typeface="Verdana" panose="020B0604030504040204" pitchFamily="34" charset="0"/>
            </a:rPr>
            <a:t>(jaunie ikgadējie ietaupījumi  ≥ 0,8%)</a:t>
          </a:r>
        </a:p>
      </dgm:t>
    </dgm:pt>
    <dgm:pt modelId="{99BECAF8-8A5C-45DC-8B32-35237DDDA8B5}" type="parTrans" cxnId="{C23581AF-4D03-422E-B20B-FCDA531A6812}">
      <dgm:prSet/>
      <dgm:spPr/>
      <dgm:t>
        <a:bodyPr/>
        <a:lstStyle/>
        <a:p>
          <a:endParaRPr lang="lv-LV" sz="2000">
            <a:latin typeface="Verdana" panose="020B0604030504040204" pitchFamily="34" charset="0"/>
            <a:ea typeface="Verdana" panose="020B0604030504040204" pitchFamily="34" charset="0"/>
            <a:cs typeface="Verdana" panose="020B0604030504040204" pitchFamily="34" charset="0"/>
          </a:endParaRPr>
        </a:p>
      </dgm:t>
    </dgm:pt>
    <dgm:pt modelId="{ADFAF170-39F2-42EB-8D5D-EC58E8AFA3DB}" type="sibTrans" cxnId="{C23581AF-4D03-422E-B20B-FCDA531A6812}">
      <dgm:prSet/>
      <dgm:spPr/>
      <dgm:t>
        <a:bodyPr/>
        <a:lstStyle/>
        <a:p>
          <a:endParaRPr lang="lv-LV"/>
        </a:p>
      </dgm:t>
    </dgm:pt>
    <dgm:pt modelId="{E9AF24AC-BDB9-4E68-B87E-80CC8076E949}">
      <dgm:prSet phldrT="[Text]" custT="1"/>
      <dgm:spPr>
        <a:solidFill>
          <a:schemeClr val="accent3">
            <a:lumMod val="75000"/>
          </a:schemeClr>
        </a:solidFill>
      </dgm:spPr>
      <dgm:t>
        <a:bodyPr/>
        <a:lstStyle/>
        <a:p>
          <a:r>
            <a:rPr lang="lv-LV" sz="1500" b="1" dirty="0">
              <a:solidFill>
                <a:schemeClr val="bg1"/>
              </a:solidFill>
              <a:latin typeface="Verdana" panose="020B0604030504040204" pitchFamily="34" charset="0"/>
              <a:ea typeface="Verdana" panose="020B0604030504040204" pitchFamily="34" charset="0"/>
              <a:cs typeface="Verdana" panose="020B0604030504040204" pitchFamily="34" charset="0"/>
            </a:rPr>
            <a:t>60%</a:t>
          </a:r>
          <a:endParaRPr lang="lv-LV" sz="1500" b="1" dirty="0">
            <a:latin typeface="Verdana" panose="020B0604030504040204" pitchFamily="34" charset="0"/>
            <a:ea typeface="Verdana" panose="020B0604030504040204" pitchFamily="34" charset="0"/>
            <a:cs typeface="Verdana" panose="020B0604030504040204" pitchFamily="34" charset="0"/>
          </a:endParaRPr>
        </a:p>
      </dgm:t>
    </dgm:pt>
    <dgm:pt modelId="{62414DA6-A70A-4711-965D-C25B309D82FB}" type="parTrans" cxnId="{E381DB66-3800-42B4-ADA6-4C3DE2AE708E}">
      <dgm:prSet/>
      <dgm:spPr/>
      <dgm:t>
        <a:bodyPr/>
        <a:lstStyle/>
        <a:p>
          <a:endParaRPr lang="lv-LV" sz="2000">
            <a:latin typeface="Verdana" panose="020B0604030504040204" pitchFamily="34" charset="0"/>
            <a:ea typeface="Verdana" panose="020B0604030504040204" pitchFamily="34" charset="0"/>
            <a:cs typeface="Verdana" panose="020B0604030504040204" pitchFamily="34" charset="0"/>
          </a:endParaRPr>
        </a:p>
      </dgm:t>
    </dgm:pt>
    <dgm:pt modelId="{A5045A4B-5EBF-48C9-B2C1-66C251FC18C0}" type="sibTrans" cxnId="{E381DB66-3800-42B4-ADA6-4C3DE2AE708E}">
      <dgm:prSet/>
      <dgm:spPr/>
      <dgm:t>
        <a:bodyPr/>
        <a:lstStyle/>
        <a:p>
          <a:endParaRPr lang="lv-LV"/>
        </a:p>
      </dgm:t>
    </dgm:pt>
    <dgm:pt modelId="{E7312A8B-94C1-42F0-8F14-B2C27B34308D}">
      <dgm:prSet phldrT="[Text]" custT="1"/>
      <dgm:spPr>
        <a:solidFill>
          <a:schemeClr val="accent4">
            <a:lumMod val="75000"/>
          </a:schemeClr>
        </a:solidFill>
      </dgm:spPr>
      <dgm:t>
        <a:bodyPr/>
        <a:lstStyle/>
        <a:p>
          <a:pPr>
            <a:buFont typeface="Arial" panose="020B0604020202020204" pitchFamily="34" charset="0"/>
            <a:buChar char="•"/>
          </a:pPr>
          <a:r>
            <a:rPr lang="lv-LV" sz="1200" b="1" dirty="0">
              <a:latin typeface="Verdana" panose="020B0604030504040204" pitchFamily="34" charset="0"/>
              <a:ea typeface="Verdana" panose="020B0604030504040204" pitchFamily="34" charset="0"/>
              <a:cs typeface="Verdana" panose="020B0604030504040204" pitchFamily="34" charset="0"/>
            </a:rPr>
            <a:t>Moderno biodegvielu īpatsvars </a:t>
          </a:r>
          <a:r>
            <a:rPr lang="lv-LV" sz="1400" b="1" dirty="0">
              <a:latin typeface="Verdana" panose="020B0604030504040204" pitchFamily="34" charset="0"/>
              <a:ea typeface="Verdana" panose="020B0604030504040204" pitchFamily="34" charset="0"/>
              <a:cs typeface="Verdana" panose="020B0604030504040204" pitchFamily="34" charset="0"/>
            </a:rPr>
            <a:t>0,2%</a:t>
          </a:r>
          <a:r>
            <a:rPr lang="lv-LV" sz="1200" b="1" dirty="0">
              <a:latin typeface="Verdana" panose="020B0604030504040204" pitchFamily="34" charset="0"/>
              <a:ea typeface="Verdana" panose="020B0604030504040204" pitchFamily="34" charset="0"/>
              <a:cs typeface="Verdana" panose="020B0604030504040204" pitchFamily="34" charset="0"/>
            </a:rPr>
            <a:t> 2022.g. – </a:t>
          </a:r>
          <a:r>
            <a:rPr lang="lv-LV" sz="1400" b="1" dirty="0">
              <a:latin typeface="Verdana" panose="020B0604030504040204" pitchFamily="34" charset="0"/>
              <a:ea typeface="Verdana" panose="020B0604030504040204" pitchFamily="34" charset="0"/>
              <a:cs typeface="Verdana" panose="020B0604030504040204" pitchFamily="34" charset="0"/>
            </a:rPr>
            <a:t>3,5%</a:t>
          </a:r>
          <a:r>
            <a:rPr lang="lv-LV" sz="1200" b="1" dirty="0">
              <a:latin typeface="Verdana" panose="020B0604030504040204" pitchFamily="34" charset="0"/>
              <a:ea typeface="Verdana" panose="020B0604030504040204" pitchFamily="34" charset="0"/>
              <a:cs typeface="Verdana" panose="020B0604030504040204" pitchFamily="34" charset="0"/>
            </a:rPr>
            <a:t> 2030.g.</a:t>
          </a:r>
        </a:p>
      </dgm:t>
    </dgm:pt>
    <dgm:pt modelId="{0F72DEE8-D621-4F9C-BCD2-7A8623EF7338}" type="parTrans" cxnId="{37AC2966-1A66-492D-9A22-36022FF91D49}">
      <dgm:prSet/>
      <dgm:spPr/>
      <dgm:t>
        <a:bodyPr/>
        <a:lstStyle/>
        <a:p>
          <a:endParaRPr lang="lv-LV" sz="2000">
            <a:latin typeface="Verdana" panose="020B0604030504040204" pitchFamily="34" charset="0"/>
            <a:ea typeface="Verdana" panose="020B0604030504040204" pitchFamily="34" charset="0"/>
            <a:cs typeface="Verdana" panose="020B0604030504040204" pitchFamily="34" charset="0"/>
          </a:endParaRPr>
        </a:p>
      </dgm:t>
    </dgm:pt>
    <dgm:pt modelId="{1C64F1FA-9589-4F20-B3CE-D398FC69758F}" type="sibTrans" cxnId="{37AC2966-1A66-492D-9A22-36022FF91D49}">
      <dgm:prSet/>
      <dgm:spPr/>
      <dgm:t>
        <a:bodyPr/>
        <a:lstStyle/>
        <a:p>
          <a:endParaRPr lang="lv-LV"/>
        </a:p>
      </dgm:t>
    </dgm:pt>
    <dgm:pt modelId="{192FE019-2F13-4DAC-8695-481C43344E36}">
      <dgm:prSet phldrT="[Text]" custT="1"/>
      <dgm:spPr>
        <a:solidFill>
          <a:schemeClr val="tx2"/>
        </a:solidFill>
      </dgm:spPr>
      <dgm:t>
        <a:bodyPr/>
        <a:lstStyle/>
        <a:p>
          <a:r>
            <a:rPr lang="lv-LV" sz="1600" b="1" dirty="0" err="1">
              <a:latin typeface="Verdana" panose="020B0604030504040204" pitchFamily="34" charset="0"/>
              <a:ea typeface="Verdana" panose="020B0604030504040204" pitchFamily="34" charset="0"/>
              <a:cs typeface="Verdana" panose="020B0604030504040204" pitchFamily="34" charset="0"/>
            </a:rPr>
            <a:t>Starpsavienojumu</a:t>
          </a:r>
          <a:r>
            <a:rPr lang="lv-LV" sz="1600" b="1" dirty="0">
              <a:latin typeface="Verdana" panose="020B0604030504040204" pitchFamily="34" charset="0"/>
              <a:ea typeface="Verdana" panose="020B0604030504040204" pitchFamily="34" charset="0"/>
              <a:cs typeface="Verdana" panose="020B0604030504040204" pitchFamily="34" charset="0"/>
            </a:rPr>
            <a:t> mērķis – 15%</a:t>
          </a:r>
        </a:p>
      </dgm:t>
    </dgm:pt>
    <dgm:pt modelId="{C50F0B94-6D9F-44CE-82CA-CEBFD4C95789}" type="sibTrans" cxnId="{1EFB8EAF-B8C4-43E5-8972-17FE6BF559C5}">
      <dgm:prSet/>
      <dgm:spPr/>
      <dgm:t>
        <a:bodyPr/>
        <a:lstStyle/>
        <a:p>
          <a:endParaRPr lang="lv-LV"/>
        </a:p>
      </dgm:t>
    </dgm:pt>
    <dgm:pt modelId="{C5D715C2-637E-48AB-A094-1D8981FE7579}" type="parTrans" cxnId="{1EFB8EAF-B8C4-43E5-8972-17FE6BF559C5}">
      <dgm:prSet/>
      <dgm:spPr/>
      <dgm:t>
        <a:bodyPr/>
        <a:lstStyle/>
        <a:p>
          <a:endParaRPr lang="lv-LV"/>
        </a:p>
      </dgm:t>
    </dgm:pt>
    <dgm:pt modelId="{20A2F935-0814-45CB-976C-68F80774144E}" type="pres">
      <dgm:prSet presAssocID="{9F424B94-9473-4E61-B413-EF4895D929BF}" presName="hierChild1" presStyleCnt="0">
        <dgm:presLayoutVars>
          <dgm:orgChart val="1"/>
          <dgm:chPref val="1"/>
          <dgm:dir/>
          <dgm:animOne val="branch"/>
          <dgm:animLvl val="lvl"/>
          <dgm:resizeHandles/>
        </dgm:presLayoutVars>
      </dgm:prSet>
      <dgm:spPr/>
    </dgm:pt>
    <dgm:pt modelId="{75356500-2FBB-4249-89D6-91DF0EF71B5E}" type="pres">
      <dgm:prSet presAssocID="{33DBFCED-A4D8-4DCC-8611-112A8B9D7A02}" presName="hierRoot1" presStyleCnt="0">
        <dgm:presLayoutVars>
          <dgm:hierBranch val="init"/>
        </dgm:presLayoutVars>
      </dgm:prSet>
      <dgm:spPr/>
    </dgm:pt>
    <dgm:pt modelId="{C0E1D0D2-B2C7-4E0E-A9EF-D7B0AB9B94B0}" type="pres">
      <dgm:prSet presAssocID="{33DBFCED-A4D8-4DCC-8611-112A8B9D7A02}" presName="rootComposite1" presStyleCnt="0"/>
      <dgm:spPr/>
    </dgm:pt>
    <dgm:pt modelId="{77F02227-C32C-4F1D-956D-B836C7A5E08E}" type="pres">
      <dgm:prSet presAssocID="{33DBFCED-A4D8-4DCC-8611-112A8B9D7A02}" presName="rootText1" presStyleLbl="node0" presStyleIdx="0" presStyleCnt="4" custScaleX="206249" custScaleY="204236">
        <dgm:presLayoutVars>
          <dgm:chPref val="3"/>
        </dgm:presLayoutVars>
      </dgm:prSet>
      <dgm:spPr>
        <a:prstGeom prst="roundRect">
          <a:avLst/>
        </a:prstGeom>
      </dgm:spPr>
    </dgm:pt>
    <dgm:pt modelId="{81EA54CA-6C59-416E-95DB-7D105596D0A7}" type="pres">
      <dgm:prSet presAssocID="{33DBFCED-A4D8-4DCC-8611-112A8B9D7A02}" presName="rootConnector1" presStyleLbl="node1" presStyleIdx="0" presStyleCnt="0"/>
      <dgm:spPr/>
    </dgm:pt>
    <dgm:pt modelId="{BE0839D2-7D66-4C7C-8BBD-F703E178BA67}" type="pres">
      <dgm:prSet presAssocID="{33DBFCED-A4D8-4DCC-8611-112A8B9D7A02}" presName="hierChild2" presStyleCnt="0"/>
      <dgm:spPr/>
    </dgm:pt>
    <dgm:pt modelId="{A6A17A0F-1FB9-41FE-8443-5F8312270BB9}" type="pres">
      <dgm:prSet presAssocID="{E57E7B5F-357C-41B4-832E-54D3E9600823}" presName="Name37" presStyleLbl="parChTrans1D2" presStyleIdx="0" presStyleCnt="6"/>
      <dgm:spPr/>
    </dgm:pt>
    <dgm:pt modelId="{85819942-7AB3-4C7B-8F09-B960163312C9}" type="pres">
      <dgm:prSet presAssocID="{40742D54-818F-4A5A-99E1-7909DD2A4F5F}" presName="hierRoot2" presStyleCnt="0">
        <dgm:presLayoutVars>
          <dgm:hierBranch val="init"/>
        </dgm:presLayoutVars>
      </dgm:prSet>
      <dgm:spPr/>
    </dgm:pt>
    <dgm:pt modelId="{F55476C4-D123-4E08-B190-1D3974B8FBEF}" type="pres">
      <dgm:prSet presAssocID="{40742D54-818F-4A5A-99E1-7909DD2A4F5F}" presName="rootComposite" presStyleCnt="0"/>
      <dgm:spPr/>
    </dgm:pt>
    <dgm:pt modelId="{4777C10E-C992-41AF-9984-CEA8B314BB63}" type="pres">
      <dgm:prSet presAssocID="{40742D54-818F-4A5A-99E1-7909DD2A4F5F}" presName="rootText" presStyleLbl="node2" presStyleIdx="0" presStyleCnt="6" custScaleX="145689" custScaleY="127504">
        <dgm:presLayoutVars>
          <dgm:chPref val="3"/>
        </dgm:presLayoutVars>
      </dgm:prSet>
      <dgm:spPr>
        <a:prstGeom prst="roundRect">
          <a:avLst/>
        </a:prstGeom>
      </dgm:spPr>
    </dgm:pt>
    <dgm:pt modelId="{B0E34571-1A12-4EFB-BB1C-083137DFE3E3}" type="pres">
      <dgm:prSet presAssocID="{40742D54-818F-4A5A-99E1-7909DD2A4F5F}" presName="rootConnector" presStyleLbl="node2" presStyleIdx="0" presStyleCnt="6"/>
      <dgm:spPr/>
    </dgm:pt>
    <dgm:pt modelId="{487955FD-599F-4A7C-9381-9565B046FEE9}" type="pres">
      <dgm:prSet presAssocID="{40742D54-818F-4A5A-99E1-7909DD2A4F5F}" presName="hierChild4" presStyleCnt="0"/>
      <dgm:spPr/>
    </dgm:pt>
    <dgm:pt modelId="{BEA28BA4-35E3-4F0B-BC99-009630976308}" type="pres">
      <dgm:prSet presAssocID="{40742D54-818F-4A5A-99E1-7909DD2A4F5F}" presName="hierChild5" presStyleCnt="0"/>
      <dgm:spPr/>
    </dgm:pt>
    <dgm:pt modelId="{5C295211-8660-4089-BFB4-43887B851CD8}" type="pres">
      <dgm:prSet presAssocID="{2FB4E34F-5029-4092-8C3D-BB50E968F3E3}" presName="Name37" presStyleLbl="parChTrans1D2" presStyleIdx="1" presStyleCnt="6"/>
      <dgm:spPr/>
    </dgm:pt>
    <dgm:pt modelId="{2242CAEA-FD95-4DAE-B055-0A02DF4A140B}" type="pres">
      <dgm:prSet presAssocID="{8E2E18D7-E385-482F-86DE-A2221AB913F8}" presName="hierRoot2" presStyleCnt="0">
        <dgm:presLayoutVars>
          <dgm:hierBranch val="init"/>
        </dgm:presLayoutVars>
      </dgm:prSet>
      <dgm:spPr/>
    </dgm:pt>
    <dgm:pt modelId="{C8293F8A-2C0F-4A7B-BAC4-91A9A09B27F2}" type="pres">
      <dgm:prSet presAssocID="{8E2E18D7-E385-482F-86DE-A2221AB913F8}" presName="rootComposite" presStyleCnt="0"/>
      <dgm:spPr/>
    </dgm:pt>
    <dgm:pt modelId="{4F9A708D-704C-4231-BB20-2215028F0948}" type="pres">
      <dgm:prSet presAssocID="{8E2E18D7-E385-482F-86DE-A2221AB913F8}" presName="rootText" presStyleLbl="node2" presStyleIdx="1" presStyleCnt="6" custScaleX="123629" custScaleY="158781">
        <dgm:presLayoutVars>
          <dgm:chPref val="3"/>
        </dgm:presLayoutVars>
      </dgm:prSet>
      <dgm:spPr>
        <a:prstGeom prst="roundRect">
          <a:avLst/>
        </a:prstGeom>
      </dgm:spPr>
    </dgm:pt>
    <dgm:pt modelId="{0BE9279D-6352-4D25-947A-FE068904FECE}" type="pres">
      <dgm:prSet presAssocID="{8E2E18D7-E385-482F-86DE-A2221AB913F8}" presName="rootConnector" presStyleLbl="node2" presStyleIdx="1" presStyleCnt="6"/>
      <dgm:spPr/>
    </dgm:pt>
    <dgm:pt modelId="{1E8D46AF-BD4F-4D16-B861-7D6D0041F4A1}" type="pres">
      <dgm:prSet presAssocID="{8E2E18D7-E385-482F-86DE-A2221AB913F8}" presName="hierChild4" presStyleCnt="0"/>
      <dgm:spPr/>
    </dgm:pt>
    <dgm:pt modelId="{8A4FDF07-A4E5-434F-8E61-BD536BDB5251}" type="pres">
      <dgm:prSet presAssocID="{8E2E18D7-E385-482F-86DE-A2221AB913F8}" presName="hierChild5" presStyleCnt="0"/>
      <dgm:spPr/>
    </dgm:pt>
    <dgm:pt modelId="{95F3BFFC-0D05-4597-97D0-8379E8D96C26}" type="pres">
      <dgm:prSet presAssocID="{33DBFCED-A4D8-4DCC-8611-112A8B9D7A02}" presName="hierChild3" presStyleCnt="0"/>
      <dgm:spPr/>
    </dgm:pt>
    <dgm:pt modelId="{1C1D1ADC-E3B5-46FD-90BF-E3A303409AFB}" type="pres">
      <dgm:prSet presAssocID="{0EAB8B06-12BF-46A7-BBE2-F89C2F25D0FF}" presName="hierRoot1" presStyleCnt="0">
        <dgm:presLayoutVars>
          <dgm:hierBranch val="init"/>
        </dgm:presLayoutVars>
      </dgm:prSet>
      <dgm:spPr/>
    </dgm:pt>
    <dgm:pt modelId="{879F9FCD-5791-474D-99FB-8D87610556A2}" type="pres">
      <dgm:prSet presAssocID="{0EAB8B06-12BF-46A7-BBE2-F89C2F25D0FF}" presName="rootComposite1" presStyleCnt="0"/>
      <dgm:spPr/>
    </dgm:pt>
    <dgm:pt modelId="{853690EE-06D9-4307-ABA5-E91084E3F74D}" type="pres">
      <dgm:prSet presAssocID="{0EAB8B06-12BF-46A7-BBE2-F89C2F25D0FF}" presName="rootText1" presStyleLbl="node0" presStyleIdx="1" presStyleCnt="4" custScaleX="184314" custScaleY="200957">
        <dgm:presLayoutVars>
          <dgm:chPref val="3"/>
        </dgm:presLayoutVars>
      </dgm:prSet>
      <dgm:spPr>
        <a:prstGeom prst="roundRect">
          <a:avLst/>
        </a:prstGeom>
      </dgm:spPr>
    </dgm:pt>
    <dgm:pt modelId="{369A2A67-D710-47B4-85D8-EBAEB3B2C1CE}" type="pres">
      <dgm:prSet presAssocID="{0EAB8B06-12BF-46A7-BBE2-F89C2F25D0FF}" presName="rootConnector1" presStyleLbl="node1" presStyleIdx="0" presStyleCnt="0"/>
      <dgm:spPr/>
    </dgm:pt>
    <dgm:pt modelId="{B45BCDB9-AD63-48BD-BA90-5B79ECD8F478}" type="pres">
      <dgm:prSet presAssocID="{0EAB8B06-12BF-46A7-BBE2-F89C2F25D0FF}" presName="hierChild2" presStyleCnt="0"/>
      <dgm:spPr/>
    </dgm:pt>
    <dgm:pt modelId="{D1FD75D9-1B78-4AA5-9247-1F63EBFCAE1C}" type="pres">
      <dgm:prSet presAssocID="{B75E2CDE-7747-44B6-B8BB-899778049F8C}" presName="Name37" presStyleLbl="parChTrans1D2" presStyleIdx="2" presStyleCnt="6"/>
      <dgm:spPr/>
    </dgm:pt>
    <dgm:pt modelId="{34C9401A-B673-42A4-9E6D-CA04E65954FB}" type="pres">
      <dgm:prSet presAssocID="{5AA5C114-E6EB-43C7-A6FC-72DAC39833E0}" presName="hierRoot2" presStyleCnt="0">
        <dgm:presLayoutVars>
          <dgm:hierBranch val="init"/>
        </dgm:presLayoutVars>
      </dgm:prSet>
      <dgm:spPr/>
    </dgm:pt>
    <dgm:pt modelId="{79A2960A-D984-4563-AD2E-FF6CF6F34F9A}" type="pres">
      <dgm:prSet presAssocID="{5AA5C114-E6EB-43C7-A6FC-72DAC39833E0}" presName="rootComposite" presStyleCnt="0"/>
      <dgm:spPr/>
    </dgm:pt>
    <dgm:pt modelId="{FAF2BD80-7653-43B2-9DEF-E01BB9FA67BF}" type="pres">
      <dgm:prSet presAssocID="{5AA5C114-E6EB-43C7-A6FC-72DAC39833E0}" presName="rootText" presStyleLbl="node2" presStyleIdx="2" presStyleCnt="6" custScaleX="123629" custScaleY="127504">
        <dgm:presLayoutVars>
          <dgm:chPref val="3"/>
        </dgm:presLayoutVars>
      </dgm:prSet>
      <dgm:spPr>
        <a:prstGeom prst="roundRect">
          <a:avLst/>
        </a:prstGeom>
      </dgm:spPr>
    </dgm:pt>
    <dgm:pt modelId="{40A565DE-EB5D-458D-B26B-80ABC7FFD251}" type="pres">
      <dgm:prSet presAssocID="{5AA5C114-E6EB-43C7-A6FC-72DAC39833E0}" presName="rootConnector" presStyleLbl="node2" presStyleIdx="2" presStyleCnt="6"/>
      <dgm:spPr/>
    </dgm:pt>
    <dgm:pt modelId="{AB8E4F31-B21E-4F04-891F-D3B3CEED3E39}" type="pres">
      <dgm:prSet presAssocID="{5AA5C114-E6EB-43C7-A6FC-72DAC39833E0}" presName="hierChild4" presStyleCnt="0"/>
      <dgm:spPr/>
    </dgm:pt>
    <dgm:pt modelId="{3B975B20-B99D-42F8-8411-CDDC4D0B005F}" type="pres">
      <dgm:prSet presAssocID="{6B0A4728-0947-48EB-A122-804402EA7718}" presName="Name37" presStyleLbl="parChTrans1D3" presStyleIdx="0" presStyleCnt="2"/>
      <dgm:spPr/>
    </dgm:pt>
    <dgm:pt modelId="{C864D988-CFBB-43E1-8FE1-A23E64306EF7}" type="pres">
      <dgm:prSet presAssocID="{62B1A81E-004E-401E-9306-2AF519685A46}" presName="hierRoot2" presStyleCnt="0">
        <dgm:presLayoutVars>
          <dgm:hierBranch val="init"/>
        </dgm:presLayoutVars>
      </dgm:prSet>
      <dgm:spPr/>
    </dgm:pt>
    <dgm:pt modelId="{E1B057B6-B44E-4723-88AD-ECE1186CA727}" type="pres">
      <dgm:prSet presAssocID="{62B1A81E-004E-401E-9306-2AF519685A46}" presName="rootComposite" presStyleCnt="0"/>
      <dgm:spPr/>
    </dgm:pt>
    <dgm:pt modelId="{0A8F3C30-BAA2-4371-AFB7-F4A934EDACD1}" type="pres">
      <dgm:prSet presAssocID="{62B1A81E-004E-401E-9306-2AF519685A46}" presName="rootText" presStyleLbl="node3" presStyleIdx="0" presStyleCnt="2" custScaleX="126599" custScaleY="168406" custLinFactNeighborX="1167" custLinFactNeighborY="37338">
        <dgm:presLayoutVars>
          <dgm:chPref val="3"/>
        </dgm:presLayoutVars>
      </dgm:prSet>
      <dgm:spPr>
        <a:prstGeom prst="roundRect">
          <a:avLst/>
        </a:prstGeom>
      </dgm:spPr>
    </dgm:pt>
    <dgm:pt modelId="{EE44A7D2-2308-42AB-8F8E-707B0F13959A}" type="pres">
      <dgm:prSet presAssocID="{62B1A81E-004E-401E-9306-2AF519685A46}" presName="rootConnector" presStyleLbl="node3" presStyleIdx="0" presStyleCnt="2"/>
      <dgm:spPr/>
    </dgm:pt>
    <dgm:pt modelId="{F2EA68CF-BF68-4671-89F0-C31CC3D8E646}" type="pres">
      <dgm:prSet presAssocID="{62B1A81E-004E-401E-9306-2AF519685A46}" presName="hierChild4" presStyleCnt="0"/>
      <dgm:spPr/>
    </dgm:pt>
    <dgm:pt modelId="{A30C19DD-5594-48DF-8C88-F6B6B00586CB}" type="pres">
      <dgm:prSet presAssocID="{0F72DEE8-D621-4F9C-BCD2-7A8623EF7338}" presName="Name37" presStyleLbl="parChTrans1D4" presStyleIdx="0" presStyleCnt="1"/>
      <dgm:spPr/>
    </dgm:pt>
    <dgm:pt modelId="{35F2B9F2-4FC5-49BD-B61B-3A6B90913E7C}" type="pres">
      <dgm:prSet presAssocID="{E7312A8B-94C1-42F0-8F14-B2C27B34308D}" presName="hierRoot2" presStyleCnt="0">
        <dgm:presLayoutVars>
          <dgm:hierBranch val="init"/>
        </dgm:presLayoutVars>
      </dgm:prSet>
      <dgm:spPr/>
    </dgm:pt>
    <dgm:pt modelId="{98B2B1C5-05F6-4DBC-B2A2-9EA203E1F09A}" type="pres">
      <dgm:prSet presAssocID="{E7312A8B-94C1-42F0-8F14-B2C27B34308D}" presName="rootComposite" presStyleCnt="0"/>
      <dgm:spPr/>
    </dgm:pt>
    <dgm:pt modelId="{6B1615E8-6865-4EC4-B6A5-68A5009D041C}" type="pres">
      <dgm:prSet presAssocID="{E7312A8B-94C1-42F0-8F14-B2C27B34308D}" presName="rootText" presStyleLbl="node4" presStyleIdx="0" presStyleCnt="1" custScaleX="196498" custScaleY="165648" custLinFactNeighborX="1167" custLinFactNeighborY="18669">
        <dgm:presLayoutVars>
          <dgm:chPref val="3"/>
        </dgm:presLayoutVars>
      </dgm:prSet>
      <dgm:spPr>
        <a:prstGeom prst="roundRect">
          <a:avLst/>
        </a:prstGeom>
      </dgm:spPr>
    </dgm:pt>
    <dgm:pt modelId="{8BBA30A3-DF58-42BA-8350-8A2E9C685A3B}" type="pres">
      <dgm:prSet presAssocID="{E7312A8B-94C1-42F0-8F14-B2C27B34308D}" presName="rootConnector" presStyleLbl="node4" presStyleIdx="0" presStyleCnt="1"/>
      <dgm:spPr/>
    </dgm:pt>
    <dgm:pt modelId="{AAE45349-58ED-4BFB-9BF0-C5211E04E597}" type="pres">
      <dgm:prSet presAssocID="{E7312A8B-94C1-42F0-8F14-B2C27B34308D}" presName="hierChild4" presStyleCnt="0"/>
      <dgm:spPr/>
    </dgm:pt>
    <dgm:pt modelId="{B457810C-5E0E-4F51-945A-164F21524BDE}" type="pres">
      <dgm:prSet presAssocID="{E7312A8B-94C1-42F0-8F14-B2C27B34308D}" presName="hierChild5" presStyleCnt="0"/>
      <dgm:spPr/>
    </dgm:pt>
    <dgm:pt modelId="{CB74636E-D546-466D-BE19-E944AA2A04F6}" type="pres">
      <dgm:prSet presAssocID="{62B1A81E-004E-401E-9306-2AF519685A46}" presName="hierChild5" presStyleCnt="0"/>
      <dgm:spPr/>
    </dgm:pt>
    <dgm:pt modelId="{BD693DDB-A3EB-4A88-B5E8-077B04B743BD}" type="pres">
      <dgm:prSet presAssocID="{51FA9FB2-5403-4758-8815-AA0368F06CE1}" presName="Name37" presStyleLbl="parChTrans1D3" presStyleIdx="1" presStyleCnt="2"/>
      <dgm:spPr/>
    </dgm:pt>
    <dgm:pt modelId="{899FD51C-12C4-44AD-B721-7BCC968ADA83}" type="pres">
      <dgm:prSet presAssocID="{5500DC08-4F8E-4DE9-A6D7-DF0529D18ABD}" presName="hierRoot2" presStyleCnt="0">
        <dgm:presLayoutVars>
          <dgm:hierBranch val="init"/>
        </dgm:presLayoutVars>
      </dgm:prSet>
      <dgm:spPr/>
    </dgm:pt>
    <dgm:pt modelId="{8F294D88-191B-40DA-BC76-940BC5BF5C3D}" type="pres">
      <dgm:prSet presAssocID="{5500DC08-4F8E-4DE9-A6D7-DF0529D18ABD}" presName="rootComposite" presStyleCnt="0"/>
      <dgm:spPr/>
    </dgm:pt>
    <dgm:pt modelId="{09C26A36-BF30-46BE-91E9-57F82A1804F9}" type="pres">
      <dgm:prSet presAssocID="{5500DC08-4F8E-4DE9-A6D7-DF0529D18ABD}" presName="rootText" presStyleLbl="node3" presStyleIdx="1" presStyleCnt="2" custScaleX="127544" custScaleY="174155" custLinFactNeighborX="1167" custLinFactNeighborY="37338">
        <dgm:presLayoutVars>
          <dgm:chPref val="3"/>
        </dgm:presLayoutVars>
      </dgm:prSet>
      <dgm:spPr>
        <a:prstGeom prst="roundRect">
          <a:avLst/>
        </a:prstGeom>
      </dgm:spPr>
    </dgm:pt>
    <dgm:pt modelId="{ACC009F1-C82B-4B07-AB18-1F5CDCE0DCF0}" type="pres">
      <dgm:prSet presAssocID="{5500DC08-4F8E-4DE9-A6D7-DF0529D18ABD}" presName="rootConnector" presStyleLbl="node3" presStyleIdx="1" presStyleCnt="2"/>
      <dgm:spPr/>
    </dgm:pt>
    <dgm:pt modelId="{BB7A740A-5C94-48CA-9C21-3AFB232A955C}" type="pres">
      <dgm:prSet presAssocID="{5500DC08-4F8E-4DE9-A6D7-DF0529D18ABD}" presName="hierChild4" presStyleCnt="0"/>
      <dgm:spPr/>
    </dgm:pt>
    <dgm:pt modelId="{FD436D70-6141-48BB-89D3-FFBB1028877B}" type="pres">
      <dgm:prSet presAssocID="{5500DC08-4F8E-4DE9-A6D7-DF0529D18ABD}" presName="hierChild5" presStyleCnt="0"/>
      <dgm:spPr/>
    </dgm:pt>
    <dgm:pt modelId="{F1A18E6D-BC07-45A7-9F2D-56E73E0E9A28}" type="pres">
      <dgm:prSet presAssocID="{5AA5C114-E6EB-43C7-A6FC-72DAC39833E0}" presName="hierChild5" presStyleCnt="0"/>
      <dgm:spPr/>
    </dgm:pt>
    <dgm:pt modelId="{960E74A3-336E-40A3-A76F-C6B56BD97116}" type="pres">
      <dgm:prSet presAssocID="{0EAB8B06-12BF-46A7-BBE2-F89C2F25D0FF}" presName="hierChild3" presStyleCnt="0"/>
      <dgm:spPr/>
    </dgm:pt>
    <dgm:pt modelId="{E2D96C55-330A-43FD-BA89-5AA59E963813}" type="pres">
      <dgm:prSet presAssocID="{24FC4961-B765-46D4-BDF7-BAC7863491B6}" presName="hierRoot1" presStyleCnt="0">
        <dgm:presLayoutVars>
          <dgm:hierBranch val="init"/>
        </dgm:presLayoutVars>
      </dgm:prSet>
      <dgm:spPr/>
    </dgm:pt>
    <dgm:pt modelId="{D6284534-95F5-4A74-B766-296099BAF367}" type="pres">
      <dgm:prSet presAssocID="{24FC4961-B765-46D4-BDF7-BAC7863491B6}" presName="rootComposite1" presStyleCnt="0"/>
      <dgm:spPr/>
    </dgm:pt>
    <dgm:pt modelId="{7708D585-6F9D-4A85-AA9C-0A22A9A8E25F}" type="pres">
      <dgm:prSet presAssocID="{24FC4961-B765-46D4-BDF7-BAC7863491B6}" presName="rootText1" presStyleLbl="node0" presStyleIdx="2" presStyleCnt="4" custScaleX="230969" custScaleY="201798">
        <dgm:presLayoutVars>
          <dgm:chPref val="3"/>
        </dgm:presLayoutVars>
      </dgm:prSet>
      <dgm:spPr>
        <a:prstGeom prst="roundRect">
          <a:avLst/>
        </a:prstGeom>
      </dgm:spPr>
    </dgm:pt>
    <dgm:pt modelId="{DC91C4AA-50E1-4A8F-886A-3FB70F075925}" type="pres">
      <dgm:prSet presAssocID="{24FC4961-B765-46D4-BDF7-BAC7863491B6}" presName="rootConnector1" presStyleLbl="node1" presStyleIdx="0" presStyleCnt="0"/>
      <dgm:spPr/>
    </dgm:pt>
    <dgm:pt modelId="{C9F14A59-F1EE-49D1-AFF4-8401D8F83F95}" type="pres">
      <dgm:prSet presAssocID="{24FC4961-B765-46D4-BDF7-BAC7863491B6}" presName="hierChild2" presStyleCnt="0"/>
      <dgm:spPr/>
    </dgm:pt>
    <dgm:pt modelId="{036EF300-9E9E-4CD6-AF47-126CA0515016}" type="pres">
      <dgm:prSet presAssocID="{5B2CF763-633D-4A77-8059-F5B0636DAA7F}" presName="Name37" presStyleLbl="parChTrans1D2" presStyleIdx="3" presStyleCnt="6"/>
      <dgm:spPr/>
    </dgm:pt>
    <dgm:pt modelId="{77D16996-CE79-4666-B74E-E496288519E3}" type="pres">
      <dgm:prSet presAssocID="{1C3336A1-6D64-4F3E-9261-858039986935}" presName="hierRoot2" presStyleCnt="0">
        <dgm:presLayoutVars>
          <dgm:hierBranch val="init"/>
        </dgm:presLayoutVars>
      </dgm:prSet>
      <dgm:spPr/>
    </dgm:pt>
    <dgm:pt modelId="{48868297-C8AE-440B-BE7B-FC1E3D85476E}" type="pres">
      <dgm:prSet presAssocID="{1C3336A1-6D64-4F3E-9261-858039986935}" presName="rootComposite" presStyleCnt="0"/>
      <dgm:spPr/>
    </dgm:pt>
    <dgm:pt modelId="{EBC23F04-A8C9-4B55-B0F7-74759AFFFC21}" type="pres">
      <dgm:prSet presAssocID="{1C3336A1-6D64-4F3E-9261-858039986935}" presName="rootText" presStyleLbl="node2" presStyleIdx="3" presStyleCnt="6" custScaleX="154646" custScaleY="163875">
        <dgm:presLayoutVars>
          <dgm:chPref val="3"/>
        </dgm:presLayoutVars>
      </dgm:prSet>
      <dgm:spPr>
        <a:prstGeom prst="roundRect">
          <a:avLst/>
        </a:prstGeom>
      </dgm:spPr>
    </dgm:pt>
    <dgm:pt modelId="{8015FAB4-8CFA-4CD5-8CD2-0D1A794EAFA6}" type="pres">
      <dgm:prSet presAssocID="{1C3336A1-6D64-4F3E-9261-858039986935}" presName="rootConnector" presStyleLbl="node2" presStyleIdx="3" presStyleCnt="6"/>
      <dgm:spPr/>
    </dgm:pt>
    <dgm:pt modelId="{87EBA2A9-A6A4-4512-9E25-07A31422DA0F}" type="pres">
      <dgm:prSet presAssocID="{1C3336A1-6D64-4F3E-9261-858039986935}" presName="hierChild4" presStyleCnt="0"/>
      <dgm:spPr/>
    </dgm:pt>
    <dgm:pt modelId="{738F8A7D-3054-4D32-A449-E06A685E1831}" type="pres">
      <dgm:prSet presAssocID="{1C3336A1-6D64-4F3E-9261-858039986935}" presName="hierChild5" presStyleCnt="0"/>
      <dgm:spPr/>
    </dgm:pt>
    <dgm:pt modelId="{845CAC09-CCC7-4425-BEAA-B31253DE6AA9}" type="pres">
      <dgm:prSet presAssocID="{99BECAF8-8A5C-45DC-8B32-35237DDDA8B5}" presName="Name37" presStyleLbl="parChTrans1D2" presStyleIdx="4" presStyleCnt="6"/>
      <dgm:spPr/>
    </dgm:pt>
    <dgm:pt modelId="{ADB8BDCE-17CD-4FB2-80A8-672F629F56BC}" type="pres">
      <dgm:prSet presAssocID="{1EC277A0-2199-4382-8653-DC0ADBCEFD79}" presName="hierRoot2" presStyleCnt="0">
        <dgm:presLayoutVars>
          <dgm:hierBranch val="init"/>
        </dgm:presLayoutVars>
      </dgm:prSet>
      <dgm:spPr/>
    </dgm:pt>
    <dgm:pt modelId="{D263D903-E63B-4580-ABA5-0AD80AA02BF1}" type="pres">
      <dgm:prSet presAssocID="{1EC277A0-2199-4382-8653-DC0ADBCEFD79}" presName="rootComposite" presStyleCnt="0"/>
      <dgm:spPr/>
    </dgm:pt>
    <dgm:pt modelId="{9763D455-FA61-4625-BC25-8D50240DA4DC}" type="pres">
      <dgm:prSet presAssocID="{1EC277A0-2199-4382-8653-DC0ADBCEFD79}" presName="rootText" presStyleLbl="node2" presStyleIdx="4" presStyleCnt="6" custScaleX="127866" custScaleY="295245">
        <dgm:presLayoutVars>
          <dgm:chPref val="3"/>
        </dgm:presLayoutVars>
      </dgm:prSet>
      <dgm:spPr>
        <a:prstGeom prst="roundRect">
          <a:avLst/>
        </a:prstGeom>
      </dgm:spPr>
    </dgm:pt>
    <dgm:pt modelId="{EDCC1738-6F91-4FB7-967F-C343F9575B7B}" type="pres">
      <dgm:prSet presAssocID="{1EC277A0-2199-4382-8653-DC0ADBCEFD79}" presName="rootConnector" presStyleLbl="node2" presStyleIdx="4" presStyleCnt="6"/>
      <dgm:spPr/>
    </dgm:pt>
    <dgm:pt modelId="{C99F5AAB-3373-4411-A73D-8E65A98912B1}" type="pres">
      <dgm:prSet presAssocID="{1EC277A0-2199-4382-8653-DC0ADBCEFD79}" presName="hierChild4" presStyleCnt="0"/>
      <dgm:spPr/>
    </dgm:pt>
    <dgm:pt modelId="{5CC8A3A9-CEFC-4B5D-A61C-7850FB4F3476}" type="pres">
      <dgm:prSet presAssocID="{1EC277A0-2199-4382-8653-DC0ADBCEFD79}" presName="hierChild5" presStyleCnt="0"/>
      <dgm:spPr/>
    </dgm:pt>
    <dgm:pt modelId="{89247E9D-C6E8-4482-9A61-5DE6BA2EAB46}" type="pres">
      <dgm:prSet presAssocID="{24FC4961-B765-46D4-BDF7-BAC7863491B6}" presName="hierChild3" presStyleCnt="0"/>
      <dgm:spPr/>
    </dgm:pt>
    <dgm:pt modelId="{D008B1F1-88F7-4AC1-8C25-CF776B5E34D3}" type="pres">
      <dgm:prSet presAssocID="{192FE019-2F13-4DAC-8695-481C43344E36}" presName="hierRoot1" presStyleCnt="0">
        <dgm:presLayoutVars>
          <dgm:hierBranch val="init"/>
        </dgm:presLayoutVars>
      </dgm:prSet>
      <dgm:spPr/>
    </dgm:pt>
    <dgm:pt modelId="{376E006D-C980-4602-A5F6-5AB7FB4EAA01}" type="pres">
      <dgm:prSet presAssocID="{192FE019-2F13-4DAC-8695-481C43344E36}" presName="rootComposite1" presStyleCnt="0"/>
      <dgm:spPr/>
    </dgm:pt>
    <dgm:pt modelId="{704FCBBE-49E0-4553-A212-D7F1E795435B}" type="pres">
      <dgm:prSet presAssocID="{192FE019-2F13-4DAC-8695-481C43344E36}" presName="rootText1" presStyleLbl="node0" presStyleIdx="3" presStyleCnt="4" custScaleX="205609" custScaleY="202058">
        <dgm:presLayoutVars>
          <dgm:chPref val="3"/>
        </dgm:presLayoutVars>
      </dgm:prSet>
      <dgm:spPr>
        <a:prstGeom prst="roundRect">
          <a:avLst/>
        </a:prstGeom>
      </dgm:spPr>
    </dgm:pt>
    <dgm:pt modelId="{E80E0164-430A-454F-BBC3-5740D8B21DAD}" type="pres">
      <dgm:prSet presAssocID="{192FE019-2F13-4DAC-8695-481C43344E36}" presName="rootConnector1" presStyleLbl="node1" presStyleIdx="0" presStyleCnt="0"/>
      <dgm:spPr/>
    </dgm:pt>
    <dgm:pt modelId="{375D08B9-4E8C-4D08-85C4-7CFC55DC38BB}" type="pres">
      <dgm:prSet presAssocID="{192FE019-2F13-4DAC-8695-481C43344E36}" presName="hierChild2" presStyleCnt="0"/>
      <dgm:spPr/>
    </dgm:pt>
    <dgm:pt modelId="{73D7A406-233A-4635-ABA8-AAC5EB60A11E}" type="pres">
      <dgm:prSet presAssocID="{62414DA6-A70A-4711-965D-C25B309D82FB}" presName="Name37" presStyleLbl="parChTrans1D2" presStyleIdx="5" presStyleCnt="6"/>
      <dgm:spPr/>
    </dgm:pt>
    <dgm:pt modelId="{CF6DC14A-304F-432F-9188-E58B78914751}" type="pres">
      <dgm:prSet presAssocID="{E9AF24AC-BDB9-4E68-B87E-80CC8076E949}" presName="hierRoot2" presStyleCnt="0">
        <dgm:presLayoutVars>
          <dgm:hierBranch val="init"/>
        </dgm:presLayoutVars>
      </dgm:prSet>
      <dgm:spPr/>
    </dgm:pt>
    <dgm:pt modelId="{A5C001E4-CFD0-4FD9-B2AC-0C16934F73F6}" type="pres">
      <dgm:prSet presAssocID="{E9AF24AC-BDB9-4E68-B87E-80CC8076E949}" presName="rootComposite" presStyleCnt="0"/>
      <dgm:spPr/>
    </dgm:pt>
    <dgm:pt modelId="{D9B5C594-575C-4C7C-BA4B-4FC2462B94DA}" type="pres">
      <dgm:prSet presAssocID="{E9AF24AC-BDB9-4E68-B87E-80CC8076E949}" presName="rootText" presStyleLbl="node2" presStyleIdx="5" presStyleCnt="6" custScaleX="123629" custScaleY="127504" custLinFactNeighborX="760" custLinFactNeighborY="-9241">
        <dgm:presLayoutVars>
          <dgm:chPref val="3"/>
        </dgm:presLayoutVars>
      </dgm:prSet>
      <dgm:spPr>
        <a:prstGeom prst="roundRect">
          <a:avLst/>
        </a:prstGeom>
      </dgm:spPr>
    </dgm:pt>
    <dgm:pt modelId="{512C645B-A4D2-4AF8-A4FD-12A1350D9504}" type="pres">
      <dgm:prSet presAssocID="{E9AF24AC-BDB9-4E68-B87E-80CC8076E949}" presName="rootConnector" presStyleLbl="node2" presStyleIdx="5" presStyleCnt="6"/>
      <dgm:spPr/>
    </dgm:pt>
    <dgm:pt modelId="{385B84A2-EAF1-4B78-A7B6-BB3F842FE4E1}" type="pres">
      <dgm:prSet presAssocID="{E9AF24AC-BDB9-4E68-B87E-80CC8076E949}" presName="hierChild4" presStyleCnt="0"/>
      <dgm:spPr/>
    </dgm:pt>
    <dgm:pt modelId="{3358CCAC-F20C-478A-9971-FDD76A9F62AB}" type="pres">
      <dgm:prSet presAssocID="{E9AF24AC-BDB9-4E68-B87E-80CC8076E949}" presName="hierChild5" presStyleCnt="0"/>
      <dgm:spPr/>
    </dgm:pt>
    <dgm:pt modelId="{681A5A81-7A31-4CC5-9285-26983B13520E}" type="pres">
      <dgm:prSet presAssocID="{192FE019-2F13-4DAC-8695-481C43344E36}" presName="hierChild3" presStyleCnt="0"/>
      <dgm:spPr/>
    </dgm:pt>
  </dgm:ptLst>
  <dgm:cxnLst>
    <dgm:cxn modelId="{97817B02-5264-4574-85B4-C863D2AAFC20}" type="presOf" srcId="{5B2CF763-633D-4A77-8059-F5B0636DAA7F}" destId="{036EF300-9E9E-4CD6-AF47-126CA0515016}" srcOrd="0" destOrd="0" presId="urn:microsoft.com/office/officeart/2005/8/layout/orgChart1"/>
    <dgm:cxn modelId="{48EC9009-3054-4755-9962-EF0BF7285A2E}" type="presOf" srcId="{8E2E18D7-E385-482F-86DE-A2221AB913F8}" destId="{0BE9279D-6352-4D25-947A-FE068904FECE}" srcOrd="1" destOrd="0" presId="urn:microsoft.com/office/officeart/2005/8/layout/orgChart1"/>
    <dgm:cxn modelId="{FBC6DC0D-B568-4D13-B4E1-EA59FDFDA6BA}" type="presOf" srcId="{5500DC08-4F8E-4DE9-A6D7-DF0529D18ABD}" destId="{ACC009F1-C82B-4B07-AB18-1F5CDCE0DCF0}" srcOrd="1" destOrd="0" presId="urn:microsoft.com/office/officeart/2005/8/layout/orgChart1"/>
    <dgm:cxn modelId="{FC16F71D-A211-414D-BCAB-E5D9FC2E4E73}" srcId="{9F424B94-9473-4E61-B413-EF4895D929BF}" destId="{24FC4961-B765-46D4-BDF7-BAC7863491B6}" srcOrd="2" destOrd="0" parTransId="{06991834-A43E-4908-A6FA-0993946CB206}" sibTransId="{91BF6090-042E-4D7A-80B2-944CBED419B4}"/>
    <dgm:cxn modelId="{23DDCB1E-FA6F-4075-9E6F-8598DA0AAC40}" srcId="{24FC4961-B765-46D4-BDF7-BAC7863491B6}" destId="{1C3336A1-6D64-4F3E-9261-858039986935}" srcOrd="0" destOrd="0" parTransId="{5B2CF763-633D-4A77-8059-F5B0636DAA7F}" sibTransId="{2AE2F153-70DF-4B24-B36C-9B4AD2B85A9A}"/>
    <dgm:cxn modelId="{F59E3C21-371A-43CB-9040-0D9827C02F59}" type="presOf" srcId="{E57E7B5F-357C-41B4-832E-54D3E9600823}" destId="{A6A17A0F-1FB9-41FE-8443-5F8312270BB9}" srcOrd="0" destOrd="0" presId="urn:microsoft.com/office/officeart/2005/8/layout/orgChart1"/>
    <dgm:cxn modelId="{2A94232B-560D-471A-9204-D133BB729833}" type="presOf" srcId="{8E2E18D7-E385-482F-86DE-A2221AB913F8}" destId="{4F9A708D-704C-4231-BB20-2215028F0948}" srcOrd="0" destOrd="0" presId="urn:microsoft.com/office/officeart/2005/8/layout/orgChart1"/>
    <dgm:cxn modelId="{E6189A30-1EC1-4052-B230-60A356D417C3}" type="presOf" srcId="{62B1A81E-004E-401E-9306-2AF519685A46}" destId="{EE44A7D2-2308-42AB-8F8E-707B0F13959A}" srcOrd="1" destOrd="0" presId="urn:microsoft.com/office/officeart/2005/8/layout/orgChart1"/>
    <dgm:cxn modelId="{7A688035-2396-458D-9F01-6098238502AE}" type="presOf" srcId="{B75E2CDE-7747-44B6-B8BB-899778049F8C}" destId="{D1FD75D9-1B78-4AA5-9247-1F63EBFCAE1C}" srcOrd="0" destOrd="0" presId="urn:microsoft.com/office/officeart/2005/8/layout/orgChart1"/>
    <dgm:cxn modelId="{7A790B36-897D-48F1-9692-EAFEC2131C8A}" type="presOf" srcId="{40742D54-818F-4A5A-99E1-7909DD2A4F5F}" destId="{4777C10E-C992-41AF-9984-CEA8B314BB63}" srcOrd="0" destOrd="0" presId="urn:microsoft.com/office/officeart/2005/8/layout/orgChart1"/>
    <dgm:cxn modelId="{50C7B93C-347C-4DE3-B957-AD0AEB077D8D}" type="presOf" srcId="{33DBFCED-A4D8-4DCC-8611-112A8B9D7A02}" destId="{81EA54CA-6C59-416E-95DB-7D105596D0A7}" srcOrd="1" destOrd="0" presId="urn:microsoft.com/office/officeart/2005/8/layout/orgChart1"/>
    <dgm:cxn modelId="{47ADA140-D244-427C-8B72-99973A104D6B}" srcId="{9F424B94-9473-4E61-B413-EF4895D929BF}" destId="{0EAB8B06-12BF-46A7-BBE2-F89C2F25D0FF}" srcOrd="1" destOrd="0" parTransId="{A69E3CCA-86B7-41BB-9F0B-0FF48A6E7DF2}" sibTransId="{87D951AA-B39C-433A-8B2B-AA8BF103D0FF}"/>
    <dgm:cxn modelId="{D9721F5D-2795-43E8-A719-636EBBA8D177}" type="presOf" srcId="{40742D54-818F-4A5A-99E1-7909DD2A4F5F}" destId="{B0E34571-1A12-4EFB-BB1C-083137DFE3E3}" srcOrd="1" destOrd="0" presId="urn:microsoft.com/office/officeart/2005/8/layout/orgChart1"/>
    <dgm:cxn modelId="{BCF4575E-6BA7-44E3-80A9-DB3DDCB12295}" srcId="{33DBFCED-A4D8-4DCC-8611-112A8B9D7A02}" destId="{40742D54-818F-4A5A-99E1-7909DD2A4F5F}" srcOrd="0" destOrd="0" parTransId="{E57E7B5F-357C-41B4-832E-54D3E9600823}" sibTransId="{E88139AF-C11B-4AD7-A03D-81F862EA81B4}"/>
    <dgm:cxn modelId="{1C2D7F5E-54BA-4F8E-8AAE-F3DE51B56811}" type="presOf" srcId="{E7312A8B-94C1-42F0-8F14-B2C27B34308D}" destId="{6B1615E8-6865-4EC4-B6A5-68A5009D041C}" srcOrd="0" destOrd="0" presId="urn:microsoft.com/office/officeart/2005/8/layout/orgChart1"/>
    <dgm:cxn modelId="{B43BC863-3076-4BE1-872A-CDC7177568B0}" type="presOf" srcId="{1C3336A1-6D64-4F3E-9261-858039986935}" destId="{8015FAB4-8CFA-4CD5-8CD2-0D1A794EAFA6}" srcOrd="1" destOrd="0" presId="urn:microsoft.com/office/officeart/2005/8/layout/orgChart1"/>
    <dgm:cxn modelId="{0188AE44-9ECC-4A7C-893F-580285A1A6E9}" type="presOf" srcId="{51FA9FB2-5403-4758-8815-AA0368F06CE1}" destId="{BD693DDB-A3EB-4A88-B5E8-077B04B743BD}" srcOrd="0" destOrd="0" presId="urn:microsoft.com/office/officeart/2005/8/layout/orgChart1"/>
    <dgm:cxn modelId="{7E19F364-34F6-499C-BC0A-A0299A123237}" type="presOf" srcId="{1EC277A0-2199-4382-8653-DC0ADBCEFD79}" destId="{9763D455-FA61-4625-BC25-8D50240DA4DC}" srcOrd="0" destOrd="0" presId="urn:microsoft.com/office/officeart/2005/8/layout/orgChart1"/>
    <dgm:cxn modelId="{37AC2966-1A66-492D-9A22-36022FF91D49}" srcId="{62B1A81E-004E-401E-9306-2AF519685A46}" destId="{E7312A8B-94C1-42F0-8F14-B2C27B34308D}" srcOrd="0" destOrd="0" parTransId="{0F72DEE8-D621-4F9C-BCD2-7A8623EF7338}" sibTransId="{1C64F1FA-9589-4F20-B3CE-D398FC69758F}"/>
    <dgm:cxn modelId="{E381DB66-3800-42B4-ADA6-4C3DE2AE708E}" srcId="{192FE019-2F13-4DAC-8695-481C43344E36}" destId="{E9AF24AC-BDB9-4E68-B87E-80CC8076E949}" srcOrd="0" destOrd="0" parTransId="{62414DA6-A70A-4711-965D-C25B309D82FB}" sibTransId="{A5045A4B-5EBF-48C9-B2C1-66C251FC18C0}"/>
    <dgm:cxn modelId="{43148C6B-C7B7-409E-B2C8-26333B48725D}" type="presOf" srcId="{5500DC08-4F8E-4DE9-A6D7-DF0529D18ABD}" destId="{09C26A36-BF30-46BE-91E9-57F82A1804F9}" srcOrd="0" destOrd="0" presId="urn:microsoft.com/office/officeart/2005/8/layout/orgChart1"/>
    <dgm:cxn modelId="{9FF69D53-D892-4059-AE9B-E826B7FD8CED}" srcId="{9F424B94-9473-4E61-B413-EF4895D929BF}" destId="{33DBFCED-A4D8-4DCC-8611-112A8B9D7A02}" srcOrd="0" destOrd="0" parTransId="{C493D646-83DA-4F6E-8EF7-18D3E6D3D080}" sibTransId="{775D6EBA-BFF8-4875-B5AF-37AD37593726}"/>
    <dgm:cxn modelId="{207BD773-E1CA-4F2B-A135-184467E86C3B}" srcId="{5AA5C114-E6EB-43C7-A6FC-72DAC39833E0}" destId="{62B1A81E-004E-401E-9306-2AF519685A46}" srcOrd="0" destOrd="0" parTransId="{6B0A4728-0947-48EB-A122-804402EA7718}" sibTransId="{450C0735-A2EF-46CC-A829-5DF39DC4E83F}"/>
    <dgm:cxn modelId="{55E03658-CBBD-413C-B164-07D8DFD9298C}" type="presOf" srcId="{62414DA6-A70A-4711-965D-C25B309D82FB}" destId="{73D7A406-233A-4635-ABA8-AAC5EB60A11E}" srcOrd="0" destOrd="0" presId="urn:microsoft.com/office/officeart/2005/8/layout/orgChart1"/>
    <dgm:cxn modelId="{57A0D879-9E0E-43C7-86A6-5A56C0FA608B}" type="presOf" srcId="{24FC4961-B765-46D4-BDF7-BAC7863491B6}" destId="{7708D585-6F9D-4A85-AA9C-0A22A9A8E25F}" srcOrd="0" destOrd="0" presId="urn:microsoft.com/office/officeart/2005/8/layout/orgChart1"/>
    <dgm:cxn modelId="{39DC247D-2E7B-4C18-A396-76F83A0466F6}" type="presOf" srcId="{62B1A81E-004E-401E-9306-2AF519685A46}" destId="{0A8F3C30-BAA2-4371-AFB7-F4A934EDACD1}" srcOrd="0" destOrd="0" presId="urn:microsoft.com/office/officeart/2005/8/layout/orgChart1"/>
    <dgm:cxn modelId="{296DA67F-1087-4630-BB31-B49C7176C980}" srcId="{0EAB8B06-12BF-46A7-BBE2-F89C2F25D0FF}" destId="{5AA5C114-E6EB-43C7-A6FC-72DAC39833E0}" srcOrd="0" destOrd="0" parTransId="{B75E2CDE-7747-44B6-B8BB-899778049F8C}" sibTransId="{BD5994F8-86FB-45E4-9625-DA2E5F63DB5B}"/>
    <dgm:cxn modelId="{4DADE594-C5FC-49C2-864C-D727C808AF3C}" type="presOf" srcId="{E9AF24AC-BDB9-4E68-B87E-80CC8076E949}" destId="{512C645B-A4D2-4AF8-A4FD-12A1350D9504}" srcOrd="1" destOrd="0" presId="urn:microsoft.com/office/officeart/2005/8/layout/orgChart1"/>
    <dgm:cxn modelId="{5B9ABD9E-B179-428D-A92E-1067156ED33F}" type="presOf" srcId="{5AA5C114-E6EB-43C7-A6FC-72DAC39833E0}" destId="{40A565DE-EB5D-458D-B26B-80ABC7FFD251}" srcOrd="1" destOrd="0" presId="urn:microsoft.com/office/officeart/2005/8/layout/orgChart1"/>
    <dgm:cxn modelId="{601492A2-3EAD-4BCC-80CE-8F41A6079A3C}" type="presOf" srcId="{5AA5C114-E6EB-43C7-A6FC-72DAC39833E0}" destId="{FAF2BD80-7653-43B2-9DEF-E01BB9FA67BF}" srcOrd="0" destOrd="0" presId="urn:microsoft.com/office/officeart/2005/8/layout/orgChart1"/>
    <dgm:cxn modelId="{B862C0A2-1799-428E-BB7C-8FAF82A195EC}" type="presOf" srcId="{E7312A8B-94C1-42F0-8F14-B2C27B34308D}" destId="{8BBA30A3-DF58-42BA-8350-8A2E9C685A3B}" srcOrd="1" destOrd="0" presId="urn:microsoft.com/office/officeart/2005/8/layout/orgChart1"/>
    <dgm:cxn modelId="{C55105AD-CAAB-41BD-97B2-8338BBB80DD4}" type="presOf" srcId="{6B0A4728-0947-48EB-A122-804402EA7718}" destId="{3B975B20-B99D-42F8-8411-CDDC4D0B005F}" srcOrd="0" destOrd="0" presId="urn:microsoft.com/office/officeart/2005/8/layout/orgChart1"/>
    <dgm:cxn modelId="{C23581AF-4D03-422E-B20B-FCDA531A6812}" srcId="{24FC4961-B765-46D4-BDF7-BAC7863491B6}" destId="{1EC277A0-2199-4382-8653-DC0ADBCEFD79}" srcOrd="1" destOrd="0" parTransId="{99BECAF8-8A5C-45DC-8B32-35237DDDA8B5}" sibTransId="{ADFAF170-39F2-42EB-8D5D-EC58E8AFA3DB}"/>
    <dgm:cxn modelId="{1EFB8EAF-B8C4-43E5-8972-17FE6BF559C5}" srcId="{9F424B94-9473-4E61-B413-EF4895D929BF}" destId="{192FE019-2F13-4DAC-8695-481C43344E36}" srcOrd="3" destOrd="0" parTransId="{C5D715C2-637E-48AB-A094-1D8981FE7579}" sibTransId="{C50F0B94-6D9F-44CE-82CA-CEBFD4C95789}"/>
    <dgm:cxn modelId="{B0771FB3-459F-4381-803A-C1BF2CA459B1}" type="presOf" srcId="{192FE019-2F13-4DAC-8695-481C43344E36}" destId="{E80E0164-430A-454F-BBC3-5740D8B21DAD}" srcOrd="1" destOrd="0" presId="urn:microsoft.com/office/officeart/2005/8/layout/orgChart1"/>
    <dgm:cxn modelId="{0F568BB3-EC62-43B2-8698-3183D811D904}" srcId="{33DBFCED-A4D8-4DCC-8611-112A8B9D7A02}" destId="{8E2E18D7-E385-482F-86DE-A2221AB913F8}" srcOrd="1" destOrd="0" parTransId="{2FB4E34F-5029-4092-8C3D-BB50E968F3E3}" sibTransId="{A136C10E-2677-4335-87B3-3F4D87D17C74}"/>
    <dgm:cxn modelId="{9D0BB4B9-A58A-44C4-B619-3A14DEFC6DB8}" type="presOf" srcId="{0F72DEE8-D621-4F9C-BCD2-7A8623EF7338}" destId="{A30C19DD-5594-48DF-8C88-F6B6B00586CB}" srcOrd="0" destOrd="0" presId="urn:microsoft.com/office/officeart/2005/8/layout/orgChart1"/>
    <dgm:cxn modelId="{3A6B2BBC-03D7-400E-A08A-0565AB9C5195}" srcId="{5AA5C114-E6EB-43C7-A6FC-72DAC39833E0}" destId="{5500DC08-4F8E-4DE9-A6D7-DF0529D18ABD}" srcOrd="1" destOrd="0" parTransId="{51FA9FB2-5403-4758-8815-AA0368F06CE1}" sibTransId="{B9DC2103-F64C-441D-83FA-B85535B3C44B}"/>
    <dgm:cxn modelId="{153B11C8-5419-462D-9658-238D33C10632}" type="presOf" srcId="{1C3336A1-6D64-4F3E-9261-858039986935}" destId="{EBC23F04-A8C9-4B55-B0F7-74759AFFFC21}" srcOrd="0" destOrd="0" presId="urn:microsoft.com/office/officeart/2005/8/layout/orgChart1"/>
    <dgm:cxn modelId="{58B2A4D6-9B34-4114-989C-325F9759A47F}" type="presOf" srcId="{99BECAF8-8A5C-45DC-8B32-35237DDDA8B5}" destId="{845CAC09-CCC7-4425-BEAA-B31253DE6AA9}" srcOrd="0" destOrd="0" presId="urn:microsoft.com/office/officeart/2005/8/layout/orgChart1"/>
    <dgm:cxn modelId="{A2791BDB-893D-4A53-8611-F332570D5B8B}" type="presOf" srcId="{0EAB8B06-12BF-46A7-BBE2-F89C2F25D0FF}" destId="{853690EE-06D9-4307-ABA5-E91084E3F74D}" srcOrd="0" destOrd="0" presId="urn:microsoft.com/office/officeart/2005/8/layout/orgChart1"/>
    <dgm:cxn modelId="{1D66F1E4-6CC4-4F98-98BB-C3A55DB5869B}" type="presOf" srcId="{2FB4E34F-5029-4092-8C3D-BB50E968F3E3}" destId="{5C295211-8660-4089-BFB4-43887B851CD8}" srcOrd="0" destOrd="0" presId="urn:microsoft.com/office/officeart/2005/8/layout/orgChart1"/>
    <dgm:cxn modelId="{9165B4ED-41BC-4860-B193-321840AF0197}" type="presOf" srcId="{9F424B94-9473-4E61-B413-EF4895D929BF}" destId="{20A2F935-0814-45CB-976C-68F80774144E}" srcOrd="0" destOrd="0" presId="urn:microsoft.com/office/officeart/2005/8/layout/orgChart1"/>
    <dgm:cxn modelId="{089AA5F2-DB33-4FC0-9057-8051734C0088}" type="presOf" srcId="{192FE019-2F13-4DAC-8695-481C43344E36}" destId="{704FCBBE-49E0-4553-A212-D7F1E795435B}" srcOrd="0" destOrd="0" presId="urn:microsoft.com/office/officeart/2005/8/layout/orgChart1"/>
    <dgm:cxn modelId="{9F05D4F6-AC93-4FCF-B872-F4475BD501A1}" type="presOf" srcId="{33DBFCED-A4D8-4DCC-8611-112A8B9D7A02}" destId="{77F02227-C32C-4F1D-956D-B836C7A5E08E}" srcOrd="0" destOrd="0" presId="urn:microsoft.com/office/officeart/2005/8/layout/orgChart1"/>
    <dgm:cxn modelId="{E93C92F9-FB54-4BD6-9364-47F4D1623029}" type="presOf" srcId="{E9AF24AC-BDB9-4E68-B87E-80CC8076E949}" destId="{D9B5C594-575C-4C7C-BA4B-4FC2462B94DA}" srcOrd="0" destOrd="0" presId="urn:microsoft.com/office/officeart/2005/8/layout/orgChart1"/>
    <dgm:cxn modelId="{56B332FB-DB0F-406A-A34D-3B25963B7C39}" type="presOf" srcId="{0EAB8B06-12BF-46A7-BBE2-F89C2F25D0FF}" destId="{369A2A67-D710-47B4-85D8-EBAEB3B2C1CE}" srcOrd="1" destOrd="0" presId="urn:microsoft.com/office/officeart/2005/8/layout/orgChart1"/>
    <dgm:cxn modelId="{E24FD6FB-17F6-4058-A4AC-75CF277788CB}" type="presOf" srcId="{24FC4961-B765-46D4-BDF7-BAC7863491B6}" destId="{DC91C4AA-50E1-4A8F-886A-3FB70F075925}" srcOrd="1" destOrd="0" presId="urn:microsoft.com/office/officeart/2005/8/layout/orgChart1"/>
    <dgm:cxn modelId="{B20A10FD-829D-4823-A121-596E33030BAD}" type="presOf" srcId="{1EC277A0-2199-4382-8653-DC0ADBCEFD79}" destId="{EDCC1738-6F91-4FB7-967F-C343F9575B7B}" srcOrd="1" destOrd="0" presId="urn:microsoft.com/office/officeart/2005/8/layout/orgChart1"/>
    <dgm:cxn modelId="{1A46E5D2-275C-4415-B71C-5DD06E02C532}" type="presParOf" srcId="{20A2F935-0814-45CB-976C-68F80774144E}" destId="{75356500-2FBB-4249-89D6-91DF0EF71B5E}" srcOrd="0" destOrd="0" presId="urn:microsoft.com/office/officeart/2005/8/layout/orgChart1"/>
    <dgm:cxn modelId="{9D289F18-9F26-4281-B97D-22B4AEA1C3D1}" type="presParOf" srcId="{75356500-2FBB-4249-89D6-91DF0EF71B5E}" destId="{C0E1D0D2-B2C7-4E0E-A9EF-D7B0AB9B94B0}" srcOrd="0" destOrd="0" presId="urn:microsoft.com/office/officeart/2005/8/layout/orgChart1"/>
    <dgm:cxn modelId="{C47AE4DA-8A83-42B2-93B6-E0484955DDED}" type="presParOf" srcId="{C0E1D0D2-B2C7-4E0E-A9EF-D7B0AB9B94B0}" destId="{77F02227-C32C-4F1D-956D-B836C7A5E08E}" srcOrd="0" destOrd="0" presId="urn:microsoft.com/office/officeart/2005/8/layout/orgChart1"/>
    <dgm:cxn modelId="{AEF4AA56-EF3A-43B9-93AA-DC2B55B52785}" type="presParOf" srcId="{C0E1D0D2-B2C7-4E0E-A9EF-D7B0AB9B94B0}" destId="{81EA54CA-6C59-416E-95DB-7D105596D0A7}" srcOrd="1" destOrd="0" presId="urn:microsoft.com/office/officeart/2005/8/layout/orgChart1"/>
    <dgm:cxn modelId="{89809456-3EB0-4DF2-96F0-5186925B1208}" type="presParOf" srcId="{75356500-2FBB-4249-89D6-91DF0EF71B5E}" destId="{BE0839D2-7D66-4C7C-8BBD-F703E178BA67}" srcOrd="1" destOrd="0" presId="urn:microsoft.com/office/officeart/2005/8/layout/orgChart1"/>
    <dgm:cxn modelId="{55F0C86E-3E0C-4B40-8808-54165230C463}" type="presParOf" srcId="{BE0839D2-7D66-4C7C-8BBD-F703E178BA67}" destId="{A6A17A0F-1FB9-41FE-8443-5F8312270BB9}" srcOrd="0" destOrd="0" presId="urn:microsoft.com/office/officeart/2005/8/layout/orgChart1"/>
    <dgm:cxn modelId="{D3476F0C-8C25-4B7F-9E47-39FDD921A0AF}" type="presParOf" srcId="{BE0839D2-7D66-4C7C-8BBD-F703E178BA67}" destId="{85819942-7AB3-4C7B-8F09-B960163312C9}" srcOrd="1" destOrd="0" presId="urn:microsoft.com/office/officeart/2005/8/layout/orgChart1"/>
    <dgm:cxn modelId="{11E433EB-57F6-4386-9848-4D01080A354D}" type="presParOf" srcId="{85819942-7AB3-4C7B-8F09-B960163312C9}" destId="{F55476C4-D123-4E08-B190-1D3974B8FBEF}" srcOrd="0" destOrd="0" presId="urn:microsoft.com/office/officeart/2005/8/layout/orgChart1"/>
    <dgm:cxn modelId="{317C6A0B-EF21-49FA-99F9-F0A02B434F7C}" type="presParOf" srcId="{F55476C4-D123-4E08-B190-1D3974B8FBEF}" destId="{4777C10E-C992-41AF-9984-CEA8B314BB63}" srcOrd="0" destOrd="0" presId="urn:microsoft.com/office/officeart/2005/8/layout/orgChart1"/>
    <dgm:cxn modelId="{A62D4172-EA04-49EB-A62F-F55AB42C3474}" type="presParOf" srcId="{F55476C4-D123-4E08-B190-1D3974B8FBEF}" destId="{B0E34571-1A12-4EFB-BB1C-083137DFE3E3}" srcOrd="1" destOrd="0" presId="urn:microsoft.com/office/officeart/2005/8/layout/orgChart1"/>
    <dgm:cxn modelId="{C168FF0B-E064-41D1-8F52-89394D6E4874}" type="presParOf" srcId="{85819942-7AB3-4C7B-8F09-B960163312C9}" destId="{487955FD-599F-4A7C-9381-9565B046FEE9}" srcOrd="1" destOrd="0" presId="urn:microsoft.com/office/officeart/2005/8/layout/orgChart1"/>
    <dgm:cxn modelId="{3EB0DF2C-5830-4FBA-B0EE-40806A8C02D0}" type="presParOf" srcId="{85819942-7AB3-4C7B-8F09-B960163312C9}" destId="{BEA28BA4-35E3-4F0B-BC99-009630976308}" srcOrd="2" destOrd="0" presId="urn:microsoft.com/office/officeart/2005/8/layout/orgChart1"/>
    <dgm:cxn modelId="{BF7A4842-3C71-4E18-9AC6-F8F20402CD5D}" type="presParOf" srcId="{BE0839D2-7D66-4C7C-8BBD-F703E178BA67}" destId="{5C295211-8660-4089-BFB4-43887B851CD8}" srcOrd="2" destOrd="0" presId="urn:microsoft.com/office/officeart/2005/8/layout/orgChart1"/>
    <dgm:cxn modelId="{E4232701-49FC-4160-9DF2-1603B7511E8C}" type="presParOf" srcId="{BE0839D2-7D66-4C7C-8BBD-F703E178BA67}" destId="{2242CAEA-FD95-4DAE-B055-0A02DF4A140B}" srcOrd="3" destOrd="0" presId="urn:microsoft.com/office/officeart/2005/8/layout/orgChart1"/>
    <dgm:cxn modelId="{0B395A38-1A8E-4DFE-A7F6-2D5D316D150C}" type="presParOf" srcId="{2242CAEA-FD95-4DAE-B055-0A02DF4A140B}" destId="{C8293F8A-2C0F-4A7B-BAC4-91A9A09B27F2}" srcOrd="0" destOrd="0" presId="urn:microsoft.com/office/officeart/2005/8/layout/orgChart1"/>
    <dgm:cxn modelId="{2D35628D-A83B-4A50-830F-90512AF49FCE}" type="presParOf" srcId="{C8293F8A-2C0F-4A7B-BAC4-91A9A09B27F2}" destId="{4F9A708D-704C-4231-BB20-2215028F0948}" srcOrd="0" destOrd="0" presId="urn:microsoft.com/office/officeart/2005/8/layout/orgChart1"/>
    <dgm:cxn modelId="{E31477E1-FD2F-4BB4-8C68-FAF5012875D4}" type="presParOf" srcId="{C8293F8A-2C0F-4A7B-BAC4-91A9A09B27F2}" destId="{0BE9279D-6352-4D25-947A-FE068904FECE}" srcOrd="1" destOrd="0" presId="urn:microsoft.com/office/officeart/2005/8/layout/orgChart1"/>
    <dgm:cxn modelId="{A0DE537E-FC65-4A69-A699-03920981116B}" type="presParOf" srcId="{2242CAEA-FD95-4DAE-B055-0A02DF4A140B}" destId="{1E8D46AF-BD4F-4D16-B861-7D6D0041F4A1}" srcOrd="1" destOrd="0" presId="urn:microsoft.com/office/officeart/2005/8/layout/orgChart1"/>
    <dgm:cxn modelId="{3492912A-7968-40BF-9332-369F3966A9C9}" type="presParOf" srcId="{2242CAEA-FD95-4DAE-B055-0A02DF4A140B}" destId="{8A4FDF07-A4E5-434F-8E61-BD536BDB5251}" srcOrd="2" destOrd="0" presId="urn:microsoft.com/office/officeart/2005/8/layout/orgChart1"/>
    <dgm:cxn modelId="{EC31FEF4-D596-462E-847F-CD7045AC8620}" type="presParOf" srcId="{75356500-2FBB-4249-89D6-91DF0EF71B5E}" destId="{95F3BFFC-0D05-4597-97D0-8379E8D96C26}" srcOrd="2" destOrd="0" presId="urn:microsoft.com/office/officeart/2005/8/layout/orgChart1"/>
    <dgm:cxn modelId="{4D17D52F-33B1-444C-8584-FEF3C1B5DFAB}" type="presParOf" srcId="{20A2F935-0814-45CB-976C-68F80774144E}" destId="{1C1D1ADC-E3B5-46FD-90BF-E3A303409AFB}" srcOrd="1" destOrd="0" presId="urn:microsoft.com/office/officeart/2005/8/layout/orgChart1"/>
    <dgm:cxn modelId="{DB2C72E5-C505-49FD-80B3-D5E6CBBCB1D1}" type="presParOf" srcId="{1C1D1ADC-E3B5-46FD-90BF-E3A303409AFB}" destId="{879F9FCD-5791-474D-99FB-8D87610556A2}" srcOrd="0" destOrd="0" presId="urn:microsoft.com/office/officeart/2005/8/layout/orgChart1"/>
    <dgm:cxn modelId="{85673F5D-708A-4A79-B3BD-3A895055FBA1}" type="presParOf" srcId="{879F9FCD-5791-474D-99FB-8D87610556A2}" destId="{853690EE-06D9-4307-ABA5-E91084E3F74D}" srcOrd="0" destOrd="0" presId="urn:microsoft.com/office/officeart/2005/8/layout/orgChart1"/>
    <dgm:cxn modelId="{71230913-BB2A-408A-8F6B-D42C0F2130E9}" type="presParOf" srcId="{879F9FCD-5791-474D-99FB-8D87610556A2}" destId="{369A2A67-D710-47B4-85D8-EBAEB3B2C1CE}" srcOrd="1" destOrd="0" presId="urn:microsoft.com/office/officeart/2005/8/layout/orgChart1"/>
    <dgm:cxn modelId="{FBD45A8D-B6F6-4F52-996B-9814767B4CD9}" type="presParOf" srcId="{1C1D1ADC-E3B5-46FD-90BF-E3A303409AFB}" destId="{B45BCDB9-AD63-48BD-BA90-5B79ECD8F478}" srcOrd="1" destOrd="0" presId="urn:microsoft.com/office/officeart/2005/8/layout/orgChart1"/>
    <dgm:cxn modelId="{F863909E-1FC2-4BBB-83D8-A10FD11A1EAF}" type="presParOf" srcId="{B45BCDB9-AD63-48BD-BA90-5B79ECD8F478}" destId="{D1FD75D9-1B78-4AA5-9247-1F63EBFCAE1C}" srcOrd="0" destOrd="0" presId="urn:microsoft.com/office/officeart/2005/8/layout/orgChart1"/>
    <dgm:cxn modelId="{C1439449-D2EB-482F-9351-15302ACEB862}" type="presParOf" srcId="{B45BCDB9-AD63-48BD-BA90-5B79ECD8F478}" destId="{34C9401A-B673-42A4-9E6D-CA04E65954FB}" srcOrd="1" destOrd="0" presId="urn:microsoft.com/office/officeart/2005/8/layout/orgChart1"/>
    <dgm:cxn modelId="{21A0FDD4-415B-477B-8CBD-7FBF6E27EFB7}" type="presParOf" srcId="{34C9401A-B673-42A4-9E6D-CA04E65954FB}" destId="{79A2960A-D984-4563-AD2E-FF6CF6F34F9A}" srcOrd="0" destOrd="0" presId="urn:microsoft.com/office/officeart/2005/8/layout/orgChart1"/>
    <dgm:cxn modelId="{5BB55C3E-D6F1-4FE1-9193-A7496E4C0968}" type="presParOf" srcId="{79A2960A-D984-4563-AD2E-FF6CF6F34F9A}" destId="{FAF2BD80-7653-43B2-9DEF-E01BB9FA67BF}" srcOrd="0" destOrd="0" presId="urn:microsoft.com/office/officeart/2005/8/layout/orgChart1"/>
    <dgm:cxn modelId="{D3F35AB9-F658-4799-9825-F5A37022184F}" type="presParOf" srcId="{79A2960A-D984-4563-AD2E-FF6CF6F34F9A}" destId="{40A565DE-EB5D-458D-B26B-80ABC7FFD251}" srcOrd="1" destOrd="0" presId="urn:microsoft.com/office/officeart/2005/8/layout/orgChart1"/>
    <dgm:cxn modelId="{AA907503-A079-43BE-8951-468FD70B83F3}" type="presParOf" srcId="{34C9401A-B673-42A4-9E6D-CA04E65954FB}" destId="{AB8E4F31-B21E-4F04-891F-D3B3CEED3E39}" srcOrd="1" destOrd="0" presId="urn:microsoft.com/office/officeart/2005/8/layout/orgChart1"/>
    <dgm:cxn modelId="{980D292F-5F94-459E-8543-C78822BDE30C}" type="presParOf" srcId="{AB8E4F31-B21E-4F04-891F-D3B3CEED3E39}" destId="{3B975B20-B99D-42F8-8411-CDDC4D0B005F}" srcOrd="0" destOrd="0" presId="urn:microsoft.com/office/officeart/2005/8/layout/orgChart1"/>
    <dgm:cxn modelId="{E01E6F2D-BB96-404F-9D66-6A5CCAAFEE82}" type="presParOf" srcId="{AB8E4F31-B21E-4F04-891F-D3B3CEED3E39}" destId="{C864D988-CFBB-43E1-8FE1-A23E64306EF7}" srcOrd="1" destOrd="0" presId="urn:microsoft.com/office/officeart/2005/8/layout/orgChart1"/>
    <dgm:cxn modelId="{9C316B01-9E2F-4620-932A-86FD2F2D6914}" type="presParOf" srcId="{C864D988-CFBB-43E1-8FE1-A23E64306EF7}" destId="{E1B057B6-B44E-4723-88AD-ECE1186CA727}" srcOrd="0" destOrd="0" presId="urn:microsoft.com/office/officeart/2005/8/layout/orgChart1"/>
    <dgm:cxn modelId="{E0DBDCD1-B03C-491B-A0A2-F5B409E3B9B6}" type="presParOf" srcId="{E1B057B6-B44E-4723-88AD-ECE1186CA727}" destId="{0A8F3C30-BAA2-4371-AFB7-F4A934EDACD1}" srcOrd="0" destOrd="0" presId="urn:microsoft.com/office/officeart/2005/8/layout/orgChart1"/>
    <dgm:cxn modelId="{F67FAC97-2C24-4871-8947-D1DE28E71343}" type="presParOf" srcId="{E1B057B6-B44E-4723-88AD-ECE1186CA727}" destId="{EE44A7D2-2308-42AB-8F8E-707B0F13959A}" srcOrd="1" destOrd="0" presId="urn:microsoft.com/office/officeart/2005/8/layout/orgChart1"/>
    <dgm:cxn modelId="{A5E1DBE8-7611-4FAF-A6AD-3BE4DAF65436}" type="presParOf" srcId="{C864D988-CFBB-43E1-8FE1-A23E64306EF7}" destId="{F2EA68CF-BF68-4671-89F0-C31CC3D8E646}" srcOrd="1" destOrd="0" presId="urn:microsoft.com/office/officeart/2005/8/layout/orgChart1"/>
    <dgm:cxn modelId="{C7AFB5B7-9F99-4D5F-A87D-49376D64B167}" type="presParOf" srcId="{F2EA68CF-BF68-4671-89F0-C31CC3D8E646}" destId="{A30C19DD-5594-48DF-8C88-F6B6B00586CB}" srcOrd="0" destOrd="0" presId="urn:microsoft.com/office/officeart/2005/8/layout/orgChart1"/>
    <dgm:cxn modelId="{292FFFC0-4805-4163-BE2E-70558C6551CB}" type="presParOf" srcId="{F2EA68CF-BF68-4671-89F0-C31CC3D8E646}" destId="{35F2B9F2-4FC5-49BD-B61B-3A6B90913E7C}" srcOrd="1" destOrd="0" presId="urn:microsoft.com/office/officeart/2005/8/layout/orgChart1"/>
    <dgm:cxn modelId="{DE9F9F23-1BB8-4574-A204-0B23A71B4B80}" type="presParOf" srcId="{35F2B9F2-4FC5-49BD-B61B-3A6B90913E7C}" destId="{98B2B1C5-05F6-4DBC-B2A2-9EA203E1F09A}" srcOrd="0" destOrd="0" presId="urn:microsoft.com/office/officeart/2005/8/layout/orgChart1"/>
    <dgm:cxn modelId="{65AB6EEE-AA01-40D2-AA73-274026B15612}" type="presParOf" srcId="{98B2B1C5-05F6-4DBC-B2A2-9EA203E1F09A}" destId="{6B1615E8-6865-4EC4-B6A5-68A5009D041C}" srcOrd="0" destOrd="0" presId="urn:microsoft.com/office/officeart/2005/8/layout/orgChart1"/>
    <dgm:cxn modelId="{C9DBCB32-D7A2-401B-BCEB-B712CF0CD4F8}" type="presParOf" srcId="{98B2B1C5-05F6-4DBC-B2A2-9EA203E1F09A}" destId="{8BBA30A3-DF58-42BA-8350-8A2E9C685A3B}" srcOrd="1" destOrd="0" presId="urn:microsoft.com/office/officeart/2005/8/layout/orgChart1"/>
    <dgm:cxn modelId="{3BD08476-9757-4149-9B4A-B50357487E9A}" type="presParOf" srcId="{35F2B9F2-4FC5-49BD-B61B-3A6B90913E7C}" destId="{AAE45349-58ED-4BFB-9BF0-C5211E04E597}" srcOrd="1" destOrd="0" presId="urn:microsoft.com/office/officeart/2005/8/layout/orgChart1"/>
    <dgm:cxn modelId="{20E68D14-DD4D-42F3-99B5-9545B5AD815D}" type="presParOf" srcId="{35F2B9F2-4FC5-49BD-B61B-3A6B90913E7C}" destId="{B457810C-5E0E-4F51-945A-164F21524BDE}" srcOrd="2" destOrd="0" presId="urn:microsoft.com/office/officeart/2005/8/layout/orgChart1"/>
    <dgm:cxn modelId="{52283B5C-D98B-4F8D-A61C-7EB0F55FDB0C}" type="presParOf" srcId="{C864D988-CFBB-43E1-8FE1-A23E64306EF7}" destId="{CB74636E-D546-466D-BE19-E944AA2A04F6}" srcOrd="2" destOrd="0" presId="urn:microsoft.com/office/officeart/2005/8/layout/orgChart1"/>
    <dgm:cxn modelId="{B6EF23C0-4FAB-471F-B328-BB0927DB92A7}" type="presParOf" srcId="{AB8E4F31-B21E-4F04-891F-D3B3CEED3E39}" destId="{BD693DDB-A3EB-4A88-B5E8-077B04B743BD}" srcOrd="2" destOrd="0" presId="urn:microsoft.com/office/officeart/2005/8/layout/orgChart1"/>
    <dgm:cxn modelId="{7083BD13-9E86-4532-B0F7-3103CA08CD4C}" type="presParOf" srcId="{AB8E4F31-B21E-4F04-891F-D3B3CEED3E39}" destId="{899FD51C-12C4-44AD-B721-7BCC968ADA83}" srcOrd="3" destOrd="0" presId="urn:microsoft.com/office/officeart/2005/8/layout/orgChart1"/>
    <dgm:cxn modelId="{C7E706C5-51CF-41EE-8739-626CB5AC5E46}" type="presParOf" srcId="{899FD51C-12C4-44AD-B721-7BCC968ADA83}" destId="{8F294D88-191B-40DA-BC76-940BC5BF5C3D}" srcOrd="0" destOrd="0" presId="urn:microsoft.com/office/officeart/2005/8/layout/orgChart1"/>
    <dgm:cxn modelId="{8CDF2858-ECC3-4A9B-A633-B6D6229B29F5}" type="presParOf" srcId="{8F294D88-191B-40DA-BC76-940BC5BF5C3D}" destId="{09C26A36-BF30-46BE-91E9-57F82A1804F9}" srcOrd="0" destOrd="0" presId="urn:microsoft.com/office/officeart/2005/8/layout/orgChart1"/>
    <dgm:cxn modelId="{71B301E4-3195-4A32-9964-68C968C73AAE}" type="presParOf" srcId="{8F294D88-191B-40DA-BC76-940BC5BF5C3D}" destId="{ACC009F1-C82B-4B07-AB18-1F5CDCE0DCF0}" srcOrd="1" destOrd="0" presId="urn:microsoft.com/office/officeart/2005/8/layout/orgChart1"/>
    <dgm:cxn modelId="{FE1ABF1E-DCA9-4EFF-845D-506C79CB3EFB}" type="presParOf" srcId="{899FD51C-12C4-44AD-B721-7BCC968ADA83}" destId="{BB7A740A-5C94-48CA-9C21-3AFB232A955C}" srcOrd="1" destOrd="0" presId="urn:microsoft.com/office/officeart/2005/8/layout/orgChart1"/>
    <dgm:cxn modelId="{8D34702E-4BBB-44F7-8C09-76BCA4832A7A}" type="presParOf" srcId="{899FD51C-12C4-44AD-B721-7BCC968ADA83}" destId="{FD436D70-6141-48BB-89D3-FFBB1028877B}" srcOrd="2" destOrd="0" presId="urn:microsoft.com/office/officeart/2005/8/layout/orgChart1"/>
    <dgm:cxn modelId="{C44037AE-83B6-4DD7-B284-D36EBC840F78}" type="presParOf" srcId="{34C9401A-B673-42A4-9E6D-CA04E65954FB}" destId="{F1A18E6D-BC07-45A7-9F2D-56E73E0E9A28}" srcOrd="2" destOrd="0" presId="urn:microsoft.com/office/officeart/2005/8/layout/orgChart1"/>
    <dgm:cxn modelId="{93E63D61-F6E4-429B-9884-93C0EECEAA6A}" type="presParOf" srcId="{1C1D1ADC-E3B5-46FD-90BF-E3A303409AFB}" destId="{960E74A3-336E-40A3-A76F-C6B56BD97116}" srcOrd="2" destOrd="0" presId="urn:microsoft.com/office/officeart/2005/8/layout/orgChart1"/>
    <dgm:cxn modelId="{B6D4F9DF-8CBC-4FF7-93E1-DF8B5B815D7C}" type="presParOf" srcId="{20A2F935-0814-45CB-976C-68F80774144E}" destId="{E2D96C55-330A-43FD-BA89-5AA59E963813}" srcOrd="2" destOrd="0" presId="urn:microsoft.com/office/officeart/2005/8/layout/orgChart1"/>
    <dgm:cxn modelId="{39BE9776-DBCD-4DAF-98DC-89743AFA31DB}" type="presParOf" srcId="{E2D96C55-330A-43FD-BA89-5AA59E963813}" destId="{D6284534-95F5-4A74-B766-296099BAF367}" srcOrd="0" destOrd="0" presId="urn:microsoft.com/office/officeart/2005/8/layout/orgChart1"/>
    <dgm:cxn modelId="{534D8E54-F908-43BB-BA9A-2062F0D9731D}" type="presParOf" srcId="{D6284534-95F5-4A74-B766-296099BAF367}" destId="{7708D585-6F9D-4A85-AA9C-0A22A9A8E25F}" srcOrd="0" destOrd="0" presId="urn:microsoft.com/office/officeart/2005/8/layout/orgChart1"/>
    <dgm:cxn modelId="{8A8ADB0B-E9BE-4CD6-880C-6884CFA755EF}" type="presParOf" srcId="{D6284534-95F5-4A74-B766-296099BAF367}" destId="{DC91C4AA-50E1-4A8F-886A-3FB70F075925}" srcOrd="1" destOrd="0" presId="urn:microsoft.com/office/officeart/2005/8/layout/orgChart1"/>
    <dgm:cxn modelId="{586C79BF-C474-4BA6-A565-C27A4BDAA1AF}" type="presParOf" srcId="{E2D96C55-330A-43FD-BA89-5AA59E963813}" destId="{C9F14A59-F1EE-49D1-AFF4-8401D8F83F95}" srcOrd="1" destOrd="0" presId="urn:microsoft.com/office/officeart/2005/8/layout/orgChart1"/>
    <dgm:cxn modelId="{3CBCB72B-3B67-4D12-90AC-2373D93666D6}" type="presParOf" srcId="{C9F14A59-F1EE-49D1-AFF4-8401D8F83F95}" destId="{036EF300-9E9E-4CD6-AF47-126CA0515016}" srcOrd="0" destOrd="0" presId="urn:microsoft.com/office/officeart/2005/8/layout/orgChart1"/>
    <dgm:cxn modelId="{CD477425-1AF8-45FA-8A78-B95797F3A0ED}" type="presParOf" srcId="{C9F14A59-F1EE-49D1-AFF4-8401D8F83F95}" destId="{77D16996-CE79-4666-B74E-E496288519E3}" srcOrd="1" destOrd="0" presId="urn:microsoft.com/office/officeart/2005/8/layout/orgChart1"/>
    <dgm:cxn modelId="{0D306D21-B920-4A94-A3F6-DAB445289EEE}" type="presParOf" srcId="{77D16996-CE79-4666-B74E-E496288519E3}" destId="{48868297-C8AE-440B-BE7B-FC1E3D85476E}" srcOrd="0" destOrd="0" presId="urn:microsoft.com/office/officeart/2005/8/layout/orgChart1"/>
    <dgm:cxn modelId="{1FB1E4F2-2F5B-4777-9582-006223D064FE}" type="presParOf" srcId="{48868297-C8AE-440B-BE7B-FC1E3D85476E}" destId="{EBC23F04-A8C9-4B55-B0F7-74759AFFFC21}" srcOrd="0" destOrd="0" presId="urn:microsoft.com/office/officeart/2005/8/layout/orgChart1"/>
    <dgm:cxn modelId="{256DEC91-7FD9-43B6-B657-3B09409934C0}" type="presParOf" srcId="{48868297-C8AE-440B-BE7B-FC1E3D85476E}" destId="{8015FAB4-8CFA-4CD5-8CD2-0D1A794EAFA6}" srcOrd="1" destOrd="0" presId="urn:microsoft.com/office/officeart/2005/8/layout/orgChart1"/>
    <dgm:cxn modelId="{BB6AC658-BF07-4A50-84F9-670686785CC2}" type="presParOf" srcId="{77D16996-CE79-4666-B74E-E496288519E3}" destId="{87EBA2A9-A6A4-4512-9E25-07A31422DA0F}" srcOrd="1" destOrd="0" presId="urn:microsoft.com/office/officeart/2005/8/layout/orgChart1"/>
    <dgm:cxn modelId="{A92D37EE-A674-40D1-9DA1-44270356F244}" type="presParOf" srcId="{77D16996-CE79-4666-B74E-E496288519E3}" destId="{738F8A7D-3054-4D32-A449-E06A685E1831}" srcOrd="2" destOrd="0" presId="urn:microsoft.com/office/officeart/2005/8/layout/orgChart1"/>
    <dgm:cxn modelId="{CFE20FB7-81F4-4456-97E6-6536FAAF76C2}" type="presParOf" srcId="{C9F14A59-F1EE-49D1-AFF4-8401D8F83F95}" destId="{845CAC09-CCC7-4425-BEAA-B31253DE6AA9}" srcOrd="2" destOrd="0" presId="urn:microsoft.com/office/officeart/2005/8/layout/orgChart1"/>
    <dgm:cxn modelId="{26004E84-37C7-48E2-8192-5FE2045D4A80}" type="presParOf" srcId="{C9F14A59-F1EE-49D1-AFF4-8401D8F83F95}" destId="{ADB8BDCE-17CD-4FB2-80A8-672F629F56BC}" srcOrd="3" destOrd="0" presId="urn:microsoft.com/office/officeart/2005/8/layout/orgChart1"/>
    <dgm:cxn modelId="{D8C172A5-1BA9-498E-A175-C625BE0B0E30}" type="presParOf" srcId="{ADB8BDCE-17CD-4FB2-80A8-672F629F56BC}" destId="{D263D903-E63B-4580-ABA5-0AD80AA02BF1}" srcOrd="0" destOrd="0" presId="urn:microsoft.com/office/officeart/2005/8/layout/orgChart1"/>
    <dgm:cxn modelId="{016050A3-E42D-440B-8312-74A2380DE8F2}" type="presParOf" srcId="{D263D903-E63B-4580-ABA5-0AD80AA02BF1}" destId="{9763D455-FA61-4625-BC25-8D50240DA4DC}" srcOrd="0" destOrd="0" presId="urn:microsoft.com/office/officeart/2005/8/layout/orgChart1"/>
    <dgm:cxn modelId="{C8BA8BDE-BAE6-437B-BD08-2305976BF3F0}" type="presParOf" srcId="{D263D903-E63B-4580-ABA5-0AD80AA02BF1}" destId="{EDCC1738-6F91-4FB7-967F-C343F9575B7B}" srcOrd="1" destOrd="0" presId="urn:microsoft.com/office/officeart/2005/8/layout/orgChart1"/>
    <dgm:cxn modelId="{17F998C5-1B6A-4918-932F-11FD3392AE26}" type="presParOf" srcId="{ADB8BDCE-17CD-4FB2-80A8-672F629F56BC}" destId="{C99F5AAB-3373-4411-A73D-8E65A98912B1}" srcOrd="1" destOrd="0" presId="urn:microsoft.com/office/officeart/2005/8/layout/orgChart1"/>
    <dgm:cxn modelId="{5CD852A5-ECEB-4847-8C8F-38C300EADB7A}" type="presParOf" srcId="{ADB8BDCE-17CD-4FB2-80A8-672F629F56BC}" destId="{5CC8A3A9-CEFC-4B5D-A61C-7850FB4F3476}" srcOrd="2" destOrd="0" presId="urn:microsoft.com/office/officeart/2005/8/layout/orgChart1"/>
    <dgm:cxn modelId="{27A084BF-EABC-407C-8327-7D0012CE2048}" type="presParOf" srcId="{E2D96C55-330A-43FD-BA89-5AA59E963813}" destId="{89247E9D-C6E8-4482-9A61-5DE6BA2EAB46}" srcOrd="2" destOrd="0" presId="urn:microsoft.com/office/officeart/2005/8/layout/orgChart1"/>
    <dgm:cxn modelId="{68ABBF74-C8DA-497F-9CA2-BD4844F36409}" type="presParOf" srcId="{20A2F935-0814-45CB-976C-68F80774144E}" destId="{D008B1F1-88F7-4AC1-8C25-CF776B5E34D3}" srcOrd="3" destOrd="0" presId="urn:microsoft.com/office/officeart/2005/8/layout/orgChart1"/>
    <dgm:cxn modelId="{6D0B1AF6-3295-4DD0-8FCE-DB6BA1A5A984}" type="presParOf" srcId="{D008B1F1-88F7-4AC1-8C25-CF776B5E34D3}" destId="{376E006D-C980-4602-A5F6-5AB7FB4EAA01}" srcOrd="0" destOrd="0" presId="urn:microsoft.com/office/officeart/2005/8/layout/orgChart1"/>
    <dgm:cxn modelId="{64477FBC-2C8B-48A3-B36D-E47211066E28}" type="presParOf" srcId="{376E006D-C980-4602-A5F6-5AB7FB4EAA01}" destId="{704FCBBE-49E0-4553-A212-D7F1E795435B}" srcOrd="0" destOrd="0" presId="urn:microsoft.com/office/officeart/2005/8/layout/orgChart1"/>
    <dgm:cxn modelId="{628B92D9-75EA-4087-8A1A-C0C24167F467}" type="presParOf" srcId="{376E006D-C980-4602-A5F6-5AB7FB4EAA01}" destId="{E80E0164-430A-454F-BBC3-5740D8B21DAD}" srcOrd="1" destOrd="0" presId="urn:microsoft.com/office/officeart/2005/8/layout/orgChart1"/>
    <dgm:cxn modelId="{CE9E01D3-4397-42AC-8FBB-17971A65361B}" type="presParOf" srcId="{D008B1F1-88F7-4AC1-8C25-CF776B5E34D3}" destId="{375D08B9-4E8C-4D08-85C4-7CFC55DC38BB}" srcOrd="1" destOrd="0" presId="urn:microsoft.com/office/officeart/2005/8/layout/orgChart1"/>
    <dgm:cxn modelId="{62AB3EE7-7B91-43AE-85BD-0EDCBB4E0ECF}" type="presParOf" srcId="{375D08B9-4E8C-4D08-85C4-7CFC55DC38BB}" destId="{73D7A406-233A-4635-ABA8-AAC5EB60A11E}" srcOrd="0" destOrd="0" presId="urn:microsoft.com/office/officeart/2005/8/layout/orgChart1"/>
    <dgm:cxn modelId="{E13ED3EA-DA0B-4F3F-8829-9ABFD3CDB501}" type="presParOf" srcId="{375D08B9-4E8C-4D08-85C4-7CFC55DC38BB}" destId="{CF6DC14A-304F-432F-9188-E58B78914751}" srcOrd="1" destOrd="0" presId="urn:microsoft.com/office/officeart/2005/8/layout/orgChart1"/>
    <dgm:cxn modelId="{65E011BC-9F6F-4FCB-B836-8653E3423891}" type="presParOf" srcId="{CF6DC14A-304F-432F-9188-E58B78914751}" destId="{A5C001E4-CFD0-4FD9-B2AC-0C16934F73F6}" srcOrd="0" destOrd="0" presId="urn:microsoft.com/office/officeart/2005/8/layout/orgChart1"/>
    <dgm:cxn modelId="{F7D2DDF4-C59B-48CE-B163-3FCBA1BE26E1}" type="presParOf" srcId="{A5C001E4-CFD0-4FD9-B2AC-0C16934F73F6}" destId="{D9B5C594-575C-4C7C-BA4B-4FC2462B94DA}" srcOrd="0" destOrd="0" presId="urn:microsoft.com/office/officeart/2005/8/layout/orgChart1"/>
    <dgm:cxn modelId="{21C563E7-0462-465B-8116-CE59D18C9E2B}" type="presParOf" srcId="{A5C001E4-CFD0-4FD9-B2AC-0C16934F73F6}" destId="{512C645B-A4D2-4AF8-A4FD-12A1350D9504}" srcOrd="1" destOrd="0" presId="urn:microsoft.com/office/officeart/2005/8/layout/orgChart1"/>
    <dgm:cxn modelId="{BDE94C92-62ED-4975-9D7A-47C968BEF00E}" type="presParOf" srcId="{CF6DC14A-304F-432F-9188-E58B78914751}" destId="{385B84A2-EAF1-4B78-A7B6-BB3F842FE4E1}" srcOrd="1" destOrd="0" presId="urn:microsoft.com/office/officeart/2005/8/layout/orgChart1"/>
    <dgm:cxn modelId="{29ACDA9B-ECFB-4543-8579-60146F76789F}" type="presParOf" srcId="{CF6DC14A-304F-432F-9188-E58B78914751}" destId="{3358CCAC-F20C-478A-9971-FDD76A9F62AB}" srcOrd="2" destOrd="0" presId="urn:microsoft.com/office/officeart/2005/8/layout/orgChart1"/>
    <dgm:cxn modelId="{AA36DEFE-145A-4546-9107-3CD32A60127A}" type="presParOf" srcId="{D008B1F1-88F7-4AC1-8C25-CF776B5E34D3}" destId="{681A5A81-7A31-4CC5-9285-26983B13520E}" srcOrd="2" destOrd="0" presId="urn:microsoft.com/office/officeart/2005/8/layout/orgChar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A641A08-DB65-44BE-8911-8EC9FD24A152}" type="doc">
      <dgm:prSet loTypeId="urn:microsoft.com/office/officeart/2005/8/layout/process2" loCatId="process" qsTypeId="urn:microsoft.com/office/officeart/2005/8/quickstyle/simple2" qsCatId="simple" csTypeId="urn:microsoft.com/office/officeart/2005/8/colors/colorful3" csCatId="colorful" phldr="1"/>
      <dgm:spPr/>
    </dgm:pt>
    <dgm:pt modelId="{982B2361-39D2-4641-8869-EA25CD9A3247}">
      <dgm:prSet phldrT="[Text]" custT="1">
        <dgm:style>
          <a:lnRef idx="2">
            <a:schemeClr val="accent1"/>
          </a:lnRef>
          <a:fillRef idx="1">
            <a:schemeClr val="lt1"/>
          </a:fillRef>
          <a:effectRef idx="0">
            <a:schemeClr val="accent1"/>
          </a:effectRef>
          <a:fontRef idx="minor">
            <a:schemeClr val="dk1"/>
          </a:fontRef>
        </dgm:style>
      </dgm:prSet>
      <dgm:spPr>
        <a:ln>
          <a:solidFill>
            <a:schemeClr val="tx2"/>
          </a:solidFill>
        </a:ln>
      </dgm:spPr>
      <dgm:t>
        <a:bodyPr/>
        <a:lstStyle/>
        <a:p>
          <a:r>
            <a:rPr lang="lv-LV" sz="1600" b="1">
              <a:latin typeface="Verdana" panose="020B0604030504040204" pitchFamily="34" charset="0"/>
              <a:ea typeface="Verdana" panose="020B0604030504040204" pitchFamily="34" charset="0"/>
              <a:cs typeface="Verdana" panose="020B0604030504040204" pitchFamily="34" charset="0"/>
            </a:rPr>
            <a:t>ES mērķi</a:t>
          </a:r>
        </a:p>
      </dgm:t>
    </dgm:pt>
    <dgm:pt modelId="{250D85DB-7362-4B03-9578-9FCB14D01D8A}" type="parTrans" cxnId="{95A1DF71-6BB8-4A9A-A854-ECF9C55F84C2}">
      <dgm:prSet/>
      <dgm:spPr/>
      <dgm:t>
        <a:bodyPr/>
        <a:lstStyle/>
        <a:p>
          <a:endParaRPr lang="lv-LV" sz="1600" b="1">
            <a:latin typeface="Verdana" panose="020B0604030504040204" pitchFamily="34" charset="0"/>
            <a:ea typeface="Verdana" panose="020B0604030504040204" pitchFamily="34" charset="0"/>
            <a:cs typeface="Verdana" panose="020B0604030504040204" pitchFamily="34" charset="0"/>
          </a:endParaRPr>
        </a:p>
      </dgm:t>
    </dgm:pt>
    <dgm:pt modelId="{F92B2D8A-C488-4E76-8CED-C9408A341A31}" type="sibTrans" cxnId="{95A1DF71-6BB8-4A9A-A854-ECF9C55F84C2}">
      <dgm:prSet custT="1"/>
      <dgm:spPr/>
      <dgm:t>
        <a:bodyPr/>
        <a:lstStyle/>
        <a:p>
          <a:endParaRPr lang="lv-LV" sz="1600" b="1">
            <a:latin typeface="Verdana" panose="020B0604030504040204" pitchFamily="34" charset="0"/>
            <a:ea typeface="Verdana" panose="020B0604030504040204" pitchFamily="34" charset="0"/>
            <a:cs typeface="Verdana" panose="020B0604030504040204" pitchFamily="34" charset="0"/>
          </a:endParaRPr>
        </a:p>
      </dgm:t>
    </dgm:pt>
    <dgm:pt modelId="{BBCDAFB4-5C6A-40F8-B6B2-60A41E7607E1}">
      <dgm:prSet phldrT="[Text]" custT="1">
        <dgm:style>
          <a:lnRef idx="2">
            <a:schemeClr val="accent3"/>
          </a:lnRef>
          <a:fillRef idx="1">
            <a:schemeClr val="lt1"/>
          </a:fillRef>
          <a:effectRef idx="0">
            <a:schemeClr val="accent3"/>
          </a:effectRef>
          <a:fontRef idx="minor">
            <a:schemeClr val="dk1"/>
          </a:fontRef>
        </dgm:style>
      </dgm:prSet>
      <dgm:spPr>
        <a:ln>
          <a:solidFill>
            <a:schemeClr val="accent3">
              <a:lumMod val="75000"/>
            </a:schemeClr>
          </a:solidFill>
        </a:ln>
      </dgm:spPr>
      <dgm:t>
        <a:bodyPr/>
        <a:lstStyle/>
        <a:p>
          <a:r>
            <a:rPr lang="lv-LV" sz="1600" b="1">
              <a:latin typeface="Verdana" panose="020B0604030504040204" pitchFamily="34" charset="0"/>
              <a:ea typeface="Verdana" panose="020B0604030504040204" pitchFamily="34" charset="0"/>
              <a:cs typeface="Verdana" panose="020B0604030504040204" pitchFamily="34" charset="0"/>
            </a:rPr>
            <a:t>LV mērķi</a:t>
          </a:r>
        </a:p>
      </dgm:t>
    </dgm:pt>
    <dgm:pt modelId="{A8C16D17-252F-4BC0-AFAF-99F85DF6C80A}" type="parTrans" cxnId="{7A157709-4734-4CD7-BAFC-FBDF2597E758}">
      <dgm:prSet/>
      <dgm:spPr/>
      <dgm:t>
        <a:bodyPr/>
        <a:lstStyle/>
        <a:p>
          <a:endParaRPr lang="lv-LV" sz="1600" b="1">
            <a:latin typeface="Verdana" panose="020B0604030504040204" pitchFamily="34" charset="0"/>
            <a:ea typeface="Verdana" panose="020B0604030504040204" pitchFamily="34" charset="0"/>
            <a:cs typeface="Verdana" panose="020B0604030504040204" pitchFamily="34" charset="0"/>
          </a:endParaRPr>
        </a:p>
      </dgm:t>
    </dgm:pt>
    <dgm:pt modelId="{0C722685-0C0E-44B0-B072-0E7045BF75D6}" type="sibTrans" cxnId="{7A157709-4734-4CD7-BAFC-FBDF2597E758}">
      <dgm:prSet custT="1"/>
      <dgm:spPr/>
      <dgm:t>
        <a:bodyPr/>
        <a:lstStyle/>
        <a:p>
          <a:endParaRPr lang="lv-LV" sz="1600" b="1">
            <a:latin typeface="Verdana" panose="020B0604030504040204" pitchFamily="34" charset="0"/>
            <a:ea typeface="Verdana" panose="020B0604030504040204" pitchFamily="34" charset="0"/>
            <a:cs typeface="Verdana" panose="020B0604030504040204" pitchFamily="34" charset="0"/>
          </a:endParaRPr>
        </a:p>
      </dgm:t>
    </dgm:pt>
    <dgm:pt modelId="{BEB188BE-7CAB-4F23-AC3B-80BD3048A92F}">
      <dgm:prSet phldrT="[Text]" custT="1">
        <dgm:style>
          <a:lnRef idx="2">
            <a:schemeClr val="accent4"/>
          </a:lnRef>
          <a:fillRef idx="1">
            <a:schemeClr val="lt1"/>
          </a:fillRef>
          <a:effectRef idx="0">
            <a:schemeClr val="accent4"/>
          </a:effectRef>
          <a:fontRef idx="minor">
            <a:schemeClr val="dk1"/>
          </a:fontRef>
        </dgm:style>
      </dgm:prSet>
      <dgm:spPr/>
      <dgm:t>
        <a:bodyPr/>
        <a:lstStyle/>
        <a:p>
          <a:r>
            <a:rPr lang="lv-LV" sz="1600" b="1" dirty="0">
              <a:latin typeface="Verdana" panose="020B0604030504040204" pitchFamily="34" charset="0"/>
              <a:ea typeface="Verdana" panose="020B0604030504040204" pitchFamily="34" charset="0"/>
              <a:cs typeface="Verdana" panose="020B0604030504040204" pitchFamily="34" charset="0"/>
            </a:rPr>
            <a:t>ES un LV </a:t>
          </a:r>
          <a:r>
            <a:rPr lang="lv-LV" sz="1600" b="1" dirty="0" err="1">
              <a:latin typeface="Verdana" panose="020B0604030504040204" pitchFamily="34" charset="0"/>
              <a:ea typeface="Verdana" panose="020B0604030504040204" pitchFamily="34" charset="0"/>
              <a:cs typeface="Verdana" panose="020B0604030504040204" pitchFamily="34" charset="0"/>
            </a:rPr>
            <a:t>apakšmērķi</a:t>
          </a:r>
          <a:endParaRPr lang="lv-LV" sz="1600" b="1" dirty="0">
            <a:latin typeface="Verdana" panose="020B0604030504040204" pitchFamily="34" charset="0"/>
            <a:ea typeface="Verdana" panose="020B0604030504040204" pitchFamily="34" charset="0"/>
            <a:cs typeface="Verdana" panose="020B0604030504040204" pitchFamily="34" charset="0"/>
          </a:endParaRPr>
        </a:p>
      </dgm:t>
    </dgm:pt>
    <dgm:pt modelId="{E5376663-5B6A-46FF-9539-52BC896749B0}" type="parTrans" cxnId="{22F573E3-46C9-492A-9283-3C53E7AA8FCE}">
      <dgm:prSet/>
      <dgm:spPr/>
      <dgm:t>
        <a:bodyPr/>
        <a:lstStyle/>
        <a:p>
          <a:endParaRPr lang="lv-LV" sz="1600" b="1">
            <a:latin typeface="Verdana" panose="020B0604030504040204" pitchFamily="34" charset="0"/>
            <a:ea typeface="Verdana" panose="020B0604030504040204" pitchFamily="34" charset="0"/>
            <a:cs typeface="Verdana" panose="020B0604030504040204" pitchFamily="34" charset="0"/>
          </a:endParaRPr>
        </a:p>
      </dgm:t>
    </dgm:pt>
    <dgm:pt modelId="{A9D7E2F8-EDE9-4D07-BB44-EF029F06BFEB}" type="sibTrans" cxnId="{22F573E3-46C9-492A-9283-3C53E7AA8FCE}">
      <dgm:prSet/>
      <dgm:spPr/>
      <dgm:t>
        <a:bodyPr/>
        <a:lstStyle/>
        <a:p>
          <a:endParaRPr lang="lv-LV" sz="1600" b="1">
            <a:latin typeface="Verdana" panose="020B0604030504040204" pitchFamily="34" charset="0"/>
            <a:ea typeface="Verdana" panose="020B0604030504040204" pitchFamily="34" charset="0"/>
            <a:cs typeface="Verdana" panose="020B0604030504040204" pitchFamily="34" charset="0"/>
          </a:endParaRPr>
        </a:p>
      </dgm:t>
    </dgm:pt>
    <dgm:pt modelId="{982A835E-2450-4455-B307-F99618FFB37A}" type="pres">
      <dgm:prSet presAssocID="{AA641A08-DB65-44BE-8911-8EC9FD24A152}" presName="linearFlow" presStyleCnt="0">
        <dgm:presLayoutVars>
          <dgm:resizeHandles val="exact"/>
        </dgm:presLayoutVars>
      </dgm:prSet>
      <dgm:spPr/>
    </dgm:pt>
    <dgm:pt modelId="{2F02C74F-02BE-42F6-88F5-1DB5972B27E9}" type="pres">
      <dgm:prSet presAssocID="{982B2361-39D2-4641-8869-EA25CD9A3247}" presName="node" presStyleLbl="node1" presStyleIdx="0" presStyleCnt="3" custScaleX="53779" custScaleY="52917" custLinFactNeighborX="-2207" custLinFactNeighborY="22269">
        <dgm:presLayoutVars>
          <dgm:bulletEnabled val="1"/>
        </dgm:presLayoutVars>
      </dgm:prSet>
      <dgm:spPr/>
    </dgm:pt>
    <dgm:pt modelId="{7C055041-71ED-458D-9780-81594037F18C}" type="pres">
      <dgm:prSet presAssocID="{F92B2D8A-C488-4E76-8CED-C9408A341A31}" presName="sibTrans" presStyleLbl="sibTrans2D1" presStyleIdx="0" presStyleCnt="2" custAng="21551689" custLinFactNeighborX="-6600" custLinFactNeighborY="3817"/>
      <dgm:spPr/>
    </dgm:pt>
    <dgm:pt modelId="{F263A524-F11A-4768-A287-90CE7FDF40BB}" type="pres">
      <dgm:prSet presAssocID="{F92B2D8A-C488-4E76-8CED-C9408A341A31}" presName="connectorText" presStyleLbl="sibTrans2D1" presStyleIdx="0" presStyleCnt="2"/>
      <dgm:spPr/>
    </dgm:pt>
    <dgm:pt modelId="{9CF0CFAB-65B6-400D-B13F-18B6293C3BBE}" type="pres">
      <dgm:prSet presAssocID="{BBCDAFB4-5C6A-40F8-B6B2-60A41E7607E1}" presName="node" presStyleLbl="node1" presStyleIdx="1" presStyleCnt="3" custScaleX="54358" custScaleY="46781" custLinFactNeighborX="-2824" custLinFactNeighborY="-19383">
        <dgm:presLayoutVars>
          <dgm:bulletEnabled val="1"/>
        </dgm:presLayoutVars>
      </dgm:prSet>
      <dgm:spPr/>
    </dgm:pt>
    <dgm:pt modelId="{2A905433-174E-4E0C-8AE1-9E7AFE58985D}" type="pres">
      <dgm:prSet presAssocID="{0C722685-0C0E-44B0-B072-0E7045BF75D6}" presName="sibTrans" presStyleLbl="sibTrans2D1" presStyleIdx="1" presStyleCnt="2" custLinFactNeighborY="6897"/>
      <dgm:spPr/>
    </dgm:pt>
    <dgm:pt modelId="{7D8631F8-82B3-412C-950F-5F2B217F3EA8}" type="pres">
      <dgm:prSet presAssocID="{0C722685-0C0E-44B0-B072-0E7045BF75D6}" presName="connectorText" presStyleLbl="sibTrans2D1" presStyleIdx="1" presStyleCnt="2"/>
      <dgm:spPr/>
    </dgm:pt>
    <dgm:pt modelId="{64A5AEED-ED53-4A72-82E1-CEB1864D0471}" type="pres">
      <dgm:prSet presAssocID="{BEB188BE-7CAB-4F23-AC3B-80BD3048A92F}" presName="node" presStyleLbl="node1" presStyleIdx="2" presStyleCnt="3" custScaleX="54530" custScaleY="61448" custLinFactNeighborX="-2479" custLinFactNeighborY="-60521">
        <dgm:presLayoutVars>
          <dgm:bulletEnabled val="1"/>
        </dgm:presLayoutVars>
      </dgm:prSet>
      <dgm:spPr/>
    </dgm:pt>
  </dgm:ptLst>
  <dgm:cxnLst>
    <dgm:cxn modelId="{7A157709-4734-4CD7-BAFC-FBDF2597E758}" srcId="{AA641A08-DB65-44BE-8911-8EC9FD24A152}" destId="{BBCDAFB4-5C6A-40F8-B6B2-60A41E7607E1}" srcOrd="1" destOrd="0" parTransId="{A8C16D17-252F-4BC0-AFAF-99F85DF6C80A}" sibTransId="{0C722685-0C0E-44B0-B072-0E7045BF75D6}"/>
    <dgm:cxn modelId="{2CC4780A-A9AC-40A2-844D-ED423015DBAE}" type="presOf" srcId="{AA641A08-DB65-44BE-8911-8EC9FD24A152}" destId="{982A835E-2450-4455-B307-F99618FFB37A}" srcOrd="0" destOrd="0" presId="urn:microsoft.com/office/officeart/2005/8/layout/process2"/>
    <dgm:cxn modelId="{AAF4F10C-58F7-4AAD-8363-44784F0E6A8A}" type="presOf" srcId="{F92B2D8A-C488-4E76-8CED-C9408A341A31}" destId="{7C055041-71ED-458D-9780-81594037F18C}" srcOrd="0" destOrd="0" presId="urn:microsoft.com/office/officeart/2005/8/layout/process2"/>
    <dgm:cxn modelId="{672A6A40-695F-4FC2-BD36-C40F5BCBADD7}" type="presOf" srcId="{BEB188BE-7CAB-4F23-AC3B-80BD3048A92F}" destId="{64A5AEED-ED53-4A72-82E1-CEB1864D0471}" srcOrd="0" destOrd="0" presId="urn:microsoft.com/office/officeart/2005/8/layout/process2"/>
    <dgm:cxn modelId="{B075DB6C-105D-412A-BDEE-1F41020F2E37}" type="presOf" srcId="{0C722685-0C0E-44B0-B072-0E7045BF75D6}" destId="{7D8631F8-82B3-412C-950F-5F2B217F3EA8}" srcOrd="1" destOrd="0" presId="urn:microsoft.com/office/officeart/2005/8/layout/process2"/>
    <dgm:cxn modelId="{95A1DF71-6BB8-4A9A-A854-ECF9C55F84C2}" srcId="{AA641A08-DB65-44BE-8911-8EC9FD24A152}" destId="{982B2361-39D2-4641-8869-EA25CD9A3247}" srcOrd="0" destOrd="0" parTransId="{250D85DB-7362-4B03-9578-9FCB14D01D8A}" sibTransId="{F92B2D8A-C488-4E76-8CED-C9408A341A31}"/>
    <dgm:cxn modelId="{440CC7BB-4C72-4976-9A7D-1C136C124EF1}" type="presOf" srcId="{0C722685-0C0E-44B0-B072-0E7045BF75D6}" destId="{2A905433-174E-4E0C-8AE1-9E7AFE58985D}" srcOrd="0" destOrd="0" presId="urn:microsoft.com/office/officeart/2005/8/layout/process2"/>
    <dgm:cxn modelId="{7AB8FBCA-93AB-4675-95FB-43F9A28598E1}" type="presOf" srcId="{BBCDAFB4-5C6A-40F8-B6B2-60A41E7607E1}" destId="{9CF0CFAB-65B6-400D-B13F-18B6293C3BBE}" srcOrd="0" destOrd="0" presId="urn:microsoft.com/office/officeart/2005/8/layout/process2"/>
    <dgm:cxn modelId="{91D507D8-A486-4DDF-889E-BD3183E2E1B1}" type="presOf" srcId="{F92B2D8A-C488-4E76-8CED-C9408A341A31}" destId="{F263A524-F11A-4768-A287-90CE7FDF40BB}" srcOrd="1" destOrd="0" presId="urn:microsoft.com/office/officeart/2005/8/layout/process2"/>
    <dgm:cxn modelId="{22F573E3-46C9-492A-9283-3C53E7AA8FCE}" srcId="{AA641A08-DB65-44BE-8911-8EC9FD24A152}" destId="{BEB188BE-7CAB-4F23-AC3B-80BD3048A92F}" srcOrd="2" destOrd="0" parTransId="{E5376663-5B6A-46FF-9539-52BC896749B0}" sibTransId="{A9D7E2F8-EDE9-4D07-BB44-EF029F06BFEB}"/>
    <dgm:cxn modelId="{6E9E5BF9-2443-4C51-8226-C7BBDD81702A}" type="presOf" srcId="{982B2361-39D2-4641-8869-EA25CD9A3247}" destId="{2F02C74F-02BE-42F6-88F5-1DB5972B27E9}" srcOrd="0" destOrd="0" presId="urn:microsoft.com/office/officeart/2005/8/layout/process2"/>
    <dgm:cxn modelId="{3827C051-6BD9-4230-837B-882F34A552A6}" type="presParOf" srcId="{982A835E-2450-4455-B307-F99618FFB37A}" destId="{2F02C74F-02BE-42F6-88F5-1DB5972B27E9}" srcOrd="0" destOrd="0" presId="urn:microsoft.com/office/officeart/2005/8/layout/process2"/>
    <dgm:cxn modelId="{F9B2AE6C-80CD-4440-A19A-66A51A976097}" type="presParOf" srcId="{982A835E-2450-4455-B307-F99618FFB37A}" destId="{7C055041-71ED-458D-9780-81594037F18C}" srcOrd="1" destOrd="0" presId="urn:microsoft.com/office/officeart/2005/8/layout/process2"/>
    <dgm:cxn modelId="{82080104-A4A4-4599-B06D-EDA5B3EFE196}" type="presParOf" srcId="{7C055041-71ED-458D-9780-81594037F18C}" destId="{F263A524-F11A-4768-A287-90CE7FDF40BB}" srcOrd="0" destOrd="0" presId="urn:microsoft.com/office/officeart/2005/8/layout/process2"/>
    <dgm:cxn modelId="{EFFE8EDE-9FDC-4D47-8BBD-7F515DF1D10E}" type="presParOf" srcId="{982A835E-2450-4455-B307-F99618FFB37A}" destId="{9CF0CFAB-65B6-400D-B13F-18B6293C3BBE}" srcOrd="2" destOrd="0" presId="urn:microsoft.com/office/officeart/2005/8/layout/process2"/>
    <dgm:cxn modelId="{B59DF5C4-F643-4272-BCF9-7DDC3CBB51AD}" type="presParOf" srcId="{982A835E-2450-4455-B307-F99618FFB37A}" destId="{2A905433-174E-4E0C-8AE1-9E7AFE58985D}" srcOrd="3" destOrd="0" presId="urn:microsoft.com/office/officeart/2005/8/layout/process2"/>
    <dgm:cxn modelId="{B42EE758-A138-4079-961E-A0B9254D4C27}" type="presParOf" srcId="{2A905433-174E-4E0C-8AE1-9E7AFE58985D}" destId="{7D8631F8-82B3-412C-950F-5F2B217F3EA8}" srcOrd="0" destOrd="0" presId="urn:microsoft.com/office/officeart/2005/8/layout/process2"/>
    <dgm:cxn modelId="{4DDC50D1-0EF2-4147-BEBB-987DF4336CFA}" type="presParOf" srcId="{982A835E-2450-4455-B307-F99618FFB37A}" destId="{64A5AEED-ED53-4A72-82E1-CEB1864D0471}" srcOrd="4"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F424B94-9473-4E61-B413-EF4895D929BF}" type="doc">
      <dgm:prSet loTypeId="urn:microsoft.com/office/officeart/2005/8/layout/orgChart1" loCatId="hierarchy" qsTypeId="urn:microsoft.com/office/officeart/2005/8/quickstyle/simple1" qsCatId="simple" csTypeId="urn:microsoft.com/office/officeart/2005/8/colors/colorful3" csCatId="colorful" phldr="1"/>
      <dgm:spPr/>
      <dgm:t>
        <a:bodyPr/>
        <a:lstStyle/>
        <a:p>
          <a:endParaRPr lang="lv-LV"/>
        </a:p>
      </dgm:t>
    </dgm:pt>
    <dgm:pt modelId="{33DBFCED-A4D8-4DCC-8611-112A8B9D7A02}">
      <dgm:prSet phldrT="[Text]" custT="1"/>
      <dgm:spPr>
        <a:solidFill>
          <a:schemeClr val="tx2"/>
        </a:solidFill>
      </dgm:spPr>
      <dgm:t>
        <a:bodyPr/>
        <a:lstStyle/>
        <a:p>
          <a:r>
            <a:rPr lang="lv-LV" sz="1600" b="1" dirty="0">
              <a:latin typeface="Verdana" panose="020B0604030504040204" pitchFamily="34" charset="0"/>
              <a:ea typeface="Verdana" panose="020B0604030504040204" pitchFamily="34" charset="0"/>
              <a:cs typeface="Verdana" panose="020B0604030504040204" pitchFamily="34" charset="0"/>
            </a:rPr>
            <a:t>SEG samazinājums &lt;-55% pret 1990.g.</a:t>
          </a:r>
        </a:p>
      </dgm:t>
    </dgm:pt>
    <dgm:pt modelId="{C493D646-83DA-4F6E-8EF7-18D3E6D3D080}" type="parTrans" cxnId="{9FF69D53-D892-4059-AE9B-E826B7FD8CED}">
      <dgm:prSet/>
      <dgm:spPr/>
      <dgm:t>
        <a:bodyPr/>
        <a:lstStyle/>
        <a:p>
          <a:endParaRPr lang="lv-LV"/>
        </a:p>
      </dgm:t>
    </dgm:pt>
    <dgm:pt modelId="{775D6EBA-BFF8-4875-B5AF-37AD37593726}" type="sibTrans" cxnId="{9FF69D53-D892-4059-AE9B-E826B7FD8CED}">
      <dgm:prSet/>
      <dgm:spPr/>
      <dgm:t>
        <a:bodyPr/>
        <a:lstStyle/>
        <a:p>
          <a:endParaRPr lang="lv-LV"/>
        </a:p>
      </dgm:t>
    </dgm:pt>
    <dgm:pt modelId="{40742D54-818F-4A5A-99E1-7909DD2A4F5F}">
      <dgm:prSet phldrT="[Text]" custT="1"/>
      <dgm:spPr>
        <a:solidFill>
          <a:schemeClr val="accent3">
            <a:lumMod val="75000"/>
          </a:schemeClr>
        </a:solidFill>
      </dgm:spPr>
      <dgm:t>
        <a:bodyPr/>
        <a:lstStyle/>
        <a:p>
          <a:r>
            <a:rPr lang="lv-LV" sz="1300" b="1" dirty="0">
              <a:latin typeface="Verdana" panose="020B0604030504040204" pitchFamily="34" charset="0"/>
              <a:ea typeface="Verdana" panose="020B0604030504040204" pitchFamily="34" charset="0"/>
              <a:cs typeface="Verdana" panose="020B0604030504040204" pitchFamily="34" charset="0"/>
            </a:rPr>
            <a:t>SEG emisijas</a:t>
          </a:r>
        </a:p>
        <a:p>
          <a:r>
            <a:rPr lang="lv-LV" sz="1300" b="1" dirty="0">
              <a:latin typeface="Verdana" panose="020B0604030504040204" pitchFamily="34" charset="0"/>
              <a:ea typeface="Verdana" panose="020B0604030504040204" pitchFamily="34" charset="0"/>
              <a:cs typeface="Verdana" panose="020B0604030504040204" pitchFamily="34" charset="0"/>
            </a:rPr>
            <a:t>-17% pret 2005</a:t>
          </a:r>
        </a:p>
      </dgm:t>
    </dgm:pt>
    <dgm:pt modelId="{E57E7B5F-357C-41B4-832E-54D3E9600823}" type="parTrans" cxnId="{BCF4575E-6BA7-44E3-80A9-DB3DDCB12295}">
      <dgm:prSet/>
      <dgm:spPr/>
      <dgm:t>
        <a:bodyPr/>
        <a:lstStyle/>
        <a:p>
          <a:endParaRPr lang="lv-LV" sz="2000">
            <a:latin typeface="Verdana" panose="020B0604030504040204" pitchFamily="34" charset="0"/>
            <a:ea typeface="Verdana" panose="020B0604030504040204" pitchFamily="34" charset="0"/>
            <a:cs typeface="Verdana" panose="020B0604030504040204" pitchFamily="34" charset="0"/>
          </a:endParaRPr>
        </a:p>
      </dgm:t>
    </dgm:pt>
    <dgm:pt modelId="{E88139AF-C11B-4AD7-A03D-81F862EA81B4}" type="sibTrans" cxnId="{BCF4575E-6BA7-44E3-80A9-DB3DDCB12295}">
      <dgm:prSet/>
      <dgm:spPr/>
      <dgm:t>
        <a:bodyPr/>
        <a:lstStyle/>
        <a:p>
          <a:endParaRPr lang="lv-LV"/>
        </a:p>
      </dgm:t>
    </dgm:pt>
    <dgm:pt modelId="{0EAB8B06-12BF-46A7-BBE2-F89C2F25D0FF}">
      <dgm:prSet phldrT="[Text]" custT="1"/>
      <dgm:spPr>
        <a:solidFill>
          <a:schemeClr val="tx2"/>
        </a:solidFill>
      </dgm:spPr>
      <dgm:t>
        <a:bodyPr/>
        <a:lstStyle/>
        <a:p>
          <a:r>
            <a:rPr lang="lv-LV" sz="1600" b="1" dirty="0">
              <a:latin typeface="Verdana" panose="020B0604030504040204" pitchFamily="34" charset="0"/>
              <a:ea typeface="Verdana" panose="020B0604030504040204" pitchFamily="34" charset="0"/>
              <a:cs typeface="Verdana" panose="020B0604030504040204" pitchFamily="34" charset="0"/>
            </a:rPr>
            <a:t>AER īpatsvars 40%</a:t>
          </a:r>
        </a:p>
      </dgm:t>
    </dgm:pt>
    <dgm:pt modelId="{A69E3CCA-86B7-41BB-9F0B-0FF48A6E7DF2}" type="parTrans" cxnId="{47ADA140-D244-427C-8B72-99973A104D6B}">
      <dgm:prSet/>
      <dgm:spPr/>
      <dgm:t>
        <a:bodyPr/>
        <a:lstStyle/>
        <a:p>
          <a:endParaRPr lang="lv-LV"/>
        </a:p>
      </dgm:t>
    </dgm:pt>
    <dgm:pt modelId="{87D951AA-B39C-433A-8B2B-AA8BF103D0FF}" type="sibTrans" cxnId="{47ADA140-D244-427C-8B72-99973A104D6B}">
      <dgm:prSet/>
      <dgm:spPr/>
      <dgm:t>
        <a:bodyPr/>
        <a:lstStyle/>
        <a:p>
          <a:endParaRPr lang="lv-LV"/>
        </a:p>
      </dgm:t>
    </dgm:pt>
    <dgm:pt modelId="{5AA5C114-E6EB-43C7-A6FC-72DAC39833E0}">
      <dgm:prSet phldrT="[Text]" custT="1"/>
      <dgm:spPr>
        <a:solidFill>
          <a:schemeClr val="accent3">
            <a:lumMod val="75000"/>
          </a:schemeClr>
        </a:solidFill>
      </dgm:spPr>
      <dgm:t>
        <a:bodyPr/>
        <a:lstStyle/>
        <a:p>
          <a:r>
            <a:rPr lang="lv-LV" sz="1500" b="1" dirty="0">
              <a:solidFill>
                <a:schemeClr val="bg1"/>
              </a:solidFill>
              <a:latin typeface="Verdana" panose="020B0604030504040204" pitchFamily="34" charset="0"/>
              <a:ea typeface="Verdana" panose="020B0604030504040204" pitchFamily="34" charset="0"/>
              <a:cs typeface="Verdana" panose="020B0604030504040204" pitchFamily="34" charset="0"/>
            </a:rPr>
            <a:t>Indikatīvi [55%]</a:t>
          </a:r>
          <a:r>
            <a:rPr lang="lv-LV" sz="1300" b="1"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lv-LV" sz="1300" b="1" dirty="0">
              <a:latin typeface="Verdana" panose="020B0604030504040204" pitchFamily="34" charset="0"/>
              <a:ea typeface="Verdana" panose="020B0604030504040204" pitchFamily="34" charset="0"/>
              <a:cs typeface="Verdana" panose="020B0604030504040204" pitchFamily="34" charset="0"/>
            </a:rPr>
            <a:t>kopējā enerģijas gala patēriņā</a:t>
          </a:r>
        </a:p>
      </dgm:t>
    </dgm:pt>
    <dgm:pt modelId="{B75E2CDE-7747-44B6-B8BB-899778049F8C}" type="parTrans" cxnId="{296DA67F-1087-4630-BB31-B49C7176C980}">
      <dgm:prSet/>
      <dgm:spPr/>
      <dgm:t>
        <a:bodyPr/>
        <a:lstStyle/>
        <a:p>
          <a:endParaRPr lang="lv-LV" sz="2000">
            <a:latin typeface="Verdana" panose="020B0604030504040204" pitchFamily="34" charset="0"/>
            <a:ea typeface="Verdana" panose="020B0604030504040204" pitchFamily="34" charset="0"/>
            <a:cs typeface="Verdana" panose="020B0604030504040204" pitchFamily="34" charset="0"/>
          </a:endParaRPr>
        </a:p>
      </dgm:t>
    </dgm:pt>
    <dgm:pt modelId="{BD5994F8-86FB-45E4-9625-DA2E5F63DB5B}" type="sibTrans" cxnId="{296DA67F-1087-4630-BB31-B49C7176C980}">
      <dgm:prSet/>
      <dgm:spPr/>
      <dgm:t>
        <a:bodyPr/>
        <a:lstStyle/>
        <a:p>
          <a:endParaRPr lang="lv-LV"/>
        </a:p>
      </dgm:t>
    </dgm:pt>
    <dgm:pt modelId="{62B1A81E-004E-401E-9306-2AF519685A46}">
      <dgm:prSet phldrT="[Text]" custT="1"/>
      <dgm:spPr>
        <a:solidFill>
          <a:schemeClr val="accent4">
            <a:lumMod val="75000"/>
          </a:schemeClr>
        </a:solidFill>
      </dgm:spPr>
      <dgm:t>
        <a:bodyPr/>
        <a:lstStyle/>
        <a:p>
          <a:r>
            <a:rPr lang="lv-LV" sz="1400" b="1" dirty="0">
              <a:latin typeface="Verdana" panose="020B0604030504040204" pitchFamily="34" charset="0"/>
              <a:ea typeface="Verdana" panose="020B0604030504040204" pitchFamily="34" charset="0"/>
              <a:cs typeface="Verdana" panose="020B0604030504040204" pitchFamily="34" charset="0"/>
            </a:rPr>
            <a:t>Transportā </a:t>
          </a:r>
        </a:p>
        <a:p>
          <a:r>
            <a:rPr lang="lv-LV" sz="1400" b="1" dirty="0">
              <a:latin typeface="Verdana" panose="020B0604030504040204" pitchFamily="34" charset="0"/>
              <a:ea typeface="Verdana" panose="020B0604030504040204" pitchFamily="34" charset="0"/>
              <a:cs typeface="Verdana" panose="020B0604030504040204" pitchFamily="34" charset="0"/>
            </a:rPr>
            <a:t>13% SEG emisiju intensitātes samazinājums, ko sasniedz ar AER</a:t>
          </a:r>
        </a:p>
      </dgm:t>
    </dgm:pt>
    <dgm:pt modelId="{6B0A4728-0947-48EB-A122-804402EA7718}" type="parTrans" cxnId="{207BD773-E1CA-4F2B-A135-184467E86C3B}">
      <dgm:prSet/>
      <dgm:spPr/>
      <dgm:t>
        <a:bodyPr/>
        <a:lstStyle/>
        <a:p>
          <a:endParaRPr lang="lv-LV" sz="2000">
            <a:latin typeface="Verdana" panose="020B0604030504040204" pitchFamily="34" charset="0"/>
            <a:ea typeface="Verdana" panose="020B0604030504040204" pitchFamily="34" charset="0"/>
            <a:cs typeface="Verdana" panose="020B0604030504040204" pitchFamily="34" charset="0"/>
          </a:endParaRPr>
        </a:p>
      </dgm:t>
    </dgm:pt>
    <dgm:pt modelId="{450C0735-A2EF-46CC-A829-5DF39DC4E83F}" type="sibTrans" cxnId="{207BD773-E1CA-4F2B-A135-184467E86C3B}">
      <dgm:prSet/>
      <dgm:spPr/>
      <dgm:t>
        <a:bodyPr/>
        <a:lstStyle/>
        <a:p>
          <a:endParaRPr lang="lv-LV"/>
        </a:p>
      </dgm:t>
    </dgm:pt>
    <dgm:pt modelId="{5500DC08-4F8E-4DE9-A6D7-DF0529D18ABD}">
      <dgm:prSet phldrT="[Text]" custT="1"/>
      <dgm:spPr>
        <a:solidFill>
          <a:srgbClr val="FFC000">
            <a:lumMod val="75000"/>
          </a:srgbClr>
        </a:solidFill>
        <a:ln w="12700" cap="flat" cmpd="sng" algn="ctr">
          <a:solidFill>
            <a:prstClr val="white">
              <a:hueOff val="0"/>
              <a:satOff val="0"/>
              <a:lumOff val="0"/>
              <a:alphaOff val="0"/>
            </a:prstClr>
          </a:solidFill>
          <a:prstDash val="solid"/>
          <a:miter lim="800000"/>
        </a:ln>
        <a:effectLst/>
      </dgm:spPr>
      <dgm:t>
        <a:bodyPr spcFirstLastPara="0" vert="horz" wrap="square" lIns="8890" tIns="8890" rIns="8890" bIns="8890" numCol="1" spcCol="1270" anchor="ctr" anchorCtr="0"/>
        <a:lstStyle/>
        <a:p>
          <a:pPr marL="0" lvl="0" algn="ctr" defTabSz="622300">
            <a:lnSpc>
              <a:spcPct val="90000"/>
            </a:lnSpc>
            <a:spcBef>
              <a:spcPct val="0"/>
            </a:spcBef>
            <a:spcAft>
              <a:spcPct val="35000"/>
            </a:spcAft>
            <a:buFont typeface="Arial" panose="020B0604020202020204" pitchFamily="34" charset="0"/>
            <a:buNone/>
          </a:pPr>
          <a:r>
            <a:rPr lang="lv-LV" sz="1400" b="1" kern="1200" dirty="0">
              <a:solidFill>
                <a:prstClr val="white"/>
              </a:solidFill>
              <a:latin typeface="Verdana" panose="020B0604030504040204" pitchFamily="34" charset="0"/>
              <a:ea typeface="Verdana" panose="020B0604030504040204" pitchFamily="34" charset="0"/>
              <a:cs typeface="Verdana" panose="020B0604030504040204" pitchFamily="34" charset="0"/>
            </a:rPr>
            <a:t>Siltumapgādē 2.1% ikgadējais pieaugums</a:t>
          </a:r>
        </a:p>
      </dgm:t>
    </dgm:pt>
    <dgm:pt modelId="{51FA9FB2-5403-4758-8815-AA0368F06CE1}" type="parTrans" cxnId="{3A6B2BBC-03D7-400E-A08A-0565AB9C5195}">
      <dgm:prSet/>
      <dgm:spPr/>
      <dgm:t>
        <a:bodyPr/>
        <a:lstStyle/>
        <a:p>
          <a:endParaRPr lang="lv-LV" sz="2000">
            <a:latin typeface="Verdana" panose="020B0604030504040204" pitchFamily="34" charset="0"/>
            <a:ea typeface="Verdana" panose="020B0604030504040204" pitchFamily="34" charset="0"/>
            <a:cs typeface="Verdana" panose="020B0604030504040204" pitchFamily="34" charset="0"/>
          </a:endParaRPr>
        </a:p>
      </dgm:t>
    </dgm:pt>
    <dgm:pt modelId="{B9DC2103-F64C-441D-83FA-B85535B3C44B}" type="sibTrans" cxnId="{3A6B2BBC-03D7-400E-A08A-0565AB9C5195}">
      <dgm:prSet/>
      <dgm:spPr/>
      <dgm:t>
        <a:bodyPr/>
        <a:lstStyle/>
        <a:p>
          <a:endParaRPr lang="lv-LV"/>
        </a:p>
      </dgm:t>
    </dgm:pt>
    <dgm:pt modelId="{24FC4961-B765-46D4-BDF7-BAC7863491B6}">
      <dgm:prSet phldrT="[Text]" custT="1"/>
      <dgm:spPr>
        <a:solidFill>
          <a:schemeClr val="tx2"/>
        </a:solidFill>
      </dgm:spPr>
      <dgm:t>
        <a:bodyPr/>
        <a:lstStyle/>
        <a:p>
          <a:r>
            <a:rPr lang="lv-LV" sz="1600" b="1" dirty="0">
              <a:latin typeface="Verdana" panose="020B0604030504040204" pitchFamily="34" charset="0"/>
              <a:ea typeface="Verdana" panose="020B0604030504040204" pitchFamily="34" charset="0"/>
              <a:cs typeface="Verdana" panose="020B0604030504040204" pitchFamily="34" charset="0"/>
            </a:rPr>
            <a:t>Energoefektivitātes mērķis ~40%</a:t>
          </a:r>
        </a:p>
      </dgm:t>
    </dgm:pt>
    <dgm:pt modelId="{06991834-A43E-4908-A6FA-0993946CB206}" type="parTrans" cxnId="{FC16F71D-A211-414D-BCAB-E5D9FC2E4E73}">
      <dgm:prSet/>
      <dgm:spPr/>
      <dgm:t>
        <a:bodyPr/>
        <a:lstStyle/>
        <a:p>
          <a:endParaRPr lang="lv-LV"/>
        </a:p>
      </dgm:t>
    </dgm:pt>
    <dgm:pt modelId="{91BF6090-042E-4D7A-80B2-944CBED419B4}" type="sibTrans" cxnId="{FC16F71D-A211-414D-BCAB-E5D9FC2E4E73}">
      <dgm:prSet/>
      <dgm:spPr/>
      <dgm:t>
        <a:bodyPr/>
        <a:lstStyle/>
        <a:p>
          <a:endParaRPr lang="lv-LV"/>
        </a:p>
      </dgm:t>
    </dgm:pt>
    <dgm:pt modelId="{1EC277A0-2199-4382-8653-DC0ADBCEFD79}">
      <dgm:prSet phldrT="[Text]" custT="1"/>
      <dgm:spPr>
        <a:solidFill>
          <a:schemeClr val="accent3">
            <a:lumMod val="75000"/>
          </a:schemeClr>
        </a:solidFill>
      </dgm:spPr>
      <dgm:t>
        <a:bodyPr/>
        <a:lstStyle/>
        <a:p>
          <a:r>
            <a:rPr lang="lv-LV" sz="1300" b="1" dirty="0">
              <a:latin typeface="Verdana" panose="020B0604030504040204" pitchFamily="34" charset="0"/>
              <a:ea typeface="Verdana" panose="020B0604030504040204" pitchFamily="34" charset="0"/>
              <a:cs typeface="Verdana" panose="020B0604030504040204" pitchFamily="34" charset="0"/>
            </a:rPr>
            <a:t>jaunie ikgadējie ietaupījumi  1,5%</a:t>
          </a:r>
        </a:p>
      </dgm:t>
    </dgm:pt>
    <dgm:pt modelId="{99BECAF8-8A5C-45DC-8B32-35237DDDA8B5}" type="parTrans" cxnId="{C23581AF-4D03-422E-B20B-FCDA531A6812}">
      <dgm:prSet/>
      <dgm:spPr/>
      <dgm:t>
        <a:bodyPr/>
        <a:lstStyle/>
        <a:p>
          <a:endParaRPr lang="lv-LV" sz="2000">
            <a:latin typeface="Verdana" panose="020B0604030504040204" pitchFamily="34" charset="0"/>
            <a:ea typeface="Verdana" panose="020B0604030504040204" pitchFamily="34" charset="0"/>
            <a:cs typeface="Verdana" panose="020B0604030504040204" pitchFamily="34" charset="0"/>
          </a:endParaRPr>
        </a:p>
      </dgm:t>
    </dgm:pt>
    <dgm:pt modelId="{ADFAF170-39F2-42EB-8D5D-EC58E8AFA3DB}" type="sibTrans" cxnId="{C23581AF-4D03-422E-B20B-FCDA531A6812}">
      <dgm:prSet/>
      <dgm:spPr/>
      <dgm:t>
        <a:bodyPr/>
        <a:lstStyle/>
        <a:p>
          <a:endParaRPr lang="lv-LV"/>
        </a:p>
      </dgm:t>
    </dgm:pt>
    <dgm:pt modelId="{E7312A8B-94C1-42F0-8F14-B2C27B34308D}">
      <dgm:prSet phldrT="[Text]" custT="1"/>
      <dgm:spPr>
        <a:solidFill>
          <a:srgbClr val="FFC000">
            <a:lumMod val="75000"/>
          </a:srgbClr>
        </a:solidFill>
        <a:ln w="12700" cap="flat" cmpd="sng" algn="ctr">
          <a:solidFill>
            <a:prstClr val="white">
              <a:hueOff val="0"/>
              <a:satOff val="0"/>
              <a:lumOff val="0"/>
              <a:alphaOff val="0"/>
            </a:prstClr>
          </a:solidFill>
          <a:prstDash val="solid"/>
          <a:miter lim="800000"/>
        </a:ln>
        <a:effectLst/>
      </dgm:spPr>
      <dgm:t>
        <a:bodyPr spcFirstLastPara="0" vert="horz" wrap="square" lIns="8890" tIns="8890" rIns="8890" bIns="8890" numCol="1" spcCol="1270" anchor="ctr" anchorCtr="0"/>
        <a:lstStyle/>
        <a:p>
          <a:pPr marL="0" lvl="0" indent="0" algn="ctr" defTabSz="622300">
            <a:lnSpc>
              <a:spcPct val="90000"/>
            </a:lnSpc>
            <a:spcBef>
              <a:spcPct val="0"/>
            </a:spcBef>
            <a:spcAft>
              <a:spcPct val="35000"/>
            </a:spcAft>
            <a:buFont typeface="Arial" panose="020B0604020202020204" pitchFamily="34" charset="0"/>
            <a:buNone/>
          </a:pPr>
          <a:r>
            <a:rPr lang="lv-LV" sz="1400" b="1" kern="1200" dirty="0">
              <a:solidFill>
                <a:prstClr val="white"/>
              </a:solidFill>
              <a:latin typeface="Verdana" panose="020B0604030504040204" pitchFamily="34" charset="0"/>
              <a:ea typeface="Verdana" panose="020B0604030504040204" pitchFamily="34" charset="0"/>
              <a:cs typeface="Verdana" panose="020B0604030504040204" pitchFamily="34" charset="0"/>
            </a:rPr>
            <a:t>Moderno biodegvielu īpatsvars 2,2% 2030.g. bez multiplikatora</a:t>
          </a:r>
        </a:p>
      </dgm:t>
    </dgm:pt>
    <dgm:pt modelId="{0F72DEE8-D621-4F9C-BCD2-7A8623EF7338}" type="parTrans" cxnId="{37AC2966-1A66-492D-9A22-36022FF91D49}">
      <dgm:prSet/>
      <dgm:spPr/>
      <dgm:t>
        <a:bodyPr/>
        <a:lstStyle/>
        <a:p>
          <a:endParaRPr lang="lv-LV" sz="2000">
            <a:latin typeface="Verdana" panose="020B0604030504040204" pitchFamily="34" charset="0"/>
            <a:ea typeface="Verdana" panose="020B0604030504040204" pitchFamily="34" charset="0"/>
            <a:cs typeface="Verdana" panose="020B0604030504040204" pitchFamily="34" charset="0"/>
          </a:endParaRPr>
        </a:p>
      </dgm:t>
    </dgm:pt>
    <dgm:pt modelId="{1C64F1FA-9589-4F20-B3CE-D398FC69758F}" type="sibTrans" cxnId="{37AC2966-1A66-492D-9A22-36022FF91D49}">
      <dgm:prSet/>
      <dgm:spPr/>
      <dgm:t>
        <a:bodyPr/>
        <a:lstStyle/>
        <a:p>
          <a:endParaRPr lang="lv-LV"/>
        </a:p>
      </dgm:t>
    </dgm:pt>
    <dgm:pt modelId="{A1ED0BE1-4ED0-47A4-9D99-66B38D650DFD}">
      <dgm:prSet phldrT="[Text]" custT="1"/>
      <dgm:spPr>
        <a:solidFill>
          <a:schemeClr val="accent3">
            <a:lumMod val="75000"/>
          </a:schemeClr>
        </a:solidFill>
      </dgm:spPr>
      <dgm:t>
        <a:bodyPr/>
        <a:lstStyle/>
        <a:p>
          <a:r>
            <a:rPr lang="lv-LV" sz="1300" b="1" dirty="0">
              <a:latin typeface="Verdana" panose="020B0604030504040204" pitchFamily="34" charset="0"/>
              <a:ea typeface="Verdana" panose="020B0604030504040204" pitchFamily="34" charset="0"/>
            </a:rPr>
            <a:t>644 </a:t>
          </a:r>
          <a:r>
            <a:rPr lang="lv-LV" sz="1300" b="1" dirty="0" err="1">
              <a:latin typeface="Verdana" panose="020B0604030504040204" pitchFamily="34" charset="0"/>
              <a:ea typeface="Verdana" panose="020B0604030504040204" pitchFamily="34" charset="0"/>
            </a:rPr>
            <a:t>kt</a:t>
          </a:r>
          <a:r>
            <a:rPr lang="lv-LV" sz="1300" b="1" dirty="0">
              <a:latin typeface="Verdana" panose="020B0604030504040204" pitchFamily="34" charset="0"/>
              <a:ea typeface="Verdana" panose="020B0604030504040204" pitchFamily="34" charset="0"/>
            </a:rPr>
            <a:t> CO2 </a:t>
          </a:r>
          <a:r>
            <a:rPr lang="lv-LV" sz="1300" b="1" dirty="0" err="1">
              <a:latin typeface="Verdana" panose="020B0604030504040204" pitchFamily="34" charset="0"/>
              <a:ea typeface="Verdana" panose="020B0604030504040204" pitchFamily="34" charset="0"/>
            </a:rPr>
            <a:t>ekv</a:t>
          </a:r>
          <a:r>
            <a:rPr lang="lv-LV" sz="1300" b="1" dirty="0">
              <a:latin typeface="Verdana" panose="020B0604030504040204" pitchFamily="34" charset="0"/>
              <a:ea typeface="Verdana" panose="020B0604030504040204" pitchFamily="34" charset="0"/>
            </a:rPr>
            <a:t>. piesaiste ZIZIMM sektorā</a:t>
          </a:r>
          <a:endParaRPr lang="lv-LV" sz="1300" b="1" dirty="0">
            <a:latin typeface="Verdana" panose="020B0604030504040204" pitchFamily="34" charset="0"/>
            <a:ea typeface="Verdana" panose="020B0604030504040204" pitchFamily="34" charset="0"/>
            <a:cs typeface="Verdana" panose="020B0604030504040204" pitchFamily="34" charset="0"/>
          </a:endParaRPr>
        </a:p>
      </dgm:t>
    </dgm:pt>
    <dgm:pt modelId="{FE5A6F93-FF67-4CC0-BDCC-A8F1C75650CD}" type="parTrans" cxnId="{757F725A-F887-4093-AB64-CB24BEF7FF57}">
      <dgm:prSet/>
      <dgm:spPr/>
      <dgm:t>
        <a:bodyPr/>
        <a:lstStyle/>
        <a:p>
          <a:endParaRPr lang="lv-LV"/>
        </a:p>
      </dgm:t>
    </dgm:pt>
    <dgm:pt modelId="{FC6E5C96-51E3-476D-8635-12F3EA1FBA08}" type="sibTrans" cxnId="{757F725A-F887-4093-AB64-CB24BEF7FF57}">
      <dgm:prSet/>
      <dgm:spPr/>
      <dgm:t>
        <a:bodyPr/>
        <a:lstStyle/>
        <a:p>
          <a:endParaRPr lang="lv-LV"/>
        </a:p>
      </dgm:t>
    </dgm:pt>
    <dgm:pt modelId="{3841EC9B-0016-434D-9432-B7927C808799}">
      <dgm:prSet phldrT="[Text]" custT="1"/>
      <dgm:spPr>
        <a:solidFill>
          <a:srgbClr val="FFC000">
            <a:lumMod val="75000"/>
          </a:srgbClr>
        </a:solidFill>
        <a:ln w="12700" cap="flat" cmpd="sng" algn="ctr">
          <a:solidFill>
            <a:prstClr val="white">
              <a:hueOff val="0"/>
              <a:satOff val="0"/>
              <a:lumOff val="0"/>
              <a:alphaOff val="0"/>
            </a:prstClr>
          </a:solidFill>
          <a:prstDash val="solid"/>
          <a:miter lim="800000"/>
        </a:ln>
        <a:effectLst/>
      </dgm:spPr>
      <dgm:t>
        <a:bodyPr spcFirstLastPara="0" vert="horz" wrap="square" lIns="8890" tIns="8890" rIns="8890" bIns="8890" numCol="1" spcCol="1270" anchor="ctr" anchorCtr="0"/>
        <a:lstStyle/>
        <a:p>
          <a:pPr marL="0" lvl="0" indent="0" algn="ctr" defTabSz="622300">
            <a:lnSpc>
              <a:spcPct val="90000"/>
            </a:lnSpc>
            <a:spcBef>
              <a:spcPct val="0"/>
            </a:spcBef>
            <a:spcAft>
              <a:spcPct val="35000"/>
            </a:spcAft>
            <a:buFont typeface="Arial" panose="020B0604020202020204" pitchFamily="34" charset="0"/>
            <a:buNone/>
          </a:pPr>
          <a:r>
            <a:rPr lang="lv-LV" sz="1400" b="1" kern="1200" dirty="0">
              <a:solidFill>
                <a:prstClr val="white"/>
              </a:solidFill>
              <a:latin typeface="Verdana" panose="020B0604030504040204" pitchFamily="34" charset="0"/>
              <a:ea typeface="Verdana" panose="020B0604030504040204" pitchFamily="34" charset="0"/>
              <a:cs typeface="Verdana" panose="020B0604030504040204" pitchFamily="34" charset="0"/>
            </a:rPr>
            <a:t>Sintētisko degvielu (t.sk. ūdeņraža) īpatsvara mērķis 2,6% </a:t>
          </a:r>
        </a:p>
      </dgm:t>
    </dgm:pt>
    <dgm:pt modelId="{5514604D-48C5-4218-982D-7ADA666A5813}" type="parTrans" cxnId="{E11EC1F0-EF03-4850-B068-935AE1C724B7}">
      <dgm:prSet/>
      <dgm:spPr/>
      <dgm:t>
        <a:bodyPr/>
        <a:lstStyle/>
        <a:p>
          <a:endParaRPr lang="lv-LV"/>
        </a:p>
      </dgm:t>
    </dgm:pt>
    <dgm:pt modelId="{7850804F-CD00-445C-B8BB-9C41646F6B45}" type="sibTrans" cxnId="{E11EC1F0-EF03-4850-B068-935AE1C724B7}">
      <dgm:prSet/>
      <dgm:spPr/>
      <dgm:t>
        <a:bodyPr/>
        <a:lstStyle/>
        <a:p>
          <a:endParaRPr lang="lv-LV"/>
        </a:p>
      </dgm:t>
    </dgm:pt>
    <dgm:pt modelId="{20A2F935-0814-45CB-976C-68F80774144E}" type="pres">
      <dgm:prSet presAssocID="{9F424B94-9473-4E61-B413-EF4895D929BF}" presName="hierChild1" presStyleCnt="0">
        <dgm:presLayoutVars>
          <dgm:orgChart val="1"/>
          <dgm:chPref val="1"/>
          <dgm:dir/>
          <dgm:animOne val="branch"/>
          <dgm:animLvl val="lvl"/>
          <dgm:resizeHandles/>
        </dgm:presLayoutVars>
      </dgm:prSet>
      <dgm:spPr/>
    </dgm:pt>
    <dgm:pt modelId="{75356500-2FBB-4249-89D6-91DF0EF71B5E}" type="pres">
      <dgm:prSet presAssocID="{33DBFCED-A4D8-4DCC-8611-112A8B9D7A02}" presName="hierRoot1" presStyleCnt="0">
        <dgm:presLayoutVars>
          <dgm:hierBranch val="init"/>
        </dgm:presLayoutVars>
      </dgm:prSet>
      <dgm:spPr/>
    </dgm:pt>
    <dgm:pt modelId="{C0E1D0D2-B2C7-4E0E-A9EF-D7B0AB9B94B0}" type="pres">
      <dgm:prSet presAssocID="{33DBFCED-A4D8-4DCC-8611-112A8B9D7A02}" presName="rootComposite1" presStyleCnt="0"/>
      <dgm:spPr/>
    </dgm:pt>
    <dgm:pt modelId="{77F02227-C32C-4F1D-956D-B836C7A5E08E}" type="pres">
      <dgm:prSet presAssocID="{33DBFCED-A4D8-4DCC-8611-112A8B9D7A02}" presName="rootText1" presStyleLbl="node0" presStyleIdx="0" presStyleCnt="3" custScaleX="218838" custScaleY="204236">
        <dgm:presLayoutVars>
          <dgm:chPref val="3"/>
        </dgm:presLayoutVars>
      </dgm:prSet>
      <dgm:spPr>
        <a:prstGeom prst="roundRect">
          <a:avLst/>
        </a:prstGeom>
      </dgm:spPr>
    </dgm:pt>
    <dgm:pt modelId="{81EA54CA-6C59-416E-95DB-7D105596D0A7}" type="pres">
      <dgm:prSet presAssocID="{33DBFCED-A4D8-4DCC-8611-112A8B9D7A02}" presName="rootConnector1" presStyleLbl="node1" presStyleIdx="0" presStyleCnt="0"/>
      <dgm:spPr/>
    </dgm:pt>
    <dgm:pt modelId="{BE0839D2-7D66-4C7C-8BBD-F703E178BA67}" type="pres">
      <dgm:prSet presAssocID="{33DBFCED-A4D8-4DCC-8611-112A8B9D7A02}" presName="hierChild2" presStyleCnt="0"/>
      <dgm:spPr/>
    </dgm:pt>
    <dgm:pt modelId="{A6A17A0F-1FB9-41FE-8443-5F8312270BB9}" type="pres">
      <dgm:prSet presAssocID="{E57E7B5F-357C-41B4-832E-54D3E9600823}" presName="Name37" presStyleLbl="parChTrans1D2" presStyleIdx="0" presStyleCnt="4"/>
      <dgm:spPr/>
    </dgm:pt>
    <dgm:pt modelId="{85819942-7AB3-4C7B-8F09-B960163312C9}" type="pres">
      <dgm:prSet presAssocID="{40742D54-818F-4A5A-99E1-7909DD2A4F5F}" presName="hierRoot2" presStyleCnt="0">
        <dgm:presLayoutVars>
          <dgm:hierBranch val="init"/>
        </dgm:presLayoutVars>
      </dgm:prSet>
      <dgm:spPr/>
    </dgm:pt>
    <dgm:pt modelId="{F55476C4-D123-4E08-B190-1D3974B8FBEF}" type="pres">
      <dgm:prSet presAssocID="{40742D54-818F-4A5A-99E1-7909DD2A4F5F}" presName="rootComposite" presStyleCnt="0"/>
      <dgm:spPr/>
    </dgm:pt>
    <dgm:pt modelId="{4777C10E-C992-41AF-9984-CEA8B314BB63}" type="pres">
      <dgm:prSet presAssocID="{40742D54-818F-4A5A-99E1-7909DD2A4F5F}" presName="rootText" presStyleLbl="node2" presStyleIdx="0" presStyleCnt="4" custScaleX="145689" custScaleY="127504">
        <dgm:presLayoutVars>
          <dgm:chPref val="3"/>
        </dgm:presLayoutVars>
      </dgm:prSet>
      <dgm:spPr>
        <a:prstGeom prst="roundRect">
          <a:avLst/>
        </a:prstGeom>
      </dgm:spPr>
    </dgm:pt>
    <dgm:pt modelId="{B0E34571-1A12-4EFB-BB1C-083137DFE3E3}" type="pres">
      <dgm:prSet presAssocID="{40742D54-818F-4A5A-99E1-7909DD2A4F5F}" presName="rootConnector" presStyleLbl="node2" presStyleIdx="0" presStyleCnt="4"/>
      <dgm:spPr/>
    </dgm:pt>
    <dgm:pt modelId="{487955FD-599F-4A7C-9381-9565B046FEE9}" type="pres">
      <dgm:prSet presAssocID="{40742D54-818F-4A5A-99E1-7909DD2A4F5F}" presName="hierChild4" presStyleCnt="0"/>
      <dgm:spPr/>
    </dgm:pt>
    <dgm:pt modelId="{BEA28BA4-35E3-4F0B-BC99-009630976308}" type="pres">
      <dgm:prSet presAssocID="{40742D54-818F-4A5A-99E1-7909DD2A4F5F}" presName="hierChild5" presStyleCnt="0"/>
      <dgm:spPr/>
    </dgm:pt>
    <dgm:pt modelId="{2A893AEB-F468-41DF-84C1-255AE54031DB}" type="pres">
      <dgm:prSet presAssocID="{FE5A6F93-FF67-4CC0-BDCC-A8F1C75650CD}" presName="Name37" presStyleLbl="parChTrans1D2" presStyleIdx="1" presStyleCnt="4"/>
      <dgm:spPr/>
    </dgm:pt>
    <dgm:pt modelId="{1B4D3B9D-2E85-4BD6-BCB8-C7E0ADF18AB7}" type="pres">
      <dgm:prSet presAssocID="{A1ED0BE1-4ED0-47A4-9D99-66B38D650DFD}" presName="hierRoot2" presStyleCnt="0">
        <dgm:presLayoutVars>
          <dgm:hierBranch val="init"/>
        </dgm:presLayoutVars>
      </dgm:prSet>
      <dgm:spPr/>
    </dgm:pt>
    <dgm:pt modelId="{A927FDD8-F156-4C16-8C31-4DE061615AD9}" type="pres">
      <dgm:prSet presAssocID="{A1ED0BE1-4ED0-47A4-9D99-66B38D650DFD}" presName="rootComposite" presStyleCnt="0"/>
      <dgm:spPr/>
    </dgm:pt>
    <dgm:pt modelId="{4F6245F7-D470-4986-B240-BE0F038A7EE5}" type="pres">
      <dgm:prSet presAssocID="{A1ED0BE1-4ED0-47A4-9D99-66B38D650DFD}" presName="rootText" presStyleLbl="node2" presStyleIdx="1" presStyleCnt="4" custScaleX="112856" custScaleY="129956">
        <dgm:presLayoutVars>
          <dgm:chPref val="3"/>
        </dgm:presLayoutVars>
      </dgm:prSet>
      <dgm:spPr>
        <a:prstGeom prst="flowChartAlternateProcess">
          <a:avLst/>
        </a:prstGeom>
      </dgm:spPr>
    </dgm:pt>
    <dgm:pt modelId="{E0345CFB-9E23-49EB-B732-565C013E23FF}" type="pres">
      <dgm:prSet presAssocID="{A1ED0BE1-4ED0-47A4-9D99-66B38D650DFD}" presName="rootConnector" presStyleLbl="node2" presStyleIdx="1" presStyleCnt="4"/>
      <dgm:spPr/>
    </dgm:pt>
    <dgm:pt modelId="{62CA83BE-50FB-4DFA-9A84-22CB06E2CCE9}" type="pres">
      <dgm:prSet presAssocID="{A1ED0BE1-4ED0-47A4-9D99-66B38D650DFD}" presName="hierChild4" presStyleCnt="0"/>
      <dgm:spPr/>
    </dgm:pt>
    <dgm:pt modelId="{430C7D50-9AAD-4195-B10A-7073F6C8C6CD}" type="pres">
      <dgm:prSet presAssocID="{A1ED0BE1-4ED0-47A4-9D99-66B38D650DFD}" presName="hierChild5" presStyleCnt="0"/>
      <dgm:spPr/>
    </dgm:pt>
    <dgm:pt modelId="{95F3BFFC-0D05-4597-97D0-8379E8D96C26}" type="pres">
      <dgm:prSet presAssocID="{33DBFCED-A4D8-4DCC-8611-112A8B9D7A02}" presName="hierChild3" presStyleCnt="0"/>
      <dgm:spPr/>
    </dgm:pt>
    <dgm:pt modelId="{1C1D1ADC-E3B5-46FD-90BF-E3A303409AFB}" type="pres">
      <dgm:prSet presAssocID="{0EAB8B06-12BF-46A7-BBE2-F89C2F25D0FF}" presName="hierRoot1" presStyleCnt="0">
        <dgm:presLayoutVars>
          <dgm:hierBranch val="init"/>
        </dgm:presLayoutVars>
      </dgm:prSet>
      <dgm:spPr/>
    </dgm:pt>
    <dgm:pt modelId="{879F9FCD-5791-474D-99FB-8D87610556A2}" type="pres">
      <dgm:prSet presAssocID="{0EAB8B06-12BF-46A7-BBE2-F89C2F25D0FF}" presName="rootComposite1" presStyleCnt="0"/>
      <dgm:spPr/>
    </dgm:pt>
    <dgm:pt modelId="{853690EE-06D9-4307-ABA5-E91084E3F74D}" type="pres">
      <dgm:prSet presAssocID="{0EAB8B06-12BF-46A7-BBE2-F89C2F25D0FF}" presName="rootText1" presStyleLbl="node0" presStyleIdx="1" presStyleCnt="3" custScaleX="184314" custScaleY="200957">
        <dgm:presLayoutVars>
          <dgm:chPref val="3"/>
        </dgm:presLayoutVars>
      </dgm:prSet>
      <dgm:spPr>
        <a:prstGeom prst="roundRect">
          <a:avLst/>
        </a:prstGeom>
      </dgm:spPr>
    </dgm:pt>
    <dgm:pt modelId="{369A2A67-D710-47B4-85D8-EBAEB3B2C1CE}" type="pres">
      <dgm:prSet presAssocID="{0EAB8B06-12BF-46A7-BBE2-F89C2F25D0FF}" presName="rootConnector1" presStyleLbl="node1" presStyleIdx="0" presStyleCnt="0"/>
      <dgm:spPr/>
    </dgm:pt>
    <dgm:pt modelId="{B45BCDB9-AD63-48BD-BA90-5B79ECD8F478}" type="pres">
      <dgm:prSet presAssocID="{0EAB8B06-12BF-46A7-BBE2-F89C2F25D0FF}" presName="hierChild2" presStyleCnt="0"/>
      <dgm:spPr/>
    </dgm:pt>
    <dgm:pt modelId="{D1FD75D9-1B78-4AA5-9247-1F63EBFCAE1C}" type="pres">
      <dgm:prSet presAssocID="{B75E2CDE-7747-44B6-B8BB-899778049F8C}" presName="Name37" presStyleLbl="parChTrans1D2" presStyleIdx="2" presStyleCnt="4"/>
      <dgm:spPr/>
    </dgm:pt>
    <dgm:pt modelId="{34C9401A-B673-42A4-9E6D-CA04E65954FB}" type="pres">
      <dgm:prSet presAssocID="{5AA5C114-E6EB-43C7-A6FC-72DAC39833E0}" presName="hierRoot2" presStyleCnt="0">
        <dgm:presLayoutVars>
          <dgm:hierBranch val="init"/>
        </dgm:presLayoutVars>
      </dgm:prSet>
      <dgm:spPr/>
    </dgm:pt>
    <dgm:pt modelId="{79A2960A-D984-4563-AD2E-FF6CF6F34F9A}" type="pres">
      <dgm:prSet presAssocID="{5AA5C114-E6EB-43C7-A6FC-72DAC39833E0}" presName="rootComposite" presStyleCnt="0"/>
      <dgm:spPr/>
    </dgm:pt>
    <dgm:pt modelId="{FAF2BD80-7653-43B2-9DEF-E01BB9FA67BF}" type="pres">
      <dgm:prSet presAssocID="{5AA5C114-E6EB-43C7-A6FC-72DAC39833E0}" presName="rootText" presStyleLbl="node2" presStyleIdx="2" presStyleCnt="4" custScaleX="123629" custScaleY="127504">
        <dgm:presLayoutVars>
          <dgm:chPref val="3"/>
        </dgm:presLayoutVars>
      </dgm:prSet>
      <dgm:spPr>
        <a:prstGeom prst="roundRect">
          <a:avLst/>
        </a:prstGeom>
      </dgm:spPr>
    </dgm:pt>
    <dgm:pt modelId="{40A565DE-EB5D-458D-B26B-80ABC7FFD251}" type="pres">
      <dgm:prSet presAssocID="{5AA5C114-E6EB-43C7-A6FC-72DAC39833E0}" presName="rootConnector" presStyleLbl="node2" presStyleIdx="2" presStyleCnt="4"/>
      <dgm:spPr/>
    </dgm:pt>
    <dgm:pt modelId="{AB8E4F31-B21E-4F04-891F-D3B3CEED3E39}" type="pres">
      <dgm:prSet presAssocID="{5AA5C114-E6EB-43C7-A6FC-72DAC39833E0}" presName="hierChild4" presStyleCnt="0"/>
      <dgm:spPr/>
    </dgm:pt>
    <dgm:pt modelId="{3B975B20-B99D-42F8-8411-CDDC4D0B005F}" type="pres">
      <dgm:prSet presAssocID="{6B0A4728-0947-48EB-A122-804402EA7718}" presName="Name37" presStyleLbl="parChTrans1D3" presStyleIdx="0" presStyleCnt="2"/>
      <dgm:spPr/>
    </dgm:pt>
    <dgm:pt modelId="{C864D988-CFBB-43E1-8FE1-A23E64306EF7}" type="pres">
      <dgm:prSet presAssocID="{62B1A81E-004E-401E-9306-2AF519685A46}" presName="hierRoot2" presStyleCnt="0">
        <dgm:presLayoutVars>
          <dgm:hierBranch val="init"/>
        </dgm:presLayoutVars>
      </dgm:prSet>
      <dgm:spPr/>
    </dgm:pt>
    <dgm:pt modelId="{E1B057B6-B44E-4723-88AD-ECE1186CA727}" type="pres">
      <dgm:prSet presAssocID="{62B1A81E-004E-401E-9306-2AF519685A46}" presName="rootComposite" presStyleCnt="0"/>
      <dgm:spPr/>
    </dgm:pt>
    <dgm:pt modelId="{0A8F3C30-BAA2-4371-AFB7-F4A934EDACD1}" type="pres">
      <dgm:prSet presAssocID="{62B1A81E-004E-401E-9306-2AF519685A46}" presName="rootText" presStyleLbl="node3" presStyleIdx="0" presStyleCnt="2" custScaleX="126599" custScaleY="168406" custLinFactNeighborX="1167" custLinFactNeighborY="37338">
        <dgm:presLayoutVars>
          <dgm:chPref val="3"/>
        </dgm:presLayoutVars>
      </dgm:prSet>
      <dgm:spPr>
        <a:prstGeom prst="roundRect">
          <a:avLst/>
        </a:prstGeom>
      </dgm:spPr>
    </dgm:pt>
    <dgm:pt modelId="{EE44A7D2-2308-42AB-8F8E-707B0F13959A}" type="pres">
      <dgm:prSet presAssocID="{62B1A81E-004E-401E-9306-2AF519685A46}" presName="rootConnector" presStyleLbl="node3" presStyleIdx="0" presStyleCnt="2"/>
      <dgm:spPr/>
    </dgm:pt>
    <dgm:pt modelId="{F2EA68CF-BF68-4671-89F0-C31CC3D8E646}" type="pres">
      <dgm:prSet presAssocID="{62B1A81E-004E-401E-9306-2AF519685A46}" presName="hierChild4" presStyleCnt="0"/>
      <dgm:spPr/>
    </dgm:pt>
    <dgm:pt modelId="{A30C19DD-5594-48DF-8C88-F6B6B00586CB}" type="pres">
      <dgm:prSet presAssocID="{0F72DEE8-D621-4F9C-BCD2-7A8623EF7338}" presName="Name37" presStyleLbl="parChTrans1D4" presStyleIdx="0" presStyleCnt="2"/>
      <dgm:spPr/>
    </dgm:pt>
    <dgm:pt modelId="{35F2B9F2-4FC5-49BD-B61B-3A6B90913E7C}" type="pres">
      <dgm:prSet presAssocID="{E7312A8B-94C1-42F0-8F14-B2C27B34308D}" presName="hierRoot2" presStyleCnt="0">
        <dgm:presLayoutVars>
          <dgm:hierBranch val="init"/>
        </dgm:presLayoutVars>
      </dgm:prSet>
      <dgm:spPr/>
    </dgm:pt>
    <dgm:pt modelId="{98B2B1C5-05F6-4DBC-B2A2-9EA203E1F09A}" type="pres">
      <dgm:prSet presAssocID="{E7312A8B-94C1-42F0-8F14-B2C27B34308D}" presName="rootComposite" presStyleCnt="0"/>
      <dgm:spPr/>
    </dgm:pt>
    <dgm:pt modelId="{6B1615E8-6865-4EC4-B6A5-68A5009D041C}" type="pres">
      <dgm:prSet presAssocID="{E7312A8B-94C1-42F0-8F14-B2C27B34308D}" presName="rootText" presStyleLbl="node4" presStyleIdx="0" presStyleCnt="2" custScaleX="196498" custScaleY="88425" custLinFactNeighborX="1167" custLinFactNeighborY="18669">
        <dgm:presLayoutVars>
          <dgm:chPref val="3"/>
        </dgm:presLayoutVars>
      </dgm:prSet>
      <dgm:spPr>
        <a:xfrm>
          <a:off x="5553355" y="6023091"/>
          <a:ext cx="3688366" cy="829890"/>
        </a:xfrm>
        <a:prstGeom prst="roundRect">
          <a:avLst/>
        </a:prstGeom>
      </dgm:spPr>
    </dgm:pt>
    <dgm:pt modelId="{8BBA30A3-DF58-42BA-8350-8A2E9C685A3B}" type="pres">
      <dgm:prSet presAssocID="{E7312A8B-94C1-42F0-8F14-B2C27B34308D}" presName="rootConnector" presStyleLbl="node4" presStyleIdx="0" presStyleCnt="2"/>
      <dgm:spPr/>
    </dgm:pt>
    <dgm:pt modelId="{AAE45349-58ED-4BFB-9BF0-C5211E04E597}" type="pres">
      <dgm:prSet presAssocID="{E7312A8B-94C1-42F0-8F14-B2C27B34308D}" presName="hierChild4" presStyleCnt="0"/>
      <dgm:spPr/>
    </dgm:pt>
    <dgm:pt modelId="{B457810C-5E0E-4F51-945A-164F21524BDE}" type="pres">
      <dgm:prSet presAssocID="{E7312A8B-94C1-42F0-8F14-B2C27B34308D}" presName="hierChild5" presStyleCnt="0"/>
      <dgm:spPr/>
    </dgm:pt>
    <dgm:pt modelId="{E22AFE05-2B2C-47A8-ACA4-748DCDE7219C}" type="pres">
      <dgm:prSet presAssocID="{5514604D-48C5-4218-982D-7ADA666A5813}" presName="Name37" presStyleLbl="parChTrans1D4" presStyleIdx="1" presStyleCnt="2"/>
      <dgm:spPr/>
    </dgm:pt>
    <dgm:pt modelId="{138E31C5-6A17-402E-83A5-966FD493B642}" type="pres">
      <dgm:prSet presAssocID="{3841EC9B-0016-434D-9432-B7927C808799}" presName="hierRoot2" presStyleCnt="0">
        <dgm:presLayoutVars>
          <dgm:hierBranch val="init"/>
        </dgm:presLayoutVars>
      </dgm:prSet>
      <dgm:spPr/>
    </dgm:pt>
    <dgm:pt modelId="{53AD5076-CDA7-4C80-9E4B-200665CEB734}" type="pres">
      <dgm:prSet presAssocID="{3841EC9B-0016-434D-9432-B7927C808799}" presName="rootComposite" presStyleCnt="0"/>
      <dgm:spPr/>
    </dgm:pt>
    <dgm:pt modelId="{AAB21A80-9899-4676-8627-031D69F9F762}" type="pres">
      <dgm:prSet presAssocID="{3841EC9B-0016-434D-9432-B7927C808799}" presName="rootText" presStyleLbl="node4" presStyleIdx="1" presStyleCnt="2" custScaleX="193049">
        <dgm:presLayoutVars>
          <dgm:chPref val="3"/>
        </dgm:presLayoutVars>
      </dgm:prSet>
      <dgm:spPr>
        <a:xfrm>
          <a:off x="5531449" y="7071949"/>
          <a:ext cx="3623626" cy="938525"/>
        </a:xfrm>
        <a:prstGeom prst="roundRect">
          <a:avLst/>
        </a:prstGeom>
      </dgm:spPr>
    </dgm:pt>
    <dgm:pt modelId="{7F1B225D-2DB3-48FB-ABED-9D73D9F8216F}" type="pres">
      <dgm:prSet presAssocID="{3841EC9B-0016-434D-9432-B7927C808799}" presName="rootConnector" presStyleLbl="node4" presStyleIdx="1" presStyleCnt="2"/>
      <dgm:spPr/>
    </dgm:pt>
    <dgm:pt modelId="{0454B342-2D34-4DB0-BA9A-E0058B0EAC6E}" type="pres">
      <dgm:prSet presAssocID="{3841EC9B-0016-434D-9432-B7927C808799}" presName="hierChild4" presStyleCnt="0"/>
      <dgm:spPr/>
    </dgm:pt>
    <dgm:pt modelId="{A64F0D8A-60D4-4AB7-B26E-F4EA666413E0}" type="pres">
      <dgm:prSet presAssocID="{3841EC9B-0016-434D-9432-B7927C808799}" presName="hierChild5" presStyleCnt="0"/>
      <dgm:spPr/>
    </dgm:pt>
    <dgm:pt modelId="{CB74636E-D546-466D-BE19-E944AA2A04F6}" type="pres">
      <dgm:prSet presAssocID="{62B1A81E-004E-401E-9306-2AF519685A46}" presName="hierChild5" presStyleCnt="0"/>
      <dgm:spPr/>
    </dgm:pt>
    <dgm:pt modelId="{BD693DDB-A3EB-4A88-B5E8-077B04B743BD}" type="pres">
      <dgm:prSet presAssocID="{51FA9FB2-5403-4758-8815-AA0368F06CE1}" presName="Name37" presStyleLbl="parChTrans1D3" presStyleIdx="1" presStyleCnt="2"/>
      <dgm:spPr/>
    </dgm:pt>
    <dgm:pt modelId="{899FD51C-12C4-44AD-B721-7BCC968ADA83}" type="pres">
      <dgm:prSet presAssocID="{5500DC08-4F8E-4DE9-A6D7-DF0529D18ABD}" presName="hierRoot2" presStyleCnt="0">
        <dgm:presLayoutVars>
          <dgm:hierBranch val="init"/>
        </dgm:presLayoutVars>
      </dgm:prSet>
      <dgm:spPr/>
    </dgm:pt>
    <dgm:pt modelId="{8F294D88-191B-40DA-BC76-940BC5BF5C3D}" type="pres">
      <dgm:prSet presAssocID="{5500DC08-4F8E-4DE9-A6D7-DF0529D18ABD}" presName="rootComposite" presStyleCnt="0"/>
      <dgm:spPr/>
    </dgm:pt>
    <dgm:pt modelId="{09C26A36-BF30-46BE-91E9-57F82A1804F9}" type="pres">
      <dgm:prSet presAssocID="{5500DC08-4F8E-4DE9-A6D7-DF0529D18ABD}" presName="rootText" presStyleLbl="node3" presStyleIdx="1" presStyleCnt="2" custScaleX="127544" custScaleY="165685" custLinFactNeighborX="1167" custLinFactNeighborY="37338">
        <dgm:presLayoutVars>
          <dgm:chPref val="3"/>
        </dgm:presLayoutVars>
      </dgm:prSet>
      <dgm:spPr>
        <a:xfrm>
          <a:off x="7729780" y="4223591"/>
          <a:ext cx="2394065" cy="1554995"/>
        </a:xfrm>
        <a:prstGeom prst="roundRect">
          <a:avLst/>
        </a:prstGeom>
      </dgm:spPr>
    </dgm:pt>
    <dgm:pt modelId="{ACC009F1-C82B-4B07-AB18-1F5CDCE0DCF0}" type="pres">
      <dgm:prSet presAssocID="{5500DC08-4F8E-4DE9-A6D7-DF0529D18ABD}" presName="rootConnector" presStyleLbl="node3" presStyleIdx="1" presStyleCnt="2"/>
      <dgm:spPr/>
    </dgm:pt>
    <dgm:pt modelId="{BB7A740A-5C94-48CA-9C21-3AFB232A955C}" type="pres">
      <dgm:prSet presAssocID="{5500DC08-4F8E-4DE9-A6D7-DF0529D18ABD}" presName="hierChild4" presStyleCnt="0"/>
      <dgm:spPr/>
    </dgm:pt>
    <dgm:pt modelId="{FD436D70-6141-48BB-89D3-FFBB1028877B}" type="pres">
      <dgm:prSet presAssocID="{5500DC08-4F8E-4DE9-A6D7-DF0529D18ABD}" presName="hierChild5" presStyleCnt="0"/>
      <dgm:spPr/>
    </dgm:pt>
    <dgm:pt modelId="{F1A18E6D-BC07-45A7-9F2D-56E73E0E9A28}" type="pres">
      <dgm:prSet presAssocID="{5AA5C114-E6EB-43C7-A6FC-72DAC39833E0}" presName="hierChild5" presStyleCnt="0"/>
      <dgm:spPr/>
    </dgm:pt>
    <dgm:pt modelId="{960E74A3-336E-40A3-A76F-C6B56BD97116}" type="pres">
      <dgm:prSet presAssocID="{0EAB8B06-12BF-46A7-BBE2-F89C2F25D0FF}" presName="hierChild3" presStyleCnt="0"/>
      <dgm:spPr/>
    </dgm:pt>
    <dgm:pt modelId="{E2D96C55-330A-43FD-BA89-5AA59E963813}" type="pres">
      <dgm:prSet presAssocID="{24FC4961-B765-46D4-BDF7-BAC7863491B6}" presName="hierRoot1" presStyleCnt="0">
        <dgm:presLayoutVars>
          <dgm:hierBranch val="init"/>
        </dgm:presLayoutVars>
      </dgm:prSet>
      <dgm:spPr/>
    </dgm:pt>
    <dgm:pt modelId="{D6284534-95F5-4A74-B766-296099BAF367}" type="pres">
      <dgm:prSet presAssocID="{24FC4961-B765-46D4-BDF7-BAC7863491B6}" presName="rootComposite1" presStyleCnt="0"/>
      <dgm:spPr/>
    </dgm:pt>
    <dgm:pt modelId="{7708D585-6F9D-4A85-AA9C-0A22A9A8E25F}" type="pres">
      <dgm:prSet presAssocID="{24FC4961-B765-46D4-BDF7-BAC7863491B6}" presName="rootText1" presStyleLbl="node0" presStyleIdx="2" presStyleCnt="3" custScaleX="230969" custScaleY="201798">
        <dgm:presLayoutVars>
          <dgm:chPref val="3"/>
        </dgm:presLayoutVars>
      </dgm:prSet>
      <dgm:spPr>
        <a:prstGeom prst="roundRect">
          <a:avLst/>
        </a:prstGeom>
      </dgm:spPr>
    </dgm:pt>
    <dgm:pt modelId="{DC91C4AA-50E1-4A8F-886A-3FB70F075925}" type="pres">
      <dgm:prSet presAssocID="{24FC4961-B765-46D4-BDF7-BAC7863491B6}" presName="rootConnector1" presStyleLbl="node1" presStyleIdx="0" presStyleCnt="0"/>
      <dgm:spPr/>
    </dgm:pt>
    <dgm:pt modelId="{C9F14A59-F1EE-49D1-AFF4-8401D8F83F95}" type="pres">
      <dgm:prSet presAssocID="{24FC4961-B765-46D4-BDF7-BAC7863491B6}" presName="hierChild2" presStyleCnt="0"/>
      <dgm:spPr/>
    </dgm:pt>
    <dgm:pt modelId="{845CAC09-CCC7-4425-BEAA-B31253DE6AA9}" type="pres">
      <dgm:prSet presAssocID="{99BECAF8-8A5C-45DC-8B32-35237DDDA8B5}" presName="Name37" presStyleLbl="parChTrans1D2" presStyleIdx="3" presStyleCnt="4"/>
      <dgm:spPr/>
    </dgm:pt>
    <dgm:pt modelId="{ADB8BDCE-17CD-4FB2-80A8-672F629F56BC}" type="pres">
      <dgm:prSet presAssocID="{1EC277A0-2199-4382-8653-DC0ADBCEFD79}" presName="hierRoot2" presStyleCnt="0">
        <dgm:presLayoutVars>
          <dgm:hierBranch val="init"/>
        </dgm:presLayoutVars>
      </dgm:prSet>
      <dgm:spPr/>
    </dgm:pt>
    <dgm:pt modelId="{D263D903-E63B-4580-ABA5-0AD80AA02BF1}" type="pres">
      <dgm:prSet presAssocID="{1EC277A0-2199-4382-8653-DC0ADBCEFD79}" presName="rootComposite" presStyleCnt="0"/>
      <dgm:spPr/>
    </dgm:pt>
    <dgm:pt modelId="{9763D455-FA61-4625-BC25-8D50240DA4DC}" type="pres">
      <dgm:prSet presAssocID="{1EC277A0-2199-4382-8653-DC0ADBCEFD79}" presName="rootText" presStyleLbl="node2" presStyleIdx="3" presStyleCnt="4" custScaleX="153091" custScaleY="125616">
        <dgm:presLayoutVars>
          <dgm:chPref val="3"/>
        </dgm:presLayoutVars>
      </dgm:prSet>
      <dgm:spPr>
        <a:prstGeom prst="roundRect">
          <a:avLst/>
        </a:prstGeom>
      </dgm:spPr>
    </dgm:pt>
    <dgm:pt modelId="{EDCC1738-6F91-4FB7-967F-C343F9575B7B}" type="pres">
      <dgm:prSet presAssocID="{1EC277A0-2199-4382-8653-DC0ADBCEFD79}" presName="rootConnector" presStyleLbl="node2" presStyleIdx="3" presStyleCnt="4"/>
      <dgm:spPr/>
    </dgm:pt>
    <dgm:pt modelId="{C99F5AAB-3373-4411-A73D-8E65A98912B1}" type="pres">
      <dgm:prSet presAssocID="{1EC277A0-2199-4382-8653-DC0ADBCEFD79}" presName="hierChild4" presStyleCnt="0"/>
      <dgm:spPr/>
    </dgm:pt>
    <dgm:pt modelId="{5CC8A3A9-CEFC-4B5D-A61C-7850FB4F3476}" type="pres">
      <dgm:prSet presAssocID="{1EC277A0-2199-4382-8653-DC0ADBCEFD79}" presName="hierChild5" presStyleCnt="0"/>
      <dgm:spPr/>
    </dgm:pt>
    <dgm:pt modelId="{89247E9D-C6E8-4482-9A61-5DE6BA2EAB46}" type="pres">
      <dgm:prSet presAssocID="{24FC4961-B765-46D4-BDF7-BAC7863491B6}" presName="hierChild3" presStyleCnt="0"/>
      <dgm:spPr/>
    </dgm:pt>
  </dgm:ptLst>
  <dgm:cxnLst>
    <dgm:cxn modelId="{FBC6DC0D-B568-4D13-B4E1-EA59FDFDA6BA}" type="presOf" srcId="{5500DC08-4F8E-4DE9-A6D7-DF0529D18ABD}" destId="{ACC009F1-C82B-4B07-AB18-1F5CDCE0DCF0}" srcOrd="1" destOrd="0" presId="urn:microsoft.com/office/officeart/2005/8/layout/orgChart1"/>
    <dgm:cxn modelId="{FC16F71D-A211-414D-BCAB-E5D9FC2E4E73}" srcId="{9F424B94-9473-4E61-B413-EF4895D929BF}" destId="{24FC4961-B765-46D4-BDF7-BAC7863491B6}" srcOrd="2" destOrd="0" parTransId="{06991834-A43E-4908-A6FA-0993946CB206}" sibTransId="{91BF6090-042E-4D7A-80B2-944CBED419B4}"/>
    <dgm:cxn modelId="{F59E3C21-371A-43CB-9040-0D9827C02F59}" type="presOf" srcId="{E57E7B5F-357C-41B4-832E-54D3E9600823}" destId="{A6A17A0F-1FB9-41FE-8443-5F8312270BB9}" srcOrd="0" destOrd="0" presId="urn:microsoft.com/office/officeart/2005/8/layout/orgChart1"/>
    <dgm:cxn modelId="{E6189A30-1EC1-4052-B230-60A356D417C3}" type="presOf" srcId="{62B1A81E-004E-401E-9306-2AF519685A46}" destId="{EE44A7D2-2308-42AB-8F8E-707B0F13959A}" srcOrd="1" destOrd="0" presId="urn:microsoft.com/office/officeart/2005/8/layout/orgChart1"/>
    <dgm:cxn modelId="{7A688035-2396-458D-9F01-6098238502AE}" type="presOf" srcId="{B75E2CDE-7747-44B6-B8BB-899778049F8C}" destId="{D1FD75D9-1B78-4AA5-9247-1F63EBFCAE1C}" srcOrd="0" destOrd="0" presId="urn:microsoft.com/office/officeart/2005/8/layout/orgChart1"/>
    <dgm:cxn modelId="{7A790B36-897D-48F1-9692-EAFEC2131C8A}" type="presOf" srcId="{40742D54-818F-4A5A-99E1-7909DD2A4F5F}" destId="{4777C10E-C992-41AF-9984-CEA8B314BB63}" srcOrd="0" destOrd="0" presId="urn:microsoft.com/office/officeart/2005/8/layout/orgChart1"/>
    <dgm:cxn modelId="{50C7B93C-347C-4DE3-B957-AD0AEB077D8D}" type="presOf" srcId="{33DBFCED-A4D8-4DCC-8611-112A8B9D7A02}" destId="{81EA54CA-6C59-416E-95DB-7D105596D0A7}" srcOrd="1" destOrd="0" presId="urn:microsoft.com/office/officeart/2005/8/layout/orgChart1"/>
    <dgm:cxn modelId="{208AA63E-0012-4464-8090-3D1DCA552DCA}" type="presOf" srcId="{3841EC9B-0016-434D-9432-B7927C808799}" destId="{AAB21A80-9899-4676-8627-031D69F9F762}" srcOrd="0" destOrd="0" presId="urn:microsoft.com/office/officeart/2005/8/layout/orgChart1"/>
    <dgm:cxn modelId="{48FB5140-2E0E-4B3E-A1C9-5E89E59BD50A}" type="presOf" srcId="{3841EC9B-0016-434D-9432-B7927C808799}" destId="{7F1B225D-2DB3-48FB-ABED-9D73D9F8216F}" srcOrd="1" destOrd="0" presId="urn:microsoft.com/office/officeart/2005/8/layout/orgChart1"/>
    <dgm:cxn modelId="{47ADA140-D244-427C-8B72-99973A104D6B}" srcId="{9F424B94-9473-4E61-B413-EF4895D929BF}" destId="{0EAB8B06-12BF-46A7-BBE2-F89C2F25D0FF}" srcOrd="1" destOrd="0" parTransId="{A69E3CCA-86B7-41BB-9F0B-0FF48A6E7DF2}" sibTransId="{87D951AA-B39C-433A-8B2B-AA8BF103D0FF}"/>
    <dgm:cxn modelId="{BE4C785C-38EB-4DA6-BC39-4654C7B395AF}" type="presOf" srcId="{FE5A6F93-FF67-4CC0-BDCC-A8F1C75650CD}" destId="{2A893AEB-F468-41DF-84C1-255AE54031DB}" srcOrd="0" destOrd="0" presId="urn:microsoft.com/office/officeart/2005/8/layout/orgChart1"/>
    <dgm:cxn modelId="{D9721F5D-2795-43E8-A719-636EBBA8D177}" type="presOf" srcId="{40742D54-818F-4A5A-99E1-7909DD2A4F5F}" destId="{B0E34571-1A12-4EFB-BB1C-083137DFE3E3}" srcOrd="1" destOrd="0" presId="urn:microsoft.com/office/officeart/2005/8/layout/orgChart1"/>
    <dgm:cxn modelId="{BCF4575E-6BA7-44E3-80A9-DB3DDCB12295}" srcId="{33DBFCED-A4D8-4DCC-8611-112A8B9D7A02}" destId="{40742D54-818F-4A5A-99E1-7909DD2A4F5F}" srcOrd="0" destOrd="0" parTransId="{E57E7B5F-357C-41B4-832E-54D3E9600823}" sibTransId="{E88139AF-C11B-4AD7-A03D-81F862EA81B4}"/>
    <dgm:cxn modelId="{1C2D7F5E-54BA-4F8E-8AAE-F3DE51B56811}" type="presOf" srcId="{E7312A8B-94C1-42F0-8F14-B2C27B34308D}" destId="{6B1615E8-6865-4EC4-B6A5-68A5009D041C}" srcOrd="0" destOrd="0" presId="urn:microsoft.com/office/officeart/2005/8/layout/orgChart1"/>
    <dgm:cxn modelId="{0188AE44-9ECC-4A7C-893F-580285A1A6E9}" type="presOf" srcId="{51FA9FB2-5403-4758-8815-AA0368F06CE1}" destId="{BD693DDB-A3EB-4A88-B5E8-077B04B743BD}" srcOrd="0" destOrd="0" presId="urn:microsoft.com/office/officeart/2005/8/layout/orgChart1"/>
    <dgm:cxn modelId="{7E19F364-34F6-499C-BC0A-A0299A123237}" type="presOf" srcId="{1EC277A0-2199-4382-8653-DC0ADBCEFD79}" destId="{9763D455-FA61-4625-BC25-8D50240DA4DC}" srcOrd="0" destOrd="0" presId="urn:microsoft.com/office/officeart/2005/8/layout/orgChart1"/>
    <dgm:cxn modelId="{37AC2966-1A66-492D-9A22-36022FF91D49}" srcId="{62B1A81E-004E-401E-9306-2AF519685A46}" destId="{E7312A8B-94C1-42F0-8F14-B2C27B34308D}" srcOrd="0" destOrd="0" parTransId="{0F72DEE8-D621-4F9C-BCD2-7A8623EF7338}" sibTransId="{1C64F1FA-9589-4F20-B3CE-D398FC69758F}"/>
    <dgm:cxn modelId="{43148C6B-C7B7-409E-B2C8-26333B48725D}" type="presOf" srcId="{5500DC08-4F8E-4DE9-A6D7-DF0529D18ABD}" destId="{09C26A36-BF30-46BE-91E9-57F82A1804F9}" srcOrd="0" destOrd="0" presId="urn:microsoft.com/office/officeart/2005/8/layout/orgChart1"/>
    <dgm:cxn modelId="{4672E24F-2574-49C7-86E5-068F9E0EA8BB}" type="presOf" srcId="{A1ED0BE1-4ED0-47A4-9D99-66B38D650DFD}" destId="{4F6245F7-D470-4986-B240-BE0F038A7EE5}" srcOrd="0" destOrd="0" presId="urn:microsoft.com/office/officeart/2005/8/layout/orgChart1"/>
    <dgm:cxn modelId="{9FF69D53-D892-4059-AE9B-E826B7FD8CED}" srcId="{9F424B94-9473-4E61-B413-EF4895D929BF}" destId="{33DBFCED-A4D8-4DCC-8611-112A8B9D7A02}" srcOrd="0" destOrd="0" parTransId="{C493D646-83DA-4F6E-8EF7-18D3E6D3D080}" sibTransId="{775D6EBA-BFF8-4875-B5AF-37AD37593726}"/>
    <dgm:cxn modelId="{207BD773-E1CA-4F2B-A135-184467E86C3B}" srcId="{5AA5C114-E6EB-43C7-A6FC-72DAC39833E0}" destId="{62B1A81E-004E-401E-9306-2AF519685A46}" srcOrd="0" destOrd="0" parTransId="{6B0A4728-0947-48EB-A122-804402EA7718}" sibTransId="{450C0735-A2EF-46CC-A829-5DF39DC4E83F}"/>
    <dgm:cxn modelId="{57A0D879-9E0E-43C7-86A6-5A56C0FA608B}" type="presOf" srcId="{24FC4961-B765-46D4-BDF7-BAC7863491B6}" destId="{7708D585-6F9D-4A85-AA9C-0A22A9A8E25F}" srcOrd="0" destOrd="0" presId="urn:microsoft.com/office/officeart/2005/8/layout/orgChart1"/>
    <dgm:cxn modelId="{757F725A-F887-4093-AB64-CB24BEF7FF57}" srcId="{33DBFCED-A4D8-4DCC-8611-112A8B9D7A02}" destId="{A1ED0BE1-4ED0-47A4-9D99-66B38D650DFD}" srcOrd="1" destOrd="0" parTransId="{FE5A6F93-FF67-4CC0-BDCC-A8F1C75650CD}" sibTransId="{FC6E5C96-51E3-476D-8635-12F3EA1FBA08}"/>
    <dgm:cxn modelId="{39DC247D-2E7B-4C18-A396-76F83A0466F6}" type="presOf" srcId="{62B1A81E-004E-401E-9306-2AF519685A46}" destId="{0A8F3C30-BAA2-4371-AFB7-F4A934EDACD1}" srcOrd="0" destOrd="0" presId="urn:microsoft.com/office/officeart/2005/8/layout/orgChart1"/>
    <dgm:cxn modelId="{296DA67F-1087-4630-BB31-B49C7176C980}" srcId="{0EAB8B06-12BF-46A7-BBE2-F89C2F25D0FF}" destId="{5AA5C114-E6EB-43C7-A6FC-72DAC39833E0}" srcOrd="0" destOrd="0" parTransId="{B75E2CDE-7747-44B6-B8BB-899778049F8C}" sibTransId="{BD5994F8-86FB-45E4-9625-DA2E5F63DB5B}"/>
    <dgm:cxn modelId="{5B9ABD9E-B179-428D-A92E-1067156ED33F}" type="presOf" srcId="{5AA5C114-E6EB-43C7-A6FC-72DAC39833E0}" destId="{40A565DE-EB5D-458D-B26B-80ABC7FFD251}" srcOrd="1" destOrd="0" presId="urn:microsoft.com/office/officeart/2005/8/layout/orgChart1"/>
    <dgm:cxn modelId="{601492A2-3EAD-4BCC-80CE-8F41A6079A3C}" type="presOf" srcId="{5AA5C114-E6EB-43C7-A6FC-72DAC39833E0}" destId="{FAF2BD80-7653-43B2-9DEF-E01BB9FA67BF}" srcOrd="0" destOrd="0" presId="urn:microsoft.com/office/officeart/2005/8/layout/orgChart1"/>
    <dgm:cxn modelId="{B862C0A2-1799-428E-BB7C-8FAF82A195EC}" type="presOf" srcId="{E7312A8B-94C1-42F0-8F14-B2C27B34308D}" destId="{8BBA30A3-DF58-42BA-8350-8A2E9C685A3B}" srcOrd="1" destOrd="0" presId="urn:microsoft.com/office/officeart/2005/8/layout/orgChart1"/>
    <dgm:cxn modelId="{C55105AD-CAAB-41BD-97B2-8338BBB80DD4}" type="presOf" srcId="{6B0A4728-0947-48EB-A122-804402EA7718}" destId="{3B975B20-B99D-42F8-8411-CDDC4D0B005F}" srcOrd="0" destOrd="0" presId="urn:microsoft.com/office/officeart/2005/8/layout/orgChart1"/>
    <dgm:cxn modelId="{C23581AF-4D03-422E-B20B-FCDA531A6812}" srcId="{24FC4961-B765-46D4-BDF7-BAC7863491B6}" destId="{1EC277A0-2199-4382-8653-DC0ADBCEFD79}" srcOrd="0" destOrd="0" parTransId="{99BECAF8-8A5C-45DC-8B32-35237DDDA8B5}" sibTransId="{ADFAF170-39F2-42EB-8D5D-EC58E8AFA3DB}"/>
    <dgm:cxn modelId="{9D0BB4B9-A58A-44C4-B619-3A14DEFC6DB8}" type="presOf" srcId="{0F72DEE8-D621-4F9C-BCD2-7A8623EF7338}" destId="{A30C19DD-5594-48DF-8C88-F6B6B00586CB}" srcOrd="0" destOrd="0" presId="urn:microsoft.com/office/officeart/2005/8/layout/orgChart1"/>
    <dgm:cxn modelId="{3A6B2BBC-03D7-400E-A08A-0565AB9C5195}" srcId="{5AA5C114-E6EB-43C7-A6FC-72DAC39833E0}" destId="{5500DC08-4F8E-4DE9-A6D7-DF0529D18ABD}" srcOrd="1" destOrd="0" parTransId="{51FA9FB2-5403-4758-8815-AA0368F06CE1}" sibTransId="{B9DC2103-F64C-441D-83FA-B85535B3C44B}"/>
    <dgm:cxn modelId="{58B2A4D6-9B34-4114-989C-325F9759A47F}" type="presOf" srcId="{99BECAF8-8A5C-45DC-8B32-35237DDDA8B5}" destId="{845CAC09-CCC7-4425-BEAA-B31253DE6AA9}" srcOrd="0" destOrd="0" presId="urn:microsoft.com/office/officeart/2005/8/layout/orgChart1"/>
    <dgm:cxn modelId="{A2791BDB-893D-4A53-8611-F332570D5B8B}" type="presOf" srcId="{0EAB8B06-12BF-46A7-BBE2-F89C2F25D0FF}" destId="{853690EE-06D9-4307-ABA5-E91084E3F74D}" srcOrd="0" destOrd="0" presId="urn:microsoft.com/office/officeart/2005/8/layout/orgChart1"/>
    <dgm:cxn modelId="{9165B4ED-41BC-4860-B193-321840AF0197}" type="presOf" srcId="{9F424B94-9473-4E61-B413-EF4895D929BF}" destId="{20A2F935-0814-45CB-976C-68F80774144E}" srcOrd="0" destOrd="0" presId="urn:microsoft.com/office/officeart/2005/8/layout/orgChart1"/>
    <dgm:cxn modelId="{ABD336EF-4522-454E-89D0-86C9A6658CFD}" type="presOf" srcId="{5514604D-48C5-4218-982D-7ADA666A5813}" destId="{E22AFE05-2B2C-47A8-ACA4-748DCDE7219C}" srcOrd="0" destOrd="0" presId="urn:microsoft.com/office/officeart/2005/8/layout/orgChart1"/>
    <dgm:cxn modelId="{E11EC1F0-EF03-4850-B068-935AE1C724B7}" srcId="{62B1A81E-004E-401E-9306-2AF519685A46}" destId="{3841EC9B-0016-434D-9432-B7927C808799}" srcOrd="1" destOrd="0" parTransId="{5514604D-48C5-4218-982D-7ADA666A5813}" sibTransId="{7850804F-CD00-445C-B8BB-9C41646F6B45}"/>
    <dgm:cxn modelId="{9F05D4F6-AC93-4FCF-B872-F4475BD501A1}" type="presOf" srcId="{33DBFCED-A4D8-4DCC-8611-112A8B9D7A02}" destId="{77F02227-C32C-4F1D-956D-B836C7A5E08E}" srcOrd="0" destOrd="0" presId="urn:microsoft.com/office/officeart/2005/8/layout/orgChart1"/>
    <dgm:cxn modelId="{56B332FB-DB0F-406A-A34D-3B25963B7C39}" type="presOf" srcId="{0EAB8B06-12BF-46A7-BBE2-F89C2F25D0FF}" destId="{369A2A67-D710-47B4-85D8-EBAEB3B2C1CE}" srcOrd="1" destOrd="0" presId="urn:microsoft.com/office/officeart/2005/8/layout/orgChart1"/>
    <dgm:cxn modelId="{E24FD6FB-17F6-4058-A4AC-75CF277788CB}" type="presOf" srcId="{24FC4961-B765-46D4-BDF7-BAC7863491B6}" destId="{DC91C4AA-50E1-4A8F-886A-3FB70F075925}" srcOrd="1" destOrd="0" presId="urn:microsoft.com/office/officeart/2005/8/layout/orgChart1"/>
    <dgm:cxn modelId="{B20A10FD-829D-4823-A121-596E33030BAD}" type="presOf" srcId="{1EC277A0-2199-4382-8653-DC0ADBCEFD79}" destId="{EDCC1738-6F91-4FB7-967F-C343F9575B7B}" srcOrd="1" destOrd="0" presId="urn:microsoft.com/office/officeart/2005/8/layout/orgChart1"/>
    <dgm:cxn modelId="{9859FBFF-CFFC-4D5F-A912-7A79432B12E9}" type="presOf" srcId="{A1ED0BE1-4ED0-47A4-9D99-66B38D650DFD}" destId="{E0345CFB-9E23-49EB-B732-565C013E23FF}" srcOrd="1" destOrd="0" presId="urn:microsoft.com/office/officeart/2005/8/layout/orgChart1"/>
    <dgm:cxn modelId="{1A46E5D2-275C-4415-B71C-5DD06E02C532}" type="presParOf" srcId="{20A2F935-0814-45CB-976C-68F80774144E}" destId="{75356500-2FBB-4249-89D6-91DF0EF71B5E}" srcOrd="0" destOrd="0" presId="urn:microsoft.com/office/officeart/2005/8/layout/orgChart1"/>
    <dgm:cxn modelId="{9D289F18-9F26-4281-B97D-22B4AEA1C3D1}" type="presParOf" srcId="{75356500-2FBB-4249-89D6-91DF0EF71B5E}" destId="{C0E1D0D2-B2C7-4E0E-A9EF-D7B0AB9B94B0}" srcOrd="0" destOrd="0" presId="urn:microsoft.com/office/officeart/2005/8/layout/orgChart1"/>
    <dgm:cxn modelId="{C47AE4DA-8A83-42B2-93B6-E0484955DDED}" type="presParOf" srcId="{C0E1D0D2-B2C7-4E0E-A9EF-D7B0AB9B94B0}" destId="{77F02227-C32C-4F1D-956D-B836C7A5E08E}" srcOrd="0" destOrd="0" presId="urn:microsoft.com/office/officeart/2005/8/layout/orgChart1"/>
    <dgm:cxn modelId="{AEF4AA56-EF3A-43B9-93AA-DC2B55B52785}" type="presParOf" srcId="{C0E1D0D2-B2C7-4E0E-A9EF-D7B0AB9B94B0}" destId="{81EA54CA-6C59-416E-95DB-7D105596D0A7}" srcOrd="1" destOrd="0" presId="urn:microsoft.com/office/officeart/2005/8/layout/orgChart1"/>
    <dgm:cxn modelId="{89809456-3EB0-4DF2-96F0-5186925B1208}" type="presParOf" srcId="{75356500-2FBB-4249-89D6-91DF0EF71B5E}" destId="{BE0839D2-7D66-4C7C-8BBD-F703E178BA67}" srcOrd="1" destOrd="0" presId="urn:microsoft.com/office/officeart/2005/8/layout/orgChart1"/>
    <dgm:cxn modelId="{55F0C86E-3E0C-4B40-8808-54165230C463}" type="presParOf" srcId="{BE0839D2-7D66-4C7C-8BBD-F703E178BA67}" destId="{A6A17A0F-1FB9-41FE-8443-5F8312270BB9}" srcOrd="0" destOrd="0" presId="urn:microsoft.com/office/officeart/2005/8/layout/orgChart1"/>
    <dgm:cxn modelId="{D3476F0C-8C25-4B7F-9E47-39FDD921A0AF}" type="presParOf" srcId="{BE0839D2-7D66-4C7C-8BBD-F703E178BA67}" destId="{85819942-7AB3-4C7B-8F09-B960163312C9}" srcOrd="1" destOrd="0" presId="urn:microsoft.com/office/officeart/2005/8/layout/orgChart1"/>
    <dgm:cxn modelId="{11E433EB-57F6-4386-9848-4D01080A354D}" type="presParOf" srcId="{85819942-7AB3-4C7B-8F09-B960163312C9}" destId="{F55476C4-D123-4E08-B190-1D3974B8FBEF}" srcOrd="0" destOrd="0" presId="urn:microsoft.com/office/officeart/2005/8/layout/orgChart1"/>
    <dgm:cxn modelId="{317C6A0B-EF21-49FA-99F9-F0A02B434F7C}" type="presParOf" srcId="{F55476C4-D123-4E08-B190-1D3974B8FBEF}" destId="{4777C10E-C992-41AF-9984-CEA8B314BB63}" srcOrd="0" destOrd="0" presId="urn:microsoft.com/office/officeart/2005/8/layout/orgChart1"/>
    <dgm:cxn modelId="{A62D4172-EA04-49EB-A62F-F55AB42C3474}" type="presParOf" srcId="{F55476C4-D123-4E08-B190-1D3974B8FBEF}" destId="{B0E34571-1A12-4EFB-BB1C-083137DFE3E3}" srcOrd="1" destOrd="0" presId="urn:microsoft.com/office/officeart/2005/8/layout/orgChart1"/>
    <dgm:cxn modelId="{C168FF0B-E064-41D1-8F52-89394D6E4874}" type="presParOf" srcId="{85819942-7AB3-4C7B-8F09-B960163312C9}" destId="{487955FD-599F-4A7C-9381-9565B046FEE9}" srcOrd="1" destOrd="0" presId="urn:microsoft.com/office/officeart/2005/8/layout/orgChart1"/>
    <dgm:cxn modelId="{3EB0DF2C-5830-4FBA-B0EE-40806A8C02D0}" type="presParOf" srcId="{85819942-7AB3-4C7B-8F09-B960163312C9}" destId="{BEA28BA4-35E3-4F0B-BC99-009630976308}" srcOrd="2" destOrd="0" presId="urn:microsoft.com/office/officeart/2005/8/layout/orgChart1"/>
    <dgm:cxn modelId="{33B55E56-12F7-4C1E-B689-C12F8DDDAD72}" type="presParOf" srcId="{BE0839D2-7D66-4C7C-8BBD-F703E178BA67}" destId="{2A893AEB-F468-41DF-84C1-255AE54031DB}" srcOrd="2" destOrd="0" presId="urn:microsoft.com/office/officeart/2005/8/layout/orgChart1"/>
    <dgm:cxn modelId="{7FFF13B7-7C2E-41B8-958D-0D8578ADD214}" type="presParOf" srcId="{BE0839D2-7D66-4C7C-8BBD-F703E178BA67}" destId="{1B4D3B9D-2E85-4BD6-BCB8-C7E0ADF18AB7}" srcOrd="3" destOrd="0" presId="urn:microsoft.com/office/officeart/2005/8/layout/orgChart1"/>
    <dgm:cxn modelId="{38B45BE6-2040-43D7-8333-17AE567B4236}" type="presParOf" srcId="{1B4D3B9D-2E85-4BD6-BCB8-C7E0ADF18AB7}" destId="{A927FDD8-F156-4C16-8C31-4DE061615AD9}" srcOrd="0" destOrd="0" presId="urn:microsoft.com/office/officeart/2005/8/layout/orgChart1"/>
    <dgm:cxn modelId="{448E6261-B39C-4AEB-A7D9-851F2507C1DC}" type="presParOf" srcId="{A927FDD8-F156-4C16-8C31-4DE061615AD9}" destId="{4F6245F7-D470-4986-B240-BE0F038A7EE5}" srcOrd="0" destOrd="0" presId="urn:microsoft.com/office/officeart/2005/8/layout/orgChart1"/>
    <dgm:cxn modelId="{4378451B-4130-4917-AA93-EC7B58F7C6B1}" type="presParOf" srcId="{A927FDD8-F156-4C16-8C31-4DE061615AD9}" destId="{E0345CFB-9E23-49EB-B732-565C013E23FF}" srcOrd="1" destOrd="0" presId="urn:microsoft.com/office/officeart/2005/8/layout/orgChart1"/>
    <dgm:cxn modelId="{D921C3BD-F937-4CF9-B529-927491DB7F7C}" type="presParOf" srcId="{1B4D3B9D-2E85-4BD6-BCB8-C7E0ADF18AB7}" destId="{62CA83BE-50FB-4DFA-9A84-22CB06E2CCE9}" srcOrd="1" destOrd="0" presId="urn:microsoft.com/office/officeart/2005/8/layout/orgChart1"/>
    <dgm:cxn modelId="{7DB99BD0-0A1C-4BE3-80C3-253E83AB552F}" type="presParOf" srcId="{1B4D3B9D-2E85-4BD6-BCB8-C7E0ADF18AB7}" destId="{430C7D50-9AAD-4195-B10A-7073F6C8C6CD}" srcOrd="2" destOrd="0" presId="urn:microsoft.com/office/officeart/2005/8/layout/orgChart1"/>
    <dgm:cxn modelId="{EC31FEF4-D596-462E-847F-CD7045AC8620}" type="presParOf" srcId="{75356500-2FBB-4249-89D6-91DF0EF71B5E}" destId="{95F3BFFC-0D05-4597-97D0-8379E8D96C26}" srcOrd="2" destOrd="0" presId="urn:microsoft.com/office/officeart/2005/8/layout/orgChart1"/>
    <dgm:cxn modelId="{4D17D52F-33B1-444C-8584-FEF3C1B5DFAB}" type="presParOf" srcId="{20A2F935-0814-45CB-976C-68F80774144E}" destId="{1C1D1ADC-E3B5-46FD-90BF-E3A303409AFB}" srcOrd="1" destOrd="0" presId="urn:microsoft.com/office/officeart/2005/8/layout/orgChart1"/>
    <dgm:cxn modelId="{DB2C72E5-C505-49FD-80B3-D5E6CBBCB1D1}" type="presParOf" srcId="{1C1D1ADC-E3B5-46FD-90BF-E3A303409AFB}" destId="{879F9FCD-5791-474D-99FB-8D87610556A2}" srcOrd="0" destOrd="0" presId="urn:microsoft.com/office/officeart/2005/8/layout/orgChart1"/>
    <dgm:cxn modelId="{85673F5D-708A-4A79-B3BD-3A895055FBA1}" type="presParOf" srcId="{879F9FCD-5791-474D-99FB-8D87610556A2}" destId="{853690EE-06D9-4307-ABA5-E91084E3F74D}" srcOrd="0" destOrd="0" presId="urn:microsoft.com/office/officeart/2005/8/layout/orgChart1"/>
    <dgm:cxn modelId="{71230913-BB2A-408A-8F6B-D42C0F2130E9}" type="presParOf" srcId="{879F9FCD-5791-474D-99FB-8D87610556A2}" destId="{369A2A67-D710-47B4-85D8-EBAEB3B2C1CE}" srcOrd="1" destOrd="0" presId="urn:microsoft.com/office/officeart/2005/8/layout/orgChart1"/>
    <dgm:cxn modelId="{FBD45A8D-B6F6-4F52-996B-9814767B4CD9}" type="presParOf" srcId="{1C1D1ADC-E3B5-46FD-90BF-E3A303409AFB}" destId="{B45BCDB9-AD63-48BD-BA90-5B79ECD8F478}" srcOrd="1" destOrd="0" presId="urn:microsoft.com/office/officeart/2005/8/layout/orgChart1"/>
    <dgm:cxn modelId="{F863909E-1FC2-4BBB-83D8-A10FD11A1EAF}" type="presParOf" srcId="{B45BCDB9-AD63-48BD-BA90-5B79ECD8F478}" destId="{D1FD75D9-1B78-4AA5-9247-1F63EBFCAE1C}" srcOrd="0" destOrd="0" presId="urn:microsoft.com/office/officeart/2005/8/layout/orgChart1"/>
    <dgm:cxn modelId="{C1439449-D2EB-482F-9351-15302ACEB862}" type="presParOf" srcId="{B45BCDB9-AD63-48BD-BA90-5B79ECD8F478}" destId="{34C9401A-B673-42A4-9E6D-CA04E65954FB}" srcOrd="1" destOrd="0" presId="urn:microsoft.com/office/officeart/2005/8/layout/orgChart1"/>
    <dgm:cxn modelId="{21A0FDD4-415B-477B-8CBD-7FBF6E27EFB7}" type="presParOf" srcId="{34C9401A-B673-42A4-9E6D-CA04E65954FB}" destId="{79A2960A-D984-4563-AD2E-FF6CF6F34F9A}" srcOrd="0" destOrd="0" presId="urn:microsoft.com/office/officeart/2005/8/layout/orgChart1"/>
    <dgm:cxn modelId="{5BB55C3E-D6F1-4FE1-9193-A7496E4C0968}" type="presParOf" srcId="{79A2960A-D984-4563-AD2E-FF6CF6F34F9A}" destId="{FAF2BD80-7653-43B2-9DEF-E01BB9FA67BF}" srcOrd="0" destOrd="0" presId="urn:microsoft.com/office/officeart/2005/8/layout/orgChart1"/>
    <dgm:cxn modelId="{D3F35AB9-F658-4799-9825-F5A37022184F}" type="presParOf" srcId="{79A2960A-D984-4563-AD2E-FF6CF6F34F9A}" destId="{40A565DE-EB5D-458D-B26B-80ABC7FFD251}" srcOrd="1" destOrd="0" presId="urn:microsoft.com/office/officeart/2005/8/layout/orgChart1"/>
    <dgm:cxn modelId="{AA907503-A079-43BE-8951-468FD70B83F3}" type="presParOf" srcId="{34C9401A-B673-42A4-9E6D-CA04E65954FB}" destId="{AB8E4F31-B21E-4F04-891F-D3B3CEED3E39}" srcOrd="1" destOrd="0" presId="urn:microsoft.com/office/officeart/2005/8/layout/orgChart1"/>
    <dgm:cxn modelId="{980D292F-5F94-459E-8543-C78822BDE30C}" type="presParOf" srcId="{AB8E4F31-B21E-4F04-891F-D3B3CEED3E39}" destId="{3B975B20-B99D-42F8-8411-CDDC4D0B005F}" srcOrd="0" destOrd="0" presId="urn:microsoft.com/office/officeart/2005/8/layout/orgChart1"/>
    <dgm:cxn modelId="{E01E6F2D-BB96-404F-9D66-6A5CCAAFEE82}" type="presParOf" srcId="{AB8E4F31-B21E-4F04-891F-D3B3CEED3E39}" destId="{C864D988-CFBB-43E1-8FE1-A23E64306EF7}" srcOrd="1" destOrd="0" presId="urn:microsoft.com/office/officeart/2005/8/layout/orgChart1"/>
    <dgm:cxn modelId="{9C316B01-9E2F-4620-932A-86FD2F2D6914}" type="presParOf" srcId="{C864D988-CFBB-43E1-8FE1-A23E64306EF7}" destId="{E1B057B6-B44E-4723-88AD-ECE1186CA727}" srcOrd="0" destOrd="0" presId="urn:microsoft.com/office/officeart/2005/8/layout/orgChart1"/>
    <dgm:cxn modelId="{E0DBDCD1-B03C-491B-A0A2-F5B409E3B9B6}" type="presParOf" srcId="{E1B057B6-B44E-4723-88AD-ECE1186CA727}" destId="{0A8F3C30-BAA2-4371-AFB7-F4A934EDACD1}" srcOrd="0" destOrd="0" presId="urn:microsoft.com/office/officeart/2005/8/layout/orgChart1"/>
    <dgm:cxn modelId="{F67FAC97-2C24-4871-8947-D1DE28E71343}" type="presParOf" srcId="{E1B057B6-B44E-4723-88AD-ECE1186CA727}" destId="{EE44A7D2-2308-42AB-8F8E-707B0F13959A}" srcOrd="1" destOrd="0" presId="urn:microsoft.com/office/officeart/2005/8/layout/orgChart1"/>
    <dgm:cxn modelId="{A5E1DBE8-7611-4FAF-A6AD-3BE4DAF65436}" type="presParOf" srcId="{C864D988-CFBB-43E1-8FE1-A23E64306EF7}" destId="{F2EA68CF-BF68-4671-89F0-C31CC3D8E646}" srcOrd="1" destOrd="0" presId="urn:microsoft.com/office/officeart/2005/8/layout/orgChart1"/>
    <dgm:cxn modelId="{C7AFB5B7-9F99-4D5F-A87D-49376D64B167}" type="presParOf" srcId="{F2EA68CF-BF68-4671-89F0-C31CC3D8E646}" destId="{A30C19DD-5594-48DF-8C88-F6B6B00586CB}" srcOrd="0" destOrd="0" presId="urn:microsoft.com/office/officeart/2005/8/layout/orgChart1"/>
    <dgm:cxn modelId="{292FFFC0-4805-4163-BE2E-70558C6551CB}" type="presParOf" srcId="{F2EA68CF-BF68-4671-89F0-C31CC3D8E646}" destId="{35F2B9F2-4FC5-49BD-B61B-3A6B90913E7C}" srcOrd="1" destOrd="0" presId="urn:microsoft.com/office/officeart/2005/8/layout/orgChart1"/>
    <dgm:cxn modelId="{DE9F9F23-1BB8-4574-A204-0B23A71B4B80}" type="presParOf" srcId="{35F2B9F2-4FC5-49BD-B61B-3A6B90913E7C}" destId="{98B2B1C5-05F6-4DBC-B2A2-9EA203E1F09A}" srcOrd="0" destOrd="0" presId="urn:microsoft.com/office/officeart/2005/8/layout/orgChart1"/>
    <dgm:cxn modelId="{65AB6EEE-AA01-40D2-AA73-274026B15612}" type="presParOf" srcId="{98B2B1C5-05F6-4DBC-B2A2-9EA203E1F09A}" destId="{6B1615E8-6865-4EC4-B6A5-68A5009D041C}" srcOrd="0" destOrd="0" presId="urn:microsoft.com/office/officeart/2005/8/layout/orgChart1"/>
    <dgm:cxn modelId="{C9DBCB32-D7A2-401B-BCEB-B712CF0CD4F8}" type="presParOf" srcId="{98B2B1C5-05F6-4DBC-B2A2-9EA203E1F09A}" destId="{8BBA30A3-DF58-42BA-8350-8A2E9C685A3B}" srcOrd="1" destOrd="0" presId="urn:microsoft.com/office/officeart/2005/8/layout/orgChart1"/>
    <dgm:cxn modelId="{3BD08476-9757-4149-9B4A-B50357487E9A}" type="presParOf" srcId="{35F2B9F2-4FC5-49BD-B61B-3A6B90913E7C}" destId="{AAE45349-58ED-4BFB-9BF0-C5211E04E597}" srcOrd="1" destOrd="0" presId="urn:microsoft.com/office/officeart/2005/8/layout/orgChart1"/>
    <dgm:cxn modelId="{20E68D14-DD4D-42F3-99B5-9545B5AD815D}" type="presParOf" srcId="{35F2B9F2-4FC5-49BD-B61B-3A6B90913E7C}" destId="{B457810C-5E0E-4F51-945A-164F21524BDE}" srcOrd="2" destOrd="0" presId="urn:microsoft.com/office/officeart/2005/8/layout/orgChart1"/>
    <dgm:cxn modelId="{87028D1F-A0DC-4AF2-B8AC-70E554349BAD}" type="presParOf" srcId="{F2EA68CF-BF68-4671-89F0-C31CC3D8E646}" destId="{E22AFE05-2B2C-47A8-ACA4-748DCDE7219C}" srcOrd="2" destOrd="0" presId="urn:microsoft.com/office/officeart/2005/8/layout/orgChart1"/>
    <dgm:cxn modelId="{40E33237-6FA4-4104-AF07-440C143DDAC3}" type="presParOf" srcId="{F2EA68CF-BF68-4671-89F0-C31CC3D8E646}" destId="{138E31C5-6A17-402E-83A5-966FD493B642}" srcOrd="3" destOrd="0" presId="urn:microsoft.com/office/officeart/2005/8/layout/orgChart1"/>
    <dgm:cxn modelId="{6F435B43-17A8-476E-87C9-2FA527D1F877}" type="presParOf" srcId="{138E31C5-6A17-402E-83A5-966FD493B642}" destId="{53AD5076-CDA7-4C80-9E4B-200665CEB734}" srcOrd="0" destOrd="0" presId="urn:microsoft.com/office/officeart/2005/8/layout/orgChart1"/>
    <dgm:cxn modelId="{58E8484B-7383-4985-A9F2-454CCED12A37}" type="presParOf" srcId="{53AD5076-CDA7-4C80-9E4B-200665CEB734}" destId="{AAB21A80-9899-4676-8627-031D69F9F762}" srcOrd="0" destOrd="0" presId="urn:microsoft.com/office/officeart/2005/8/layout/orgChart1"/>
    <dgm:cxn modelId="{CCF31027-0939-45A7-B05B-63F9F0AFCADF}" type="presParOf" srcId="{53AD5076-CDA7-4C80-9E4B-200665CEB734}" destId="{7F1B225D-2DB3-48FB-ABED-9D73D9F8216F}" srcOrd="1" destOrd="0" presId="urn:microsoft.com/office/officeart/2005/8/layout/orgChart1"/>
    <dgm:cxn modelId="{6CFBDDB3-77D5-4DA5-ADC7-4483DBF0BF9F}" type="presParOf" srcId="{138E31C5-6A17-402E-83A5-966FD493B642}" destId="{0454B342-2D34-4DB0-BA9A-E0058B0EAC6E}" srcOrd="1" destOrd="0" presId="urn:microsoft.com/office/officeart/2005/8/layout/orgChart1"/>
    <dgm:cxn modelId="{2B35442A-6DB0-4450-8084-B353F322EEDF}" type="presParOf" srcId="{138E31C5-6A17-402E-83A5-966FD493B642}" destId="{A64F0D8A-60D4-4AB7-B26E-F4EA666413E0}" srcOrd="2" destOrd="0" presId="urn:microsoft.com/office/officeart/2005/8/layout/orgChart1"/>
    <dgm:cxn modelId="{52283B5C-D98B-4F8D-A61C-7EB0F55FDB0C}" type="presParOf" srcId="{C864D988-CFBB-43E1-8FE1-A23E64306EF7}" destId="{CB74636E-D546-466D-BE19-E944AA2A04F6}" srcOrd="2" destOrd="0" presId="urn:microsoft.com/office/officeart/2005/8/layout/orgChart1"/>
    <dgm:cxn modelId="{B6EF23C0-4FAB-471F-B328-BB0927DB92A7}" type="presParOf" srcId="{AB8E4F31-B21E-4F04-891F-D3B3CEED3E39}" destId="{BD693DDB-A3EB-4A88-B5E8-077B04B743BD}" srcOrd="2" destOrd="0" presId="urn:microsoft.com/office/officeart/2005/8/layout/orgChart1"/>
    <dgm:cxn modelId="{7083BD13-9E86-4532-B0F7-3103CA08CD4C}" type="presParOf" srcId="{AB8E4F31-B21E-4F04-891F-D3B3CEED3E39}" destId="{899FD51C-12C4-44AD-B721-7BCC968ADA83}" srcOrd="3" destOrd="0" presId="urn:microsoft.com/office/officeart/2005/8/layout/orgChart1"/>
    <dgm:cxn modelId="{C7E706C5-51CF-41EE-8739-626CB5AC5E46}" type="presParOf" srcId="{899FD51C-12C4-44AD-B721-7BCC968ADA83}" destId="{8F294D88-191B-40DA-BC76-940BC5BF5C3D}" srcOrd="0" destOrd="0" presId="urn:microsoft.com/office/officeart/2005/8/layout/orgChart1"/>
    <dgm:cxn modelId="{8CDF2858-ECC3-4A9B-A633-B6D6229B29F5}" type="presParOf" srcId="{8F294D88-191B-40DA-BC76-940BC5BF5C3D}" destId="{09C26A36-BF30-46BE-91E9-57F82A1804F9}" srcOrd="0" destOrd="0" presId="urn:microsoft.com/office/officeart/2005/8/layout/orgChart1"/>
    <dgm:cxn modelId="{71B301E4-3195-4A32-9964-68C968C73AAE}" type="presParOf" srcId="{8F294D88-191B-40DA-BC76-940BC5BF5C3D}" destId="{ACC009F1-C82B-4B07-AB18-1F5CDCE0DCF0}" srcOrd="1" destOrd="0" presId="urn:microsoft.com/office/officeart/2005/8/layout/orgChart1"/>
    <dgm:cxn modelId="{FE1ABF1E-DCA9-4EFF-845D-506C79CB3EFB}" type="presParOf" srcId="{899FD51C-12C4-44AD-B721-7BCC968ADA83}" destId="{BB7A740A-5C94-48CA-9C21-3AFB232A955C}" srcOrd="1" destOrd="0" presId="urn:microsoft.com/office/officeart/2005/8/layout/orgChart1"/>
    <dgm:cxn modelId="{8D34702E-4BBB-44F7-8C09-76BCA4832A7A}" type="presParOf" srcId="{899FD51C-12C4-44AD-B721-7BCC968ADA83}" destId="{FD436D70-6141-48BB-89D3-FFBB1028877B}" srcOrd="2" destOrd="0" presId="urn:microsoft.com/office/officeart/2005/8/layout/orgChart1"/>
    <dgm:cxn modelId="{C44037AE-83B6-4DD7-B284-D36EBC840F78}" type="presParOf" srcId="{34C9401A-B673-42A4-9E6D-CA04E65954FB}" destId="{F1A18E6D-BC07-45A7-9F2D-56E73E0E9A28}" srcOrd="2" destOrd="0" presId="urn:microsoft.com/office/officeart/2005/8/layout/orgChart1"/>
    <dgm:cxn modelId="{93E63D61-F6E4-429B-9884-93C0EECEAA6A}" type="presParOf" srcId="{1C1D1ADC-E3B5-46FD-90BF-E3A303409AFB}" destId="{960E74A3-336E-40A3-A76F-C6B56BD97116}" srcOrd="2" destOrd="0" presId="urn:microsoft.com/office/officeart/2005/8/layout/orgChart1"/>
    <dgm:cxn modelId="{B6D4F9DF-8CBC-4FF7-93E1-DF8B5B815D7C}" type="presParOf" srcId="{20A2F935-0814-45CB-976C-68F80774144E}" destId="{E2D96C55-330A-43FD-BA89-5AA59E963813}" srcOrd="2" destOrd="0" presId="urn:microsoft.com/office/officeart/2005/8/layout/orgChart1"/>
    <dgm:cxn modelId="{39BE9776-DBCD-4DAF-98DC-89743AFA31DB}" type="presParOf" srcId="{E2D96C55-330A-43FD-BA89-5AA59E963813}" destId="{D6284534-95F5-4A74-B766-296099BAF367}" srcOrd="0" destOrd="0" presId="urn:microsoft.com/office/officeart/2005/8/layout/orgChart1"/>
    <dgm:cxn modelId="{534D8E54-F908-43BB-BA9A-2062F0D9731D}" type="presParOf" srcId="{D6284534-95F5-4A74-B766-296099BAF367}" destId="{7708D585-6F9D-4A85-AA9C-0A22A9A8E25F}" srcOrd="0" destOrd="0" presId="urn:microsoft.com/office/officeart/2005/8/layout/orgChart1"/>
    <dgm:cxn modelId="{8A8ADB0B-E9BE-4CD6-880C-6884CFA755EF}" type="presParOf" srcId="{D6284534-95F5-4A74-B766-296099BAF367}" destId="{DC91C4AA-50E1-4A8F-886A-3FB70F075925}" srcOrd="1" destOrd="0" presId="urn:microsoft.com/office/officeart/2005/8/layout/orgChart1"/>
    <dgm:cxn modelId="{586C79BF-C474-4BA6-A565-C27A4BDAA1AF}" type="presParOf" srcId="{E2D96C55-330A-43FD-BA89-5AA59E963813}" destId="{C9F14A59-F1EE-49D1-AFF4-8401D8F83F95}" srcOrd="1" destOrd="0" presId="urn:microsoft.com/office/officeart/2005/8/layout/orgChart1"/>
    <dgm:cxn modelId="{CFE20FB7-81F4-4456-97E6-6536FAAF76C2}" type="presParOf" srcId="{C9F14A59-F1EE-49D1-AFF4-8401D8F83F95}" destId="{845CAC09-CCC7-4425-BEAA-B31253DE6AA9}" srcOrd="0" destOrd="0" presId="urn:microsoft.com/office/officeart/2005/8/layout/orgChart1"/>
    <dgm:cxn modelId="{26004E84-37C7-48E2-8192-5FE2045D4A80}" type="presParOf" srcId="{C9F14A59-F1EE-49D1-AFF4-8401D8F83F95}" destId="{ADB8BDCE-17CD-4FB2-80A8-672F629F56BC}" srcOrd="1" destOrd="0" presId="urn:microsoft.com/office/officeart/2005/8/layout/orgChart1"/>
    <dgm:cxn modelId="{D8C172A5-1BA9-498E-A175-C625BE0B0E30}" type="presParOf" srcId="{ADB8BDCE-17CD-4FB2-80A8-672F629F56BC}" destId="{D263D903-E63B-4580-ABA5-0AD80AA02BF1}" srcOrd="0" destOrd="0" presId="urn:microsoft.com/office/officeart/2005/8/layout/orgChart1"/>
    <dgm:cxn modelId="{016050A3-E42D-440B-8312-74A2380DE8F2}" type="presParOf" srcId="{D263D903-E63B-4580-ABA5-0AD80AA02BF1}" destId="{9763D455-FA61-4625-BC25-8D50240DA4DC}" srcOrd="0" destOrd="0" presId="urn:microsoft.com/office/officeart/2005/8/layout/orgChart1"/>
    <dgm:cxn modelId="{C8BA8BDE-BAE6-437B-BD08-2305976BF3F0}" type="presParOf" srcId="{D263D903-E63B-4580-ABA5-0AD80AA02BF1}" destId="{EDCC1738-6F91-4FB7-967F-C343F9575B7B}" srcOrd="1" destOrd="0" presId="urn:microsoft.com/office/officeart/2005/8/layout/orgChart1"/>
    <dgm:cxn modelId="{17F998C5-1B6A-4918-932F-11FD3392AE26}" type="presParOf" srcId="{ADB8BDCE-17CD-4FB2-80A8-672F629F56BC}" destId="{C99F5AAB-3373-4411-A73D-8E65A98912B1}" srcOrd="1" destOrd="0" presId="urn:microsoft.com/office/officeart/2005/8/layout/orgChart1"/>
    <dgm:cxn modelId="{5CD852A5-ECEB-4847-8C8F-38C300EADB7A}" type="presParOf" srcId="{ADB8BDCE-17CD-4FB2-80A8-672F629F56BC}" destId="{5CC8A3A9-CEFC-4B5D-A61C-7850FB4F3476}" srcOrd="2" destOrd="0" presId="urn:microsoft.com/office/officeart/2005/8/layout/orgChart1"/>
    <dgm:cxn modelId="{27A084BF-EABC-407C-8327-7D0012CE2048}" type="presParOf" srcId="{E2D96C55-330A-43FD-BA89-5AA59E963813}" destId="{89247E9D-C6E8-4482-9A61-5DE6BA2EAB46}" srcOrd="2" destOrd="0" presId="urn:microsoft.com/office/officeart/2005/8/layout/orgChar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02C74F-02BE-42F6-88F5-1DB5972B27E9}">
      <dsp:nvSpPr>
        <dsp:cNvPr id="0" name=""/>
        <dsp:cNvSpPr/>
      </dsp:nvSpPr>
      <dsp:spPr>
        <a:xfrm>
          <a:off x="2763531" y="260109"/>
          <a:ext cx="2253422" cy="1231835"/>
        </a:xfrm>
        <a:prstGeom prst="roundRect">
          <a:avLst>
            <a:gd name="adj" fmla="val 10000"/>
          </a:avLst>
        </a:prstGeom>
        <a:solidFill>
          <a:schemeClr val="lt1"/>
        </a:solidFill>
        <a:ln w="12700" cap="flat" cmpd="sng" algn="ctr">
          <a:solidFill>
            <a:schemeClr val="tx2"/>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b="1" kern="1200">
              <a:latin typeface="Verdana" panose="020B0604030504040204" pitchFamily="34" charset="0"/>
              <a:ea typeface="Verdana" panose="020B0604030504040204" pitchFamily="34" charset="0"/>
              <a:cs typeface="Verdana" panose="020B0604030504040204" pitchFamily="34" charset="0"/>
            </a:rPr>
            <a:t>ES mērķi</a:t>
          </a:r>
        </a:p>
      </dsp:txBody>
      <dsp:txXfrm>
        <a:off x="2799610" y="296188"/>
        <a:ext cx="2181264" cy="1159677"/>
      </dsp:txXfrm>
    </dsp:sp>
    <dsp:sp modelId="{7C055041-71ED-458D-9780-81594037F18C}">
      <dsp:nvSpPr>
        <dsp:cNvPr id="0" name=""/>
        <dsp:cNvSpPr/>
      </dsp:nvSpPr>
      <dsp:spPr>
        <a:xfrm rot="5400000">
          <a:off x="3588495" y="1347725"/>
          <a:ext cx="509398" cy="1047538"/>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lv-LV" sz="1600" b="1" kern="1200">
            <a:latin typeface="Verdana" panose="020B0604030504040204" pitchFamily="34" charset="0"/>
            <a:ea typeface="Verdana" panose="020B0604030504040204" pitchFamily="34" charset="0"/>
            <a:cs typeface="Verdana" panose="020B0604030504040204" pitchFamily="34" charset="0"/>
          </a:endParaRPr>
        </a:p>
      </dsp:txBody>
      <dsp:txXfrm rot="-5400000">
        <a:off x="3528934" y="1616795"/>
        <a:ext cx="628522" cy="356579"/>
      </dsp:txXfrm>
    </dsp:sp>
    <dsp:sp modelId="{9CF0CFAB-65B6-400D-B13F-18B6293C3BBE}">
      <dsp:nvSpPr>
        <dsp:cNvPr id="0" name=""/>
        <dsp:cNvSpPr/>
      </dsp:nvSpPr>
      <dsp:spPr>
        <a:xfrm>
          <a:off x="2725548" y="2171075"/>
          <a:ext cx="2277683" cy="1088997"/>
        </a:xfrm>
        <a:prstGeom prst="roundRect">
          <a:avLst>
            <a:gd name="adj" fmla="val 10000"/>
          </a:avLst>
        </a:prstGeom>
        <a:solidFill>
          <a:schemeClr val="lt1"/>
        </a:solidFill>
        <a:ln w="12700" cap="flat" cmpd="sng" algn="ctr">
          <a:solidFill>
            <a:schemeClr val="accent3">
              <a:lumMod val="75000"/>
            </a:schemeClr>
          </a:solidFill>
          <a:prstDash val="solid"/>
          <a:miter lim="800000"/>
        </a:ln>
        <a:effectLst/>
      </dsp:spPr>
      <dsp:style>
        <a:lnRef idx="2">
          <a:schemeClr val="accent3"/>
        </a:lnRef>
        <a:fillRef idx="1">
          <a:schemeClr val="lt1"/>
        </a:fillRef>
        <a:effectRef idx="0">
          <a:schemeClr val="accent3"/>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b="1" kern="1200">
              <a:latin typeface="Verdana" panose="020B0604030504040204" pitchFamily="34" charset="0"/>
              <a:ea typeface="Verdana" panose="020B0604030504040204" pitchFamily="34" charset="0"/>
              <a:cs typeface="Verdana" panose="020B0604030504040204" pitchFamily="34" charset="0"/>
            </a:rPr>
            <a:t>LV mērķi</a:t>
          </a:r>
        </a:p>
      </dsp:txBody>
      <dsp:txXfrm>
        <a:off x="2757444" y="2202971"/>
        <a:ext cx="2213891" cy="1025205"/>
      </dsp:txXfrm>
    </dsp:sp>
    <dsp:sp modelId="{2A905433-174E-4E0C-8AE1-9E7AFE58985D}">
      <dsp:nvSpPr>
        <dsp:cNvPr id="0" name=""/>
        <dsp:cNvSpPr/>
      </dsp:nvSpPr>
      <dsp:spPr>
        <a:xfrm rot="5374447">
          <a:off x="3614058" y="3151109"/>
          <a:ext cx="513849" cy="1047538"/>
        </a:xfrm>
        <a:prstGeom prst="rightArrow">
          <a:avLst>
            <a:gd name="adj1" fmla="val 60000"/>
            <a:gd name="adj2" fmla="val 50000"/>
          </a:avLst>
        </a:prstGeom>
        <a:solidFill>
          <a:schemeClr val="accent3">
            <a:hueOff val="2710599"/>
            <a:satOff val="100000"/>
            <a:lumOff val="-14706"/>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lv-LV" sz="1600" b="1" kern="1200">
            <a:latin typeface="Verdana" panose="020B0604030504040204" pitchFamily="34" charset="0"/>
            <a:ea typeface="Verdana" panose="020B0604030504040204" pitchFamily="34" charset="0"/>
            <a:cs typeface="Verdana" panose="020B0604030504040204" pitchFamily="34" charset="0"/>
          </a:endParaRPr>
        </a:p>
      </dsp:txBody>
      <dsp:txXfrm rot="-5400000">
        <a:off x="3556149" y="3417956"/>
        <a:ext cx="628522" cy="359694"/>
      </dsp:txXfrm>
    </dsp:sp>
    <dsp:sp modelId="{64A5AEED-ED53-4A72-82E1-CEB1864D0471}">
      <dsp:nvSpPr>
        <dsp:cNvPr id="0" name=""/>
        <dsp:cNvSpPr/>
      </dsp:nvSpPr>
      <dsp:spPr>
        <a:xfrm>
          <a:off x="2736400" y="3945186"/>
          <a:ext cx="2284890" cy="1430425"/>
        </a:xfrm>
        <a:prstGeom prst="roundRect">
          <a:avLst>
            <a:gd name="adj" fmla="val 10000"/>
          </a:avLst>
        </a:prstGeom>
        <a:solidFill>
          <a:schemeClr val="lt1"/>
        </a:solidFill>
        <a:ln w="12700" cap="flat" cmpd="sng" algn="ctr">
          <a:solidFill>
            <a:schemeClr val="accent4"/>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b="1" kern="1200" dirty="0">
              <a:latin typeface="Verdana" panose="020B0604030504040204" pitchFamily="34" charset="0"/>
              <a:ea typeface="Verdana" panose="020B0604030504040204" pitchFamily="34" charset="0"/>
              <a:cs typeface="Verdana" panose="020B0604030504040204" pitchFamily="34" charset="0"/>
            </a:rPr>
            <a:t>ES un LV </a:t>
          </a:r>
          <a:r>
            <a:rPr lang="lv-LV" sz="1600" b="1" kern="1200" dirty="0" err="1">
              <a:latin typeface="Verdana" panose="020B0604030504040204" pitchFamily="34" charset="0"/>
              <a:ea typeface="Verdana" panose="020B0604030504040204" pitchFamily="34" charset="0"/>
              <a:cs typeface="Verdana" panose="020B0604030504040204" pitchFamily="34" charset="0"/>
            </a:rPr>
            <a:t>apakšmērķi</a:t>
          </a:r>
          <a:endParaRPr lang="lv-LV" sz="1600" b="1" kern="1200" dirty="0">
            <a:latin typeface="Verdana" panose="020B0604030504040204" pitchFamily="34" charset="0"/>
            <a:ea typeface="Verdana" panose="020B0604030504040204" pitchFamily="34" charset="0"/>
            <a:cs typeface="Verdana" panose="020B0604030504040204" pitchFamily="34" charset="0"/>
          </a:endParaRPr>
        </a:p>
      </dsp:txBody>
      <dsp:txXfrm>
        <a:off x="2778296" y="3987082"/>
        <a:ext cx="2201098" cy="13466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D7A406-233A-4635-ABA8-AAC5EB60A11E}">
      <dsp:nvSpPr>
        <dsp:cNvPr id="0" name=""/>
        <dsp:cNvSpPr/>
      </dsp:nvSpPr>
      <dsp:spPr>
        <a:xfrm>
          <a:off x="13065533" y="2665067"/>
          <a:ext cx="91440" cy="253551"/>
        </a:xfrm>
        <a:custGeom>
          <a:avLst/>
          <a:gdLst/>
          <a:ahLst/>
          <a:cxnLst/>
          <a:rect l="0" t="0" r="0" b="0"/>
          <a:pathLst>
            <a:path>
              <a:moveTo>
                <a:pt x="45720" y="0"/>
              </a:moveTo>
              <a:lnTo>
                <a:pt x="45720" y="91013"/>
              </a:lnTo>
              <a:lnTo>
                <a:pt x="57484" y="91013"/>
              </a:lnTo>
              <a:lnTo>
                <a:pt x="57484" y="253551"/>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45CAC09-CCC7-4425-BEAA-B31253DE6AA9}">
      <dsp:nvSpPr>
        <dsp:cNvPr id="0" name=""/>
        <dsp:cNvSpPr/>
      </dsp:nvSpPr>
      <dsp:spPr>
        <a:xfrm>
          <a:off x="9407112" y="2663054"/>
          <a:ext cx="1359480" cy="325075"/>
        </a:xfrm>
        <a:custGeom>
          <a:avLst/>
          <a:gdLst/>
          <a:ahLst/>
          <a:cxnLst/>
          <a:rect l="0" t="0" r="0" b="0"/>
          <a:pathLst>
            <a:path>
              <a:moveTo>
                <a:pt x="0" y="0"/>
              </a:moveTo>
              <a:lnTo>
                <a:pt x="0" y="162537"/>
              </a:lnTo>
              <a:lnTo>
                <a:pt x="1359480" y="162537"/>
              </a:lnTo>
              <a:lnTo>
                <a:pt x="1359480" y="325075"/>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36EF300-9E9E-4CD6-AF47-126CA0515016}">
      <dsp:nvSpPr>
        <dsp:cNvPr id="0" name=""/>
        <dsp:cNvSpPr/>
      </dsp:nvSpPr>
      <dsp:spPr>
        <a:xfrm>
          <a:off x="8254906" y="2663054"/>
          <a:ext cx="1152206" cy="325075"/>
        </a:xfrm>
        <a:custGeom>
          <a:avLst/>
          <a:gdLst/>
          <a:ahLst/>
          <a:cxnLst/>
          <a:rect l="0" t="0" r="0" b="0"/>
          <a:pathLst>
            <a:path>
              <a:moveTo>
                <a:pt x="1152206" y="0"/>
              </a:moveTo>
              <a:lnTo>
                <a:pt x="1152206" y="162537"/>
              </a:lnTo>
              <a:lnTo>
                <a:pt x="0" y="162537"/>
              </a:lnTo>
              <a:lnTo>
                <a:pt x="0" y="325075"/>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D693DDB-A3EB-4A88-B5E8-077B04B743BD}">
      <dsp:nvSpPr>
        <dsp:cNvPr id="0" name=""/>
        <dsp:cNvSpPr/>
      </dsp:nvSpPr>
      <dsp:spPr>
        <a:xfrm>
          <a:off x="5776013" y="3968487"/>
          <a:ext cx="1160464" cy="614067"/>
        </a:xfrm>
        <a:custGeom>
          <a:avLst/>
          <a:gdLst/>
          <a:ahLst/>
          <a:cxnLst/>
          <a:rect l="0" t="0" r="0" b="0"/>
          <a:pathLst>
            <a:path>
              <a:moveTo>
                <a:pt x="0" y="0"/>
              </a:moveTo>
              <a:lnTo>
                <a:pt x="0" y="451529"/>
              </a:lnTo>
              <a:lnTo>
                <a:pt x="1160464" y="451529"/>
              </a:lnTo>
              <a:lnTo>
                <a:pt x="1160464" y="614067"/>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30C19DD-5594-48DF-8C88-F6B6B00586CB}">
      <dsp:nvSpPr>
        <dsp:cNvPr id="0" name=""/>
        <dsp:cNvSpPr/>
      </dsp:nvSpPr>
      <dsp:spPr>
        <a:xfrm>
          <a:off x="3860474" y="5885998"/>
          <a:ext cx="293958" cy="821627"/>
        </a:xfrm>
        <a:custGeom>
          <a:avLst/>
          <a:gdLst/>
          <a:ahLst/>
          <a:cxnLst/>
          <a:rect l="0" t="0" r="0" b="0"/>
          <a:pathLst>
            <a:path>
              <a:moveTo>
                <a:pt x="0" y="0"/>
              </a:moveTo>
              <a:lnTo>
                <a:pt x="0" y="821627"/>
              </a:lnTo>
              <a:lnTo>
                <a:pt x="293958" y="821627"/>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B975B20-B99D-42F8-8411-CDDC4D0B005F}">
      <dsp:nvSpPr>
        <dsp:cNvPr id="0" name=""/>
        <dsp:cNvSpPr/>
      </dsp:nvSpPr>
      <dsp:spPr>
        <a:xfrm>
          <a:off x="4644363" y="3968487"/>
          <a:ext cx="1131649" cy="614067"/>
        </a:xfrm>
        <a:custGeom>
          <a:avLst/>
          <a:gdLst/>
          <a:ahLst/>
          <a:cxnLst/>
          <a:rect l="0" t="0" r="0" b="0"/>
          <a:pathLst>
            <a:path>
              <a:moveTo>
                <a:pt x="1131649" y="0"/>
              </a:moveTo>
              <a:lnTo>
                <a:pt x="1131649" y="451529"/>
              </a:lnTo>
              <a:lnTo>
                <a:pt x="0" y="451529"/>
              </a:lnTo>
              <a:lnTo>
                <a:pt x="0" y="614067"/>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1FD75D9-1B78-4AA5-9247-1F63EBFCAE1C}">
      <dsp:nvSpPr>
        <dsp:cNvPr id="0" name=""/>
        <dsp:cNvSpPr/>
      </dsp:nvSpPr>
      <dsp:spPr>
        <a:xfrm>
          <a:off x="5730293" y="2656545"/>
          <a:ext cx="91440" cy="325075"/>
        </a:xfrm>
        <a:custGeom>
          <a:avLst/>
          <a:gdLst/>
          <a:ahLst/>
          <a:cxnLst/>
          <a:rect l="0" t="0" r="0" b="0"/>
          <a:pathLst>
            <a:path>
              <a:moveTo>
                <a:pt x="45720" y="0"/>
              </a:moveTo>
              <a:lnTo>
                <a:pt x="45720" y="325075"/>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C295211-8660-4089-BFB4-43887B851CD8}">
      <dsp:nvSpPr>
        <dsp:cNvPr id="0" name=""/>
        <dsp:cNvSpPr/>
      </dsp:nvSpPr>
      <dsp:spPr>
        <a:xfrm>
          <a:off x="2247033" y="2681924"/>
          <a:ext cx="1290154" cy="325075"/>
        </a:xfrm>
        <a:custGeom>
          <a:avLst/>
          <a:gdLst/>
          <a:ahLst/>
          <a:cxnLst/>
          <a:rect l="0" t="0" r="0" b="0"/>
          <a:pathLst>
            <a:path>
              <a:moveTo>
                <a:pt x="0" y="0"/>
              </a:moveTo>
              <a:lnTo>
                <a:pt x="0" y="162537"/>
              </a:lnTo>
              <a:lnTo>
                <a:pt x="1290154" y="162537"/>
              </a:lnTo>
              <a:lnTo>
                <a:pt x="1290154" y="325075"/>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6A17A0F-1FB9-41FE-8443-5F8312270BB9}">
      <dsp:nvSpPr>
        <dsp:cNvPr id="0" name=""/>
        <dsp:cNvSpPr/>
      </dsp:nvSpPr>
      <dsp:spPr>
        <a:xfrm>
          <a:off x="1127621" y="2681924"/>
          <a:ext cx="1119412" cy="325075"/>
        </a:xfrm>
        <a:custGeom>
          <a:avLst/>
          <a:gdLst/>
          <a:ahLst/>
          <a:cxnLst/>
          <a:rect l="0" t="0" r="0" b="0"/>
          <a:pathLst>
            <a:path>
              <a:moveTo>
                <a:pt x="1119412" y="0"/>
              </a:moveTo>
              <a:lnTo>
                <a:pt x="1119412" y="162537"/>
              </a:lnTo>
              <a:lnTo>
                <a:pt x="0" y="162537"/>
              </a:lnTo>
              <a:lnTo>
                <a:pt x="0" y="325075"/>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F02227-C32C-4F1D-956D-B836C7A5E08E}">
      <dsp:nvSpPr>
        <dsp:cNvPr id="0" name=""/>
        <dsp:cNvSpPr/>
      </dsp:nvSpPr>
      <dsp:spPr>
        <a:xfrm>
          <a:off x="650689" y="1101160"/>
          <a:ext cx="3192688" cy="1580764"/>
        </a:xfrm>
        <a:prstGeom prst="roundRect">
          <a:avLst/>
        </a:prstGeom>
        <a:solidFill>
          <a:schemeClr val="tx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lv-LV" sz="1600" b="1" kern="1200">
              <a:latin typeface="Verdana" panose="020B0604030504040204" pitchFamily="34" charset="0"/>
              <a:ea typeface="Verdana" panose="020B0604030504040204" pitchFamily="34" charset="0"/>
              <a:cs typeface="Verdana" panose="020B0604030504040204" pitchFamily="34" charset="0"/>
            </a:rPr>
            <a:t>SEG samazinājums 40% pret 1990.g.</a:t>
          </a:r>
        </a:p>
      </dsp:txBody>
      <dsp:txXfrm>
        <a:off x="727856" y="1178327"/>
        <a:ext cx="3038354" cy="1426430"/>
      </dsp:txXfrm>
    </dsp:sp>
    <dsp:sp modelId="{4777C10E-C992-41AF-9984-CEA8B314BB63}">
      <dsp:nvSpPr>
        <dsp:cNvPr id="0" name=""/>
        <dsp:cNvSpPr/>
      </dsp:nvSpPr>
      <dsp:spPr>
        <a:xfrm>
          <a:off x="4" y="3006999"/>
          <a:ext cx="2255233" cy="986866"/>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lv-LV" sz="1300" b="1" kern="1200" dirty="0">
              <a:latin typeface="Verdana" panose="020B0604030504040204" pitchFamily="34" charset="0"/>
              <a:ea typeface="Verdana" panose="020B0604030504040204" pitchFamily="34" charset="0"/>
              <a:cs typeface="Verdana" panose="020B0604030504040204" pitchFamily="34" charset="0"/>
            </a:rPr>
            <a:t>SEG emisijas</a:t>
          </a:r>
        </a:p>
        <a:p>
          <a:pPr marL="0" lvl="0" indent="0" algn="ctr" defTabSz="577850">
            <a:lnSpc>
              <a:spcPct val="90000"/>
            </a:lnSpc>
            <a:spcBef>
              <a:spcPct val="0"/>
            </a:spcBef>
            <a:spcAft>
              <a:spcPct val="35000"/>
            </a:spcAft>
            <a:buNone/>
          </a:pPr>
          <a:r>
            <a:rPr lang="lv-LV" sz="1500" b="1" kern="1200" dirty="0">
              <a:latin typeface="Verdana" panose="020B0604030504040204" pitchFamily="34" charset="0"/>
              <a:ea typeface="Verdana" panose="020B0604030504040204" pitchFamily="34" charset="0"/>
              <a:cs typeface="Verdana" panose="020B0604030504040204" pitchFamily="34" charset="0"/>
            </a:rPr>
            <a:t>-6%</a:t>
          </a:r>
          <a:r>
            <a:rPr lang="lv-LV" sz="1300" b="1" kern="1200" dirty="0">
              <a:latin typeface="Verdana" panose="020B0604030504040204" pitchFamily="34" charset="0"/>
              <a:ea typeface="Verdana" panose="020B0604030504040204" pitchFamily="34" charset="0"/>
              <a:cs typeface="Verdana" panose="020B0604030504040204" pitchFamily="34" charset="0"/>
            </a:rPr>
            <a:t> pret 2005</a:t>
          </a:r>
        </a:p>
      </dsp:txBody>
      <dsp:txXfrm>
        <a:off x="48179" y="3055174"/>
        <a:ext cx="2158883" cy="890516"/>
      </dsp:txXfrm>
    </dsp:sp>
    <dsp:sp modelId="{4F9A708D-704C-4231-BB20-2215028F0948}">
      <dsp:nvSpPr>
        <dsp:cNvPr id="0" name=""/>
        <dsp:cNvSpPr/>
      </dsp:nvSpPr>
      <dsp:spPr>
        <a:xfrm>
          <a:off x="2580313" y="3006999"/>
          <a:ext cx="1913749" cy="1228947"/>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lv-LV" sz="1300" b="1" kern="1200" dirty="0">
              <a:latin typeface="Verdana" panose="020B0604030504040204" pitchFamily="34" charset="0"/>
              <a:ea typeface="Verdana" panose="020B0604030504040204" pitchFamily="34" charset="0"/>
              <a:cs typeface="Verdana" panose="020B0604030504040204" pitchFamily="34" charset="0"/>
            </a:rPr>
            <a:t>CO</a:t>
          </a:r>
          <a:r>
            <a:rPr lang="lv-LV" sz="1300" b="1" kern="1200" baseline="-25000" dirty="0">
              <a:latin typeface="Verdana" panose="020B0604030504040204" pitchFamily="34" charset="0"/>
              <a:ea typeface="Verdana" panose="020B0604030504040204" pitchFamily="34" charset="0"/>
              <a:cs typeface="Verdana" panose="020B0604030504040204" pitchFamily="34" charset="0"/>
            </a:rPr>
            <a:t>2</a:t>
          </a:r>
          <a:r>
            <a:rPr lang="lv-LV" sz="1300" b="1" kern="1200" dirty="0">
              <a:latin typeface="Verdana" panose="020B0604030504040204" pitchFamily="34" charset="0"/>
              <a:ea typeface="Verdana" panose="020B0604030504040204" pitchFamily="34" charset="0"/>
              <a:cs typeface="Verdana" panose="020B0604030504040204" pitchFamily="34" charset="0"/>
            </a:rPr>
            <a:t> piesaiste</a:t>
          </a:r>
        </a:p>
        <a:p>
          <a:pPr marL="0" lvl="0" indent="0" algn="ctr" defTabSz="577850">
            <a:lnSpc>
              <a:spcPct val="90000"/>
            </a:lnSpc>
            <a:spcBef>
              <a:spcPct val="0"/>
            </a:spcBef>
            <a:spcAft>
              <a:spcPct val="35000"/>
            </a:spcAft>
            <a:buNone/>
          </a:pPr>
          <a:r>
            <a:rPr lang="lv-LV" sz="1500" b="1" kern="1200" dirty="0">
              <a:latin typeface="Verdana" panose="020B0604030504040204" pitchFamily="34" charset="0"/>
              <a:ea typeface="Verdana" panose="020B0604030504040204" pitchFamily="34" charset="0"/>
              <a:cs typeface="Verdana" panose="020B0604030504040204" pitchFamily="34" charset="0"/>
            </a:rPr>
            <a:t>&lt; 3,1 </a:t>
          </a:r>
          <a:r>
            <a:rPr lang="lv-LV" sz="1300" b="1" kern="1200" dirty="0">
              <a:latin typeface="Verdana" panose="020B0604030504040204" pitchFamily="34" charset="0"/>
              <a:ea typeface="Verdana" panose="020B0604030504040204" pitchFamily="34" charset="0"/>
              <a:cs typeface="Verdana" panose="020B0604030504040204" pitchFamily="34" charset="0"/>
            </a:rPr>
            <a:t>milj. vienību</a:t>
          </a:r>
        </a:p>
      </dsp:txBody>
      <dsp:txXfrm>
        <a:off x="2640305" y="3066991"/>
        <a:ext cx="1793765" cy="1108963"/>
      </dsp:txXfrm>
    </dsp:sp>
    <dsp:sp modelId="{853690EE-06D9-4307-ABA5-E91084E3F74D}">
      <dsp:nvSpPr>
        <dsp:cNvPr id="0" name=""/>
        <dsp:cNvSpPr/>
      </dsp:nvSpPr>
      <dsp:spPr>
        <a:xfrm>
          <a:off x="4349443" y="1101160"/>
          <a:ext cx="2853139" cy="1555384"/>
        </a:xfrm>
        <a:prstGeom prst="roundRect">
          <a:avLst/>
        </a:prstGeom>
        <a:solidFill>
          <a:schemeClr val="tx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lv-LV" sz="1600" b="1" kern="1200" dirty="0">
              <a:latin typeface="Verdana" panose="020B0604030504040204" pitchFamily="34" charset="0"/>
              <a:ea typeface="Verdana" panose="020B0604030504040204" pitchFamily="34" charset="0"/>
              <a:cs typeface="Verdana" panose="020B0604030504040204" pitchFamily="34" charset="0"/>
            </a:rPr>
            <a:t>AER īpatsvars 32%</a:t>
          </a:r>
        </a:p>
      </dsp:txBody>
      <dsp:txXfrm>
        <a:off x="4425371" y="1177088"/>
        <a:ext cx="2701283" cy="1403528"/>
      </dsp:txXfrm>
    </dsp:sp>
    <dsp:sp modelId="{FAF2BD80-7653-43B2-9DEF-E01BB9FA67BF}">
      <dsp:nvSpPr>
        <dsp:cNvPr id="0" name=""/>
        <dsp:cNvSpPr/>
      </dsp:nvSpPr>
      <dsp:spPr>
        <a:xfrm>
          <a:off x="4819138" y="2981620"/>
          <a:ext cx="1913749" cy="986866"/>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lv-LV" sz="1500" b="1" kern="1200" dirty="0">
              <a:solidFill>
                <a:schemeClr val="bg1"/>
              </a:solidFill>
              <a:latin typeface="Verdana" panose="020B0604030504040204" pitchFamily="34" charset="0"/>
              <a:ea typeface="Verdana" panose="020B0604030504040204" pitchFamily="34" charset="0"/>
              <a:cs typeface="Verdana" panose="020B0604030504040204" pitchFamily="34" charset="0"/>
            </a:rPr>
            <a:t>50%</a:t>
          </a:r>
          <a:r>
            <a:rPr lang="lv-LV" sz="1300" b="1" kern="120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lv-LV" sz="1300" b="1" kern="1200" dirty="0">
              <a:latin typeface="Verdana" panose="020B0604030504040204" pitchFamily="34" charset="0"/>
              <a:ea typeface="Verdana" panose="020B0604030504040204" pitchFamily="34" charset="0"/>
              <a:cs typeface="Verdana" panose="020B0604030504040204" pitchFamily="34" charset="0"/>
            </a:rPr>
            <a:t>kopējā enerģijas gala patēriņā</a:t>
          </a:r>
        </a:p>
      </dsp:txBody>
      <dsp:txXfrm>
        <a:off x="4867313" y="3029795"/>
        <a:ext cx="1817399" cy="890516"/>
      </dsp:txXfrm>
    </dsp:sp>
    <dsp:sp modelId="{0A8F3C30-BAA2-4371-AFB7-F4A934EDACD1}">
      <dsp:nvSpPr>
        <dsp:cNvPr id="0" name=""/>
        <dsp:cNvSpPr/>
      </dsp:nvSpPr>
      <dsp:spPr>
        <a:xfrm>
          <a:off x="3664501" y="4582555"/>
          <a:ext cx="1959724" cy="1303443"/>
        </a:xfrm>
        <a:prstGeom prst="roundRect">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lv-LV" sz="1200" b="1" kern="1200" dirty="0">
              <a:latin typeface="Verdana" panose="020B0604030504040204" pitchFamily="34" charset="0"/>
              <a:ea typeface="Verdana" panose="020B0604030504040204" pitchFamily="34" charset="0"/>
              <a:cs typeface="Verdana" panose="020B0604030504040204" pitchFamily="34" charset="0"/>
            </a:rPr>
            <a:t>Transportā </a:t>
          </a:r>
        </a:p>
        <a:p>
          <a:pPr marL="0" lvl="0" indent="0" algn="ctr" defTabSz="533400">
            <a:lnSpc>
              <a:spcPct val="90000"/>
            </a:lnSpc>
            <a:spcBef>
              <a:spcPct val="0"/>
            </a:spcBef>
            <a:spcAft>
              <a:spcPct val="35000"/>
            </a:spcAft>
            <a:buNone/>
          </a:pPr>
          <a:r>
            <a:rPr lang="lv-LV" sz="1400" b="1" kern="1200" dirty="0">
              <a:latin typeface="Verdana" panose="020B0604030504040204" pitchFamily="34" charset="0"/>
              <a:ea typeface="Verdana" panose="020B0604030504040204" pitchFamily="34" charset="0"/>
              <a:cs typeface="Verdana" panose="020B0604030504040204" pitchFamily="34" charset="0"/>
            </a:rPr>
            <a:t>7%</a:t>
          </a:r>
          <a:r>
            <a:rPr lang="lv-LV" sz="1200" b="1" kern="1200" dirty="0">
              <a:latin typeface="Verdana" panose="020B0604030504040204" pitchFamily="34" charset="0"/>
              <a:ea typeface="Verdana" panose="020B0604030504040204" pitchFamily="34" charset="0"/>
              <a:cs typeface="Verdana" panose="020B0604030504040204" pitchFamily="34" charset="0"/>
            </a:rPr>
            <a:t> AER īpatsvars</a:t>
          </a:r>
        </a:p>
      </dsp:txBody>
      <dsp:txXfrm>
        <a:off x="3728130" y="4646184"/>
        <a:ext cx="1832466" cy="1176185"/>
      </dsp:txXfrm>
    </dsp:sp>
    <dsp:sp modelId="{6B1615E8-6865-4EC4-B6A5-68A5009D041C}">
      <dsp:nvSpPr>
        <dsp:cNvPr id="0" name=""/>
        <dsp:cNvSpPr/>
      </dsp:nvSpPr>
      <dsp:spPr>
        <a:xfrm>
          <a:off x="4154432" y="6066578"/>
          <a:ext cx="3041745" cy="1282097"/>
        </a:xfrm>
        <a:prstGeom prst="roundRect">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Font typeface="Arial" panose="020B0604020202020204" pitchFamily="34" charset="0"/>
            <a:buNone/>
          </a:pPr>
          <a:r>
            <a:rPr lang="lv-LV" sz="1200" b="1" kern="1200" dirty="0">
              <a:latin typeface="Verdana" panose="020B0604030504040204" pitchFamily="34" charset="0"/>
              <a:ea typeface="Verdana" panose="020B0604030504040204" pitchFamily="34" charset="0"/>
              <a:cs typeface="Verdana" panose="020B0604030504040204" pitchFamily="34" charset="0"/>
            </a:rPr>
            <a:t>Moderno biodegvielu īpatsvars </a:t>
          </a:r>
          <a:r>
            <a:rPr lang="lv-LV" sz="1400" b="1" kern="1200" dirty="0">
              <a:latin typeface="Verdana" panose="020B0604030504040204" pitchFamily="34" charset="0"/>
              <a:ea typeface="Verdana" panose="020B0604030504040204" pitchFamily="34" charset="0"/>
              <a:cs typeface="Verdana" panose="020B0604030504040204" pitchFamily="34" charset="0"/>
            </a:rPr>
            <a:t>0,2%</a:t>
          </a:r>
          <a:r>
            <a:rPr lang="lv-LV" sz="1200" b="1" kern="1200" dirty="0">
              <a:latin typeface="Verdana" panose="020B0604030504040204" pitchFamily="34" charset="0"/>
              <a:ea typeface="Verdana" panose="020B0604030504040204" pitchFamily="34" charset="0"/>
              <a:cs typeface="Verdana" panose="020B0604030504040204" pitchFamily="34" charset="0"/>
            </a:rPr>
            <a:t> 2022.g. – </a:t>
          </a:r>
          <a:r>
            <a:rPr lang="lv-LV" sz="1400" b="1" kern="1200" dirty="0">
              <a:latin typeface="Verdana" panose="020B0604030504040204" pitchFamily="34" charset="0"/>
              <a:ea typeface="Verdana" panose="020B0604030504040204" pitchFamily="34" charset="0"/>
              <a:cs typeface="Verdana" panose="020B0604030504040204" pitchFamily="34" charset="0"/>
            </a:rPr>
            <a:t>3,5%</a:t>
          </a:r>
          <a:r>
            <a:rPr lang="lv-LV" sz="1200" b="1" kern="1200" dirty="0">
              <a:latin typeface="Verdana" panose="020B0604030504040204" pitchFamily="34" charset="0"/>
              <a:ea typeface="Verdana" panose="020B0604030504040204" pitchFamily="34" charset="0"/>
              <a:cs typeface="Verdana" panose="020B0604030504040204" pitchFamily="34" charset="0"/>
            </a:rPr>
            <a:t> 2030.g.</a:t>
          </a:r>
        </a:p>
      </dsp:txBody>
      <dsp:txXfrm>
        <a:off x="4217019" y="6129165"/>
        <a:ext cx="2916571" cy="1156923"/>
      </dsp:txXfrm>
    </dsp:sp>
    <dsp:sp modelId="{09C26A36-BF30-46BE-91E9-57F82A1804F9}">
      <dsp:nvSpPr>
        <dsp:cNvPr id="0" name=""/>
        <dsp:cNvSpPr/>
      </dsp:nvSpPr>
      <dsp:spPr>
        <a:xfrm>
          <a:off x="5949301" y="4582555"/>
          <a:ext cx="1974352" cy="1347940"/>
        </a:xfrm>
        <a:prstGeom prst="roundRect">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Font typeface="Arial" panose="020B0604020202020204" pitchFamily="34" charset="0"/>
            <a:buNone/>
          </a:pPr>
          <a:r>
            <a:rPr lang="lv-LV" sz="1200" b="1" kern="1200" dirty="0">
              <a:latin typeface="Verdana" panose="020B0604030504040204" pitchFamily="34" charset="0"/>
              <a:ea typeface="Verdana" panose="020B0604030504040204" pitchFamily="34" charset="0"/>
              <a:cs typeface="Verdana" panose="020B0604030504040204" pitchFamily="34" charset="0"/>
            </a:rPr>
            <a:t>Siltumapgādē </a:t>
          </a:r>
          <a:r>
            <a:rPr lang="lv-LV" sz="1400" b="1" kern="1200" dirty="0">
              <a:latin typeface="Verdana" panose="020B0604030504040204" pitchFamily="34" charset="0"/>
              <a:ea typeface="Verdana" panose="020B0604030504040204" pitchFamily="34" charset="0"/>
              <a:cs typeface="Verdana" panose="020B0604030504040204" pitchFamily="34" charset="0"/>
            </a:rPr>
            <a:t>+0,55% </a:t>
          </a:r>
          <a:r>
            <a:rPr lang="lv-LV" sz="1200" b="1" kern="1200" dirty="0">
              <a:latin typeface="Verdana" panose="020B0604030504040204" pitchFamily="34" charset="0"/>
              <a:ea typeface="Verdana" panose="020B0604030504040204" pitchFamily="34" charset="0"/>
              <a:cs typeface="Verdana" panose="020B0604030504040204" pitchFamily="34" charset="0"/>
            </a:rPr>
            <a:t>ikgadēji</a:t>
          </a:r>
        </a:p>
      </dsp:txBody>
      <dsp:txXfrm>
        <a:off x="6015102" y="4648356"/>
        <a:ext cx="1842750" cy="1216338"/>
      </dsp:txXfrm>
    </dsp:sp>
    <dsp:sp modelId="{7708D585-6F9D-4A85-AA9C-0A22A9A8E25F}">
      <dsp:nvSpPr>
        <dsp:cNvPr id="0" name=""/>
        <dsp:cNvSpPr/>
      </dsp:nvSpPr>
      <dsp:spPr>
        <a:xfrm>
          <a:off x="7619438" y="1101160"/>
          <a:ext cx="3575349" cy="1561894"/>
        </a:xfrm>
        <a:prstGeom prst="roundRect">
          <a:avLst/>
        </a:prstGeom>
        <a:solidFill>
          <a:schemeClr val="tx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lv-LV" sz="1600" b="1" kern="1200">
              <a:latin typeface="Verdana" panose="020B0604030504040204" pitchFamily="34" charset="0"/>
              <a:ea typeface="Verdana" panose="020B0604030504040204" pitchFamily="34" charset="0"/>
              <a:cs typeface="Verdana" panose="020B0604030504040204" pitchFamily="34" charset="0"/>
            </a:rPr>
            <a:t>Energoefektivitātes mērķis 32,5%</a:t>
          </a:r>
        </a:p>
      </dsp:txBody>
      <dsp:txXfrm>
        <a:off x="7695683" y="1177405"/>
        <a:ext cx="3422859" cy="1409404"/>
      </dsp:txXfrm>
    </dsp:sp>
    <dsp:sp modelId="{EBC23F04-A8C9-4B55-B0F7-74759AFFFC21}">
      <dsp:nvSpPr>
        <dsp:cNvPr id="0" name=""/>
        <dsp:cNvSpPr/>
      </dsp:nvSpPr>
      <dsp:spPr>
        <a:xfrm>
          <a:off x="7057963" y="2988130"/>
          <a:ext cx="2393885" cy="1268374"/>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lv-LV" sz="1300" b="1" kern="1200" dirty="0">
              <a:latin typeface="Verdana" panose="020B0604030504040204" pitchFamily="34" charset="0"/>
              <a:ea typeface="Verdana" panose="020B0604030504040204" pitchFamily="34" charset="0"/>
              <a:cs typeface="Verdana" panose="020B0604030504040204" pitchFamily="34" charset="0"/>
            </a:rPr>
            <a:t>Primārās enerģijas patēriņš</a:t>
          </a:r>
        </a:p>
        <a:p>
          <a:pPr marL="0" lvl="0" indent="0" algn="ctr" defTabSz="577850">
            <a:lnSpc>
              <a:spcPct val="90000"/>
            </a:lnSpc>
            <a:spcBef>
              <a:spcPct val="0"/>
            </a:spcBef>
            <a:spcAft>
              <a:spcPct val="35000"/>
            </a:spcAft>
            <a:buNone/>
          </a:pPr>
          <a:r>
            <a:rPr lang="lv-LV" sz="1500" b="1" kern="1200" dirty="0">
              <a:latin typeface="Verdana" panose="020B0604030504040204" pitchFamily="34" charset="0"/>
              <a:ea typeface="Verdana" panose="020B0604030504040204" pitchFamily="34" charset="0"/>
              <a:cs typeface="Verdana" panose="020B0604030504040204" pitchFamily="34" charset="0"/>
            </a:rPr>
            <a:t>45,8-</a:t>
          </a:r>
          <a:r>
            <a:rPr lang="lv-LV" sz="1500" b="1" kern="1200" dirty="0">
              <a:solidFill>
                <a:schemeClr val="bg1"/>
              </a:solidFill>
              <a:latin typeface="Verdana" panose="020B0604030504040204" pitchFamily="34" charset="0"/>
              <a:ea typeface="Verdana" panose="020B0604030504040204" pitchFamily="34" charset="0"/>
              <a:cs typeface="Verdana" panose="020B0604030504040204" pitchFamily="34" charset="0"/>
            </a:rPr>
            <a:t>47,2</a:t>
          </a:r>
          <a:r>
            <a:rPr lang="lv-LV" sz="1300" b="1" kern="120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lv-LV" sz="1300" b="1" kern="1200" dirty="0" err="1">
              <a:latin typeface="Verdana" panose="020B0604030504040204" pitchFamily="34" charset="0"/>
              <a:ea typeface="Verdana" panose="020B0604030504040204" pitchFamily="34" charset="0"/>
              <a:cs typeface="Verdana" panose="020B0604030504040204" pitchFamily="34" charset="0"/>
            </a:rPr>
            <a:t>TWh</a:t>
          </a:r>
          <a:endParaRPr lang="lv-LV" sz="1300" b="1" kern="1200" dirty="0">
            <a:latin typeface="Verdana" panose="020B0604030504040204" pitchFamily="34" charset="0"/>
            <a:ea typeface="Verdana" panose="020B0604030504040204" pitchFamily="34" charset="0"/>
            <a:cs typeface="Verdana" panose="020B0604030504040204" pitchFamily="34" charset="0"/>
          </a:endParaRPr>
        </a:p>
      </dsp:txBody>
      <dsp:txXfrm>
        <a:off x="7119880" y="3050047"/>
        <a:ext cx="2270051" cy="1144540"/>
      </dsp:txXfrm>
    </dsp:sp>
    <dsp:sp modelId="{9763D455-FA61-4625-BC25-8D50240DA4DC}">
      <dsp:nvSpPr>
        <dsp:cNvPr id="0" name=""/>
        <dsp:cNvSpPr/>
      </dsp:nvSpPr>
      <dsp:spPr>
        <a:xfrm>
          <a:off x="9776924" y="2988130"/>
          <a:ext cx="1979337" cy="2285163"/>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lv-LV" sz="1300" b="1" kern="1200" dirty="0">
              <a:latin typeface="Verdana" panose="020B0604030504040204" pitchFamily="34" charset="0"/>
              <a:ea typeface="Verdana" panose="020B0604030504040204" pitchFamily="34" charset="0"/>
              <a:cs typeface="Verdana" panose="020B0604030504040204" pitchFamily="34" charset="0"/>
            </a:rPr>
            <a:t>Kumulatīvais ietaupījums </a:t>
          </a:r>
          <a:r>
            <a:rPr lang="lv-LV" sz="1500" b="1" kern="1200" dirty="0">
              <a:latin typeface="Verdana" panose="020B0604030504040204" pitchFamily="34" charset="0"/>
              <a:ea typeface="Verdana" panose="020B0604030504040204" pitchFamily="34" charset="0"/>
              <a:cs typeface="Verdana" panose="020B0604030504040204" pitchFamily="34" charset="0"/>
            </a:rPr>
            <a:t>20,5 </a:t>
          </a:r>
          <a:r>
            <a:rPr lang="lv-LV" sz="1500" b="1" kern="1200" dirty="0" err="1">
              <a:latin typeface="Verdana" panose="020B0604030504040204" pitchFamily="34" charset="0"/>
              <a:ea typeface="Verdana" panose="020B0604030504040204" pitchFamily="34" charset="0"/>
              <a:cs typeface="Verdana" panose="020B0604030504040204" pitchFamily="34" charset="0"/>
            </a:rPr>
            <a:t>TWh</a:t>
          </a:r>
          <a:r>
            <a:rPr lang="lv-LV" sz="1500" b="1" kern="1200" dirty="0">
              <a:latin typeface="Verdana" panose="020B0604030504040204" pitchFamily="34" charset="0"/>
              <a:ea typeface="Verdana" panose="020B0604030504040204" pitchFamily="34" charset="0"/>
              <a:cs typeface="Verdana" panose="020B0604030504040204" pitchFamily="34" charset="0"/>
            </a:rPr>
            <a:t> </a:t>
          </a:r>
          <a:r>
            <a:rPr lang="lv-LV" sz="1300" b="1" kern="1200" dirty="0">
              <a:latin typeface="Verdana" panose="020B0604030504040204" pitchFamily="34" charset="0"/>
              <a:ea typeface="Verdana" panose="020B0604030504040204" pitchFamily="34" charset="0"/>
              <a:cs typeface="Verdana" panose="020B0604030504040204" pitchFamily="34" charset="0"/>
            </a:rPr>
            <a:t>(jaunie ikgadējie ietaupījumi  ≥ 0,8%)</a:t>
          </a:r>
        </a:p>
      </dsp:txBody>
      <dsp:txXfrm>
        <a:off x="9873547" y="3084753"/>
        <a:ext cx="1786091" cy="2091917"/>
      </dsp:txXfrm>
    </dsp:sp>
    <dsp:sp modelId="{704FCBBE-49E0-4553-A212-D7F1E795435B}">
      <dsp:nvSpPr>
        <dsp:cNvPr id="0" name=""/>
        <dsp:cNvSpPr/>
      </dsp:nvSpPr>
      <dsp:spPr>
        <a:xfrm>
          <a:off x="11519862" y="1101160"/>
          <a:ext cx="3182781" cy="1563906"/>
        </a:xfrm>
        <a:prstGeom prst="roundRect">
          <a:avLst/>
        </a:prstGeom>
        <a:solidFill>
          <a:schemeClr val="tx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lv-LV" sz="1600" b="1" kern="1200" dirty="0" err="1">
              <a:latin typeface="Verdana" panose="020B0604030504040204" pitchFamily="34" charset="0"/>
              <a:ea typeface="Verdana" panose="020B0604030504040204" pitchFamily="34" charset="0"/>
              <a:cs typeface="Verdana" panose="020B0604030504040204" pitchFamily="34" charset="0"/>
            </a:rPr>
            <a:t>Starpsavienojumu</a:t>
          </a:r>
          <a:r>
            <a:rPr lang="lv-LV" sz="1600" b="1" kern="1200" dirty="0">
              <a:latin typeface="Verdana" panose="020B0604030504040204" pitchFamily="34" charset="0"/>
              <a:ea typeface="Verdana" panose="020B0604030504040204" pitchFamily="34" charset="0"/>
              <a:cs typeface="Verdana" panose="020B0604030504040204" pitchFamily="34" charset="0"/>
            </a:rPr>
            <a:t> mērķis – 15%</a:t>
          </a:r>
        </a:p>
      </dsp:txBody>
      <dsp:txXfrm>
        <a:off x="11596206" y="1177504"/>
        <a:ext cx="3030093" cy="1411218"/>
      </dsp:txXfrm>
    </dsp:sp>
    <dsp:sp modelId="{D9B5C594-575C-4C7C-BA4B-4FC2462B94DA}">
      <dsp:nvSpPr>
        <dsp:cNvPr id="0" name=""/>
        <dsp:cNvSpPr/>
      </dsp:nvSpPr>
      <dsp:spPr>
        <a:xfrm>
          <a:off x="12166143" y="2918618"/>
          <a:ext cx="1913749" cy="986866"/>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lv-LV" sz="1500" b="1" kern="1200" dirty="0">
              <a:solidFill>
                <a:schemeClr val="bg1"/>
              </a:solidFill>
              <a:latin typeface="Verdana" panose="020B0604030504040204" pitchFamily="34" charset="0"/>
              <a:ea typeface="Verdana" panose="020B0604030504040204" pitchFamily="34" charset="0"/>
              <a:cs typeface="Verdana" panose="020B0604030504040204" pitchFamily="34" charset="0"/>
            </a:rPr>
            <a:t>60%</a:t>
          </a:r>
          <a:endParaRPr lang="lv-LV" sz="1500" b="1" kern="1200" dirty="0">
            <a:latin typeface="Verdana" panose="020B0604030504040204" pitchFamily="34" charset="0"/>
            <a:ea typeface="Verdana" panose="020B0604030504040204" pitchFamily="34" charset="0"/>
            <a:cs typeface="Verdana" panose="020B0604030504040204" pitchFamily="34" charset="0"/>
          </a:endParaRPr>
        </a:p>
      </dsp:txBody>
      <dsp:txXfrm>
        <a:off x="12214318" y="2966793"/>
        <a:ext cx="1817399" cy="8905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02C74F-02BE-42F6-88F5-1DB5972B27E9}">
      <dsp:nvSpPr>
        <dsp:cNvPr id="0" name=""/>
        <dsp:cNvSpPr/>
      </dsp:nvSpPr>
      <dsp:spPr>
        <a:xfrm>
          <a:off x="2763531" y="260109"/>
          <a:ext cx="2253422" cy="1231835"/>
        </a:xfrm>
        <a:prstGeom prst="roundRect">
          <a:avLst>
            <a:gd name="adj" fmla="val 10000"/>
          </a:avLst>
        </a:prstGeom>
        <a:solidFill>
          <a:schemeClr val="lt1"/>
        </a:solidFill>
        <a:ln w="12700" cap="flat" cmpd="sng" algn="ctr">
          <a:solidFill>
            <a:schemeClr val="tx2"/>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b="1" kern="1200">
              <a:latin typeface="Verdana" panose="020B0604030504040204" pitchFamily="34" charset="0"/>
              <a:ea typeface="Verdana" panose="020B0604030504040204" pitchFamily="34" charset="0"/>
              <a:cs typeface="Verdana" panose="020B0604030504040204" pitchFamily="34" charset="0"/>
            </a:rPr>
            <a:t>ES mērķi</a:t>
          </a:r>
        </a:p>
      </dsp:txBody>
      <dsp:txXfrm>
        <a:off x="2799610" y="296188"/>
        <a:ext cx="2181264" cy="1159677"/>
      </dsp:txXfrm>
    </dsp:sp>
    <dsp:sp modelId="{7C055041-71ED-458D-9780-81594037F18C}">
      <dsp:nvSpPr>
        <dsp:cNvPr id="0" name=""/>
        <dsp:cNvSpPr/>
      </dsp:nvSpPr>
      <dsp:spPr>
        <a:xfrm rot="5400000">
          <a:off x="3588495" y="1347725"/>
          <a:ext cx="509398" cy="1047538"/>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lv-LV" sz="1600" b="1" kern="1200">
            <a:latin typeface="Verdana" panose="020B0604030504040204" pitchFamily="34" charset="0"/>
            <a:ea typeface="Verdana" panose="020B0604030504040204" pitchFamily="34" charset="0"/>
            <a:cs typeface="Verdana" panose="020B0604030504040204" pitchFamily="34" charset="0"/>
          </a:endParaRPr>
        </a:p>
      </dsp:txBody>
      <dsp:txXfrm rot="-5400000">
        <a:off x="3528934" y="1616795"/>
        <a:ext cx="628522" cy="356579"/>
      </dsp:txXfrm>
    </dsp:sp>
    <dsp:sp modelId="{9CF0CFAB-65B6-400D-B13F-18B6293C3BBE}">
      <dsp:nvSpPr>
        <dsp:cNvPr id="0" name=""/>
        <dsp:cNvSpPr/>
      </dsp:nvSpPr>
      <dsp:spPr>
        <a:xfrm>
          <a:off x="2725548" y="2171075"/>
          <a:ext cx="2277683" cy="1088997"/>
        </a:xfrm>
        <a:prstGeom prst="roundRect">
          <a:avLst>
            <a:gd name="adj" fmla="val 10000"/>
          </a:avLst>
        </a:prstGeom>
        <a:solidFill>
          <a:schemeClr val="lt1"/>
        </a:solidFill>
        <a:ln w="12700" cap="flat" cmpd="sng" algn="ctr">
          <a:solidFill>
            <a:schemeClr val="accent3">
              <a:lumMod val="75000"/>
            </a:schemeClr>
          </a:solidFill>
          <a:prstDash val="solid"/>
          <a:miter lim="800000"/>
        </a:ln>
        <a:effectLst/>
      </dsp:spPr>
      <dsp:style>
        <a:lnRef idx="2">
          <a:schemeClr val="accent3"/>
        </a:lnRef>
        <a:fillRef idx="1">
          <a:schemeClr val="lt1"/>
        </a:fillRef>
        <a:effectRef idx="0">
          <a:schemeClr val="accent3"/>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b="1" kern="1200">
              <a:latin typeface="Verdana" panose="020B0604030504040204" pitchFamily="34" charset="0"/>
              <a:ea typeface="Verdana" panose="020B0604030504040204" pitchFamily="34" charset="0"/>
              <a:cs typeface="Verdana" panose="020B0604030504040204" pitchFamily="34" charset="0"/>
            </a:rPr>
            <a:t>LV mērķi</a:t>
          </a:r>
        </a:p>
      </dsp:txBody>
      <dsp:txXfrm>
        <a:off x="2757444" y="2202971"/>
        <a:ext cx="2213891" cy="1025205"/>
      </dsp:txXfrm>
    </dsp:sp>
    <dsp:sp modelId="{2A905433-174E-4E0C-8AE1-9E7AFE58985D}">
      <dsp:nvSpPr>
        <dsp:cNvPr id="0" name=""/>
        <dsp:cNvSpPr/>
      </dsp:nvSpPr>
      <dsp:spPr>
        <a:xfrm rot="5374447">
          <a:off x="3614058" y="3151109"/>
          <a:ext cx="513849" cy="1047538"/>
        </a:xfrm>
        <a:prstGeom prst="rightArrow">
          <a:avLst>
            <a:gd name="adj1" fmla="val 60000"/>
            <a:gd name="adj2" fmla="val 50000"/>
          </a:avLst>
        </a:prstGeom>
        <a:solidFill>
          <a:schemeClr val="accent3">
            <a:hueOff val="2710599"/>
            <a:satOff val="100000"/>
            <a:lumOff val="-14706"/>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lv-LV" sz="1600" b="1" kern="1200">
            <a:latin typeface="Verdana" panose="020B0604030504040204" pitchFamily="34" charset="0"/>
            <a:ea typeface="Verdana" panose="020B0604030504040204" pitchFamily="34" charset="0"/>
            <a:cs typeface="Verdana" panose="020B0604030504040204" pitchFamily="34" charset="0"/>
          </a:endParaRPr>
        </a:p>
      </dsp:txBody>
      <dsp:txXfrm rot="-5400000">
        <a:off x="3556149" y="3417956"/>
        <a:ext cx="628522" cy="359694"/>
      </dsp:txXfrm>
    </dsp:sp>
    <dsp:sp modelId="{64A5AEED-ED53-4A72-82E1-CEB1864D0471}">
      <dsp:nvSpPr>
        <dsp:cNvPr id="0" name=""/>
        <dsp:cNvSpPr/>
      </dsp:nvSpPr>
      <dsp:spPr>
        <a:xfrm>
          <a:off x="2736400" y="3945186"/>
          <a:ext cx="2284890" cy="1430425"/>
        </a:xfrm>
        <a:prstGeom prst="roundRect">
          <a:avLst>
            <a:gd name="adj" fmla="val 10000"/>
          </a:avLst>
        </a:prstGeom>
        <a:solidFill>
          <a:schemeClr val="lt1"/>
        </a:solidFill>
        <a:ln w="12700" cap="flat" cmpd="sng" algn="ctr">
          <a:solidFill>
            <a:schemeClr val="accent4"/>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b="1" kern="1200" dirty="0">
              <a:latin typeface="Verdana" panose="020B0604030504040204" pitchFamily="34" charset="0"/>
              <a:ea typeface="Verdana" panose="020B0604030504040204" pitchFamily="34" charset="0"/>
              <a:cs typeface="Verdana" panose="020B0604030504040204" pitchFamily="34" charset="0"/>
            </a:rPr>
            <a:t>ES un LV </a:t>
          </a:r>
          <a:r>
            <a:rPr lang="lv-LV" sz="1600" b="1" kern="1200" dirty="0" err="1">
              <a:latin typeface="Verdana" panose="020B0604030504040204" pitchFamily="34" charset="0"/>
              <a:ea typeface="Verdana" panose="020B0604030504040204" pitchFamily="34" charset="0"/>
              <a:cs typeface="Verdana" panose="020B0604030504040204" pitchFamily="34" charset="0"/>
            </a:rPr>
            <a:t>apakšmērķi</a:t>
          </a:r>
          <a:endParaRPr lang="lv-LV" sz="1600" b="1" kern="1200" dirty="0">
            <a:latin typeface="Verdana" panose="020B0604030504040204" pitchFamily="34" charset="0"/>
            <a:ea typeface="Verdana" panose="020B0604030504040204" pitchFamily="34" charset="0"/>
            <a:cs typeface="Verdana" panose="020B0604030504040204" pitchFamily="34" charset="0"/>
          </a:endParaRPr>
        </a:p>
      </dsp:txBody>
      <dsp:txXfrm>
        <a:off x="2778296" y="3987082"/>
        <a:ext cx="2201098" cy="134663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5CAC09-CCC7-4425-BEAA-B31253DE6AA9}">
      <dsp:nvSpPr>
        <dsp:cNvPr id="0" name=""/>
        <dsp:cNvSpPr/>
      </dsp:nvSpPr>
      <dsp:spPr>
        <a:xfrm>
          <a:off x="11765650" y="1896039"/>
          <a:ext cx="91440" cy="394180"/>
        </a:xfrm>
        <a:custGeom>
          <a:avLst/>
          <a:gdLst/>
          <a:ahLst/>
          <a:cxnLst/>
          <a:rect l="0" t="0" r="0" b="0"/>
          <a:pathLst>
            <a:path>
              <a:moveTo>
                <a:pt x="45720" y="0"/>
              </a:moveTo>
              <a:lnTo>
                <a:pt x="45720" y="394180"/>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D693DDB-A3EB-4A88-B5E8-077B04B743BD}">
      <dsp:nvSpPr>
        <dsp:cNvPr id="0" name=""/>
        <dsp:cNvSpPr/>
      </dsp:nvSpPr>
      <dsp:spPr>
        <a:xfrm>
          <a:off x="7519654" y="3478984"/>
          <a:ext cx="1407158" cy="744607"/>
        </a:xfrm>
        <a:custGeom>
          <a:avLst/>
          <a:gdLst/>
          <a:ahLst/>
          <a:cxnLst/>
          <a:rect l="0" t="0" r="0" b="0"/>
          <a:pathLst>
            <a:path>
              <a:moveTo>
                <a:pt x="0" y="0"/>
              </a:moveTo>
              <a:lnTo>
                <a:pt x="0" y="547516"/>
              </a:lnTo>
              <a:lnTo>
                <a:pt x="1407158" y="547516"/>
              </a:lnTo>
              <a:lnTo>
                <a:pt x="1407158" y="744607"/>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22AFE05-2B2C-47A8-ACA4-748DCDE7219C}">
      <dsp:nvSpPr>
        <dsp:cNvPr id="0" name=""/>
        <dsp:cNvSpPr/>
      </dsp:nvSpPr>
      <dsp:spPr>
        <a:xfrm>
          <a:off x="5196906" y="5804124"/>
          <a:ext cx="334543" cy="1737088"/>
        </a:xfrm>
        <a:custGeom>
          <a:avLst/>
          <a:gdLst/>
          <a:ahLst/>
          <a:cxnLst/>
          <a:rect l="0" t="0" r="0" b="0"/>
          <a:pathLst>
            <a:path>
              <a:moveTo>
                <a:pt x="0" y="0"/>
              </a:moveTo>
              <a:lnTo>
                <a:pt x="0" y="1737088"/>
              </a:lnTo>
              <a:lnTo>
                <a:pt x="334543" y="1737088"/>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30C19DD-5594-48DF-8C88-F6B6B00586CB}">
      <dsp:nvSpPr>
        <dsp:cNvPr id="0" name=""/>
        <dsp:cNvSpPr/>
      </dsp:nvSpPr>
      <dsp:spPr>
        <a:xfrm>
          <a:off x="5196906" y="5804124"/>
          <a:ext cx="356449" cy="633912"/>
        </a:xfrm>
        <a:custGeom>
          <a:avLst/>
          <a:gdLst/>
          <a:ahLst/>
          <a:cxnLst/>
          <a:rect l="0" t="0" r="0" b="0"/>
          <a:pathLst>
            <a:path>
              <a:moveTo>
                <a:pt x="0" y="0"/>
              </a:moveTo>
              <a:lnTo>
                <a:pt x="0" y="633912"/>
              </a:lnTo>
              <a:lnTo>
                <a:pt x="356449" y="633912"/>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B975B20-B99D-42F8-8411-CDDC4D0B005F}">
      <dsp:nvSpPr>
        <dsp:cNvPr id="0" name=""/>
        <dsp:cNvSpPr/>
      </dsp:nvSpPr>
      <dsp:spPr>
        <a:xfrm>
          <a:off x="6147436" y="3478984"/>
          <a:ext cx="1372217" cy="744607"/>
        </a:xfrm>
        <a:custGeom>
          <a:avLst/>
          <a:gdLst/>
          <a:ahLst/>
          <a:cxnLst/>
          <a:rect l="0" t="0" r="0" b="0"/>
          <a:pathLst>
            <a:path>
              <a:moveTo>
                <a:pt x="1372217" y="0"/>
              </a:moveTo>
              <a:lnTo>
                <a:pt x="1372217" y="547516"/>
              </a:lnTo>
              <a:lnTo>
                <a:pt x="0" y="547516"/>
              </a:lnTo>
              <a:lnTo>
                <a:pt x="0" y="744607"/>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1FD75D9-1B78-4AA5-9247-1F63EBFCAE1C}">
      <dsp:nvSpPr>
        <dsp:cNvPr id="0" name=""/>
        <dsp:cNvSpPr/>
      </dsp:nvSpPr>
      <dsp:spPr>
        <a:xfrm>
          <a:off x="7473934" y="1888146"/>
          <a:ext cx="91440" cy="394180"/>
        </a:xfrm>
        <a:custGeom>
          <a:avLst/>
          <a:gdLst/>
          <a:ahLst/>
          <a:cxnLst/>
          <a:rect l="0" t="0" r="0" b="0"/>
          <a:pathLst>
            <a:path>
              <a:moveTo>
                <a:pt x="45720" y="0"/>
              </a:moveTo>
              <a:lnTo>
                <a:pt x="45720" y="394180"/>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A893AEB-F468-41DF-84C1-255AE54031DB}">
      <dsp:nvSpPr>
        <dsp:cNvPr id="0" name=""/>
        <dsp:cNvSpPr/>
      </dsp:nvSpPr>
      <dsp:spPr>
        <a:xfrm>
          <a:off x="3341584" y="1918921"/>
          <a:ext cx="1564418" cy="394180"/>
        </a:xfrm>
        <a:custGeom>
          <a:avLst/>
          <a:gdLst/>
          <a:ahLst/>
          <a:cxnLst/>
          <a:rect l="0" t="0" r="0" b="0"/>
          <a:pathLst>
            <a:path>
              <a:moveTo>
                <a:pt x="0" y="0"/>
              </a:moveTo>
              <a:lnTo>
                <a:pt x="0" y="197090"/>
              </a:lnTo>
              <a:lnTo>
                <a:pt x="1564418" y="197090"/>
              </a:lnTo>
              <a:lnTo>
                <a:pt x="1564418" y="394180"/>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6A17A0F-1FB9-41FE-8443-5F8312270BB9}">
      <dsp:nvSpPr>
        <dsp:cNvPr id="0" name=""/>
        <dsp:cNvSpPr/>
      </dsp:nvSpPr>
      <dsp:spPr>
        <a:xfrm>
          <a:off x="2085312" y="1918921"/>
          <a:ext cx="1256272" cy="394180"/>
        </a:xfrm>
        <a:custGeom>
          <a:avLst/>
          <a:gdLst/>
          <a:ahLst/>
          <a:cxnLst/>
          <a:rect l="0" t="0" r="0" b="0"/>
          <a:pathLst>
            <a:path>
              <a:moveTo>
                <a:pt x="1256272" y="0"/>
              </a:moveTo>
              <a:lnTo>
                <a:pt x="1256272" y="197090"/>
              </a:lnTo>
              <a:lnTo>
                <a:pt x="0" y="197090"/>
              </a:lnTo>
              <a:lnTo>
                <a:pt x="0" y="394180"/>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F02227-C32C-4F1D-956D-B836C7A5E08E}">
      <dsp:nvSpPr>
        <dsp:cNvPr id="0" name=""/>
        <dsp:cNvSpPr/>
      </dsp:nvSpPr>
      <dsp:spPr>
        <a:xfrm>
          <a:off x="1287734" y="2115"/>
          <a:ext cx="4107699" cy="1916806"/>
        </a:xfrm>
        <a:prstGeom prst="roundRect">
          <a:avLst/>
        </a:prstGeom>
        <a:solidFill>
          <a:schemeClr val="tx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lv-LV" sz="1600" b="1" kern="1200" dirty="0">
              <a:latin typeface="Verdana" panose="020B0604030504040204" pitchFamily="34" charset="0"/>
              <a:ea typeface="Verdana" panose="020B0604030504040204" pitchFamily="34" charset="0"/>
              <a:cs typeface="Verdana" panose="020B0604030504040204" pitchFamily="34" charset="0"/>
            </a:rPr>
            <a:t>SEG samazinājums &lt;-55% pret 1990.g.</a:t>
          </a:r>
        </a:p>
      </dsp:txBody>
      <dsp:txXfrm>
        <a:off x="1381305" y="95686"/>
        <a:ext cx="3920557" cy="1729664"/>
      </dsp:txXfrm>
    </dsp:sp>
    <dsp:sp modelId="{4777C10E-C992-41AF-9984-CEA8B314BB63}">
      <dsp:nvSpPr>
        <dsp:cNvPr id="0" name=""/>
        <dsp:cNvSpPr/>
      </dsp:nvSpPr>
      <dsp:spPr>
        <a:xfrm>
          <a:off x="717984" y="2313101"/>
          <a:ext cx="2734655" cy="1196657"/>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lv-LV" sz="1300" b="1" kern="1200" dirty="0">
              <a:latin typeface="Verdana" panose="020B0604030504040204" pitchFamily="34" charset="0"/>
              <a:ea typeface="Verdana" panose="020B0604030504040204" pitchFamily="34" charset="0"/>
              <a:cs typeface="Verdana" panose="020B0604030504040204" pitchFamily="34" charset="0"/>
            </a:rPr>
            <a:t>SEG emisijas</a:t>
          </a:r>
        </a:p>
        <a:p>
          <a:pPr marL="0" lvl="0" indent="0" algn="ctr" defTabSz="577850">
            <a:lnSpc>
              <a:spcPct val="90000"/>
            </a:lnSpc>
            <a:spcBef>
              <a:spcPct val="0"/>
            </a:spcBef>
            <a:spcAft>
              <a:spcPct val="35000"/>
            </a:spcAft>
            <a:buNone/>
          </a:pPr>
          <a:r>
            <a:rPr lang="lv-LV" sz="1300" b="1" kern="1200" dirty="0">
              <a:latin typeface="Verdana" panose="020B0604030504040204" pitchFamily="34" charset="0"/>
              <a:ea typeface="Verdana" panose="020B0604030504040204" pitchFamily="34" charset="0"/>
              <a:cs typeface="Verdana" panose="020B0604030504040204" pitchFamily="34" charset="0"/>
            </a:rPr>
            <a:t>-17% pret 2005</a:t>
          </a:r>
        </a:p>
      </dsp:txBody>
      <dsp:txXfrm>
        <a:off x="776400" y="2371517"/>
        <a:ext cx="2617823" cy="1079825"/>
      </dsp:txXfrm>
    </dsp:sp>
    <dsp:sp modelId="{4F6245F7-D470-4986-B240-BE0F038A7EE5}">
      <dsp:nvSpPr>
        <dsp:cNvPr id="0" name=""/>
        <dsp:cNvSpPr/>
      </dsp:nvSpPr>
      <dsp:spPr>
        <a:xfrm>
          <a:off x="3846820" y="2313101"/>
          <a:ext cx="2118363" cy="1219669"/>
        </a:xfrm>
        <a:prstGeom prst="flowChartAlternateProcess">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lv-LV" sz="1300" b="1" kern="1200" dirty="0">
              <a:latin typeface="Verdana" panose="020B0604030504040204" pitchFamily="34" charset="0"/>
              <a:ea typeface="Verdana" panose="020B0604030504040204" pitchFamily="34" charset="0"/>
            </a:rPr>
            <a:t>644 </a:t>
          </a:r>
          <a:r>
            <a:rPr lang="lv-LV" sz="1300" b="1" kern="1200" dirty="0" err="1">
              <a:latin typeface="Verdana" panose="020B0604030504040204" pitchFamily="34" charset="0"/>
              <a:ea typeface="Verdana" panose="020B0604030504040204" pitchFamily="34" charset="0"/>
            </a:rPr>
            <a:t>kt</a:t>
          </a:r>
          <a:r>
            <a:rPr lang="lv-LV" sz="1300" b="1" kern="1200" dirty="0">
              <a:latin typeface="Verdana" panose="020B0604030504040204" pitchFamily="34" charset="0"/>
              <a:ea typeface="Verdana" panose="020B0604030504040204" pitchFamily="34" charset="0"/>
            </a:rPr>
            <a:t> CO2 </a:t>
          </a:r>
          <a:r>
            <a:rPr lang="lv-LV" sz="1300" b="1" kern="1200" dirty="0" err="1">
              <a:latin typeface="Verdana" panose="020B0604030504040204" pitchFamily="34" charset="0"/>
              <a:ea typeface="Verdana" panose="020B0604030504040204" pitchFamily="34" charset="0"/>
            </a:rPr>
            <a:t>ekv</a:t>
          </a:r>
          <a:r>
            <a:rPr lang="lv-LV" sz="1300" b="1" kern="1200" dirty="0">
              <a:latin typeface="Verdana" panose="020B0604030504040204" pitchFamily="34" charset="0"/>
              <a:ea typeface="Verdana" panose="020B0604030504040204" pitchFamily="34" charset="0"/>
            </a:rPr>
            <a:t>. piesaiste ZIZIMM sektorā</a:t>
          </a:r>
          <a:endParaRPr lang="lv-LV" sz="1300" b="1" kern="1200" dirty="0">
            <a:latin typeface="Verdana" panose="020B0604030504040204" pitchFamily="34" charset="0"/>
            <a:ea typeface="Verdana" panose="020B0604030504040204" pitchFamily="34" charset="0"/>
            <a:cs typeface="Verdana" panose="020B0604030504040204" pitchFamily="34" charset="0"/>
          </a:endParaRPr>
        </a:p>
      </dsp:txBody>
      <dsp:txXfrm>
        <a:off x="3906358" y="2372639"/>
        <a:ext cx="1999287" cy="1100593"/>
      </dsp:txXfrm>
    </dsp:sp>
    <dsp:sp modelId="{853690EE-06D9-4307-ABA5-E91084E3F74D}">
      <dsp:nvSpPr>
        <dsp:cNvPr id="0" name=""/>
        <dsp:cNvSpPr/>
      </dsp:nvSpPr>
      <dsp:spPr>
        <a:xfrm>
          <a:off x="5789821" y="2115"/>
          <a:ext cx="3459666" cy="1886031"/>
        </a:xfrm>
        <a:prstGeom prst="roundRect">
          <a:avLst/>
        </a:prstGeom>
        <a:solidFill>
          <a:schemeClr val="tx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lv-LV" sz="1600" b="1" kern="1200" dirty="0">
              <a:latin typeface="Verdana" panose="020B0604030504040204" pitchFamily="34" charset="0"/>
              <a:ea typeface="Verdana" panose="020B0604030504040204" pitchFamily="34" charset="0"/>
              <a:cs typeface="Verdana" panose="020B0604030504040204" pitchFamily="34" charset="0"/>
            </a:rPr>
            <a:t>AER īpatsvars 40%</a:t>
          </a:r>
        </a:p>
      </dsp:txBody>
      <dsp:txXfrm>
        <a:off x="5881889" y="94183"/>
        <a:ext cx="3275530" cy="1701895"/>
      </dsp:txXfrm>
    </dsp:sp>
    <dsp:sp modelId="{FAF2BD80-7653-43B2-9DEF-E01BB9FA67BF}">
      <dsp:nvSpPr>
        <dsp:cNvPr id="0" name=""/>
        <dsp:cNvSpPr/>
      </dsp:nvSpPr>
      <dsp:spPr>
        <a:xfrm>
          <a:off x="6359365" y="2282327"/>
          <a:ext cx="2320578" cy="1196657"/>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lv-LV" sz="1500" b="1" kern="1200" dirty="0">
              <a:solidFill>
                <a:schemeClr val="bg1"/>
              </a:solidFill>
              <a:latin typeface="Verdana" panose="020B0604030504040204" pitchFamily="34" charset="0"/>
              <a:ea typeface="Verdana" panose="020B0604030504040204" pitchFamily="34" charset="0"/>
              <a:cs typeface="Verdana" panose="020B0604030504040204" pitchFamily="34" charset="0"/>
            </a:rPr>
            <a:t>Indikatīvi [55%]</a:t>
          </a:r>
          <a:r>
            <a:rPr lang="lv-LV" sz="1300" b="1" kern="120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lv-LV" sz="1300" b="1" kern="1200" dirty="0">
              <a:latin typeface="Verdana" panose="020B0604030504040204" pitchFamily="34" charset="0"/>
              <a:ea typeface="Verdana" panose="020B0604030504040204" pitchFamily="34" charset="0"/>
              <a:cs typeface="Verdana" panose="020B0604030504040204" pitchFamily="34" charset="0"/>
            </a:rPr>
            <a:t>kopējā enerģijas gala patēriņā</a:t>
          </a:r>
        </a:p>
      </dsp:txBody>
      <dsp:txXfrm>
        <a:off x="6417781" y="2340743"/>
        <a:ext cx="2203746" cy="1079825"/>
      </dsp:txXfrm>
    </dsp:sp>
    <dsp:sp modelId="{0A8F3C30-BAA2-4371-AFB7-F4A934EDACD1}">
      <dsp:nvSpPr>
        <dsp:cNvPr id="0" name=""/>
        <dsp:cNvSpPr/>
      </dsp:nvSpPr>
      <dsp:spPr>
        <a:xfrm>
          <a:off x="4959273" y="4223591"/>
          <a:ext cx="2376326" cy="1580532"/>
        </a:xfrm>
        <a:prstGeom prst="roundRect">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lv-LV" sz="1400" b="1" kern="1200" dirty="0">
              <a:latin typeface="Verdana" panose="020B0604030504040204" pitchFamily="34" charset="0"/>
              <a:ea typeface="Verdana" panose="020B0604030504040204" pitchFamily="34" charset="0"/>
              <a:cs typeface="Verdana" panose="020B0604030504040204" pitchFamily="34" charset="0"/>
            </a:rPr>
            <a:t>Transportā </a:t>
          </a:r>
        </a:p>
        <a:p>
          <a:pPr marL="0" lvl="0" indent="0" algn="ctr" defTabSz="622300">
            <a:lnSpc>
              <a:spcPct val="90000"/>
            </a:lnSpc>
            <a:spcBef>
              <a:spcPct val="0"/>
            </a:spcBef>
            <a:spcAft>
              <a:spcPct val="35000"/>
            </a:spcAft>
            <a:buNone/>
          </a:pPr>
          <a:r>
            <a:rPr lang="lv-LV" sz="1400" b="1" kern="1200" dirty="0">
              <a:latin typeface="Verdana" panose="020B0604030504040204" pitchFamily="34" charset="0"/>
              <a:ea typeface="Verdana" panose="020B0604030504040204" pitchFamily="34" charset="0"/>
              <a:cs typeface="Verdana" panose="020B0604030504040204" pitchFamily="34" charset="0"/>
            </a:rPr>
            <a:t>13% SEG emisiju intensitātes samazinājums, ko sasniedz ar AER</a:t>
          </a:r>
        </a:p>
      </dsp:txBody>
      <dsp:txXfrm>
        <a:off x="5036428" y="4300746"/>
        <a:ext cx="2222016" cy="1426222"/>
      </dsp:txXfrm>
    </dsp:sp>
    <dsp:sp modelId="{6B1615E8-6865-4EC4-B6A5-68A5009D041C}">
      <dsp:nvSpPr>
        <dsp:cNvPr id="0" name=""/>
        <dsp:cNvSpPr/>
      </dsp:nvSpPr>
      <dsp:spPr>
        <a:xfrm>
          <a:off x="5553355" y="6023091"/>
          <a:ext cx="3688366" cy="829890"/>
        </a:xfrm>
        <a:prstGeom prst="roundRect">
          <a:avLst/>
        </a:prstGeom>
        <a:solidFill>
          <a:srgbClr val="FFC000">
            <a:lumMod val="75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Font typeface="Arial" panose="020B0604020202020204" pitchFamily="34" charset="0"/>
            <a:buNone/>
          </a:pPr>
          <a:r>
            <a:rPr lang="lv-LV" sz="1400" b="1" kern="1200" dirty="0">
              <a:solidFill>
                <a:prstClr val="white"/>
              </a:solidFill>
              <a:latin typeface="Verdana" panose="020B0604030504040204" pitchFamily="34" charset="0"/>
              <a:ea typeface="Verdana" panose="020B0604030504040204" pitchFamily="34" charset="0"/>
              <a:cs typeface="Verdana" panose="020B0604030504040204" pitchFamily="34" charset="0"/>
            </a:rPr>
            <a:t>Moderno biodegvielu īpatsvars 2,2% 2030.g. bez multiplikatora</a:t>
          </a:r>
        </a:p>
      </dsp:txBody>
      <dsp:txXfrm>
        <a:off x="5593867" y="6063603"/>
        <a:ext cx="3607342" cy="748866"/>
      </dsp:txXfrm>
    </dsp:sp>
    <dsp:sp modelId="{AAB21A80-9899-4676-8627-031D69F9F762}">
      <dsp:nvSpPr>
        <dsp:cNvPr id="0" name=""/>
        <dsp:cNvSpPr/>
      </dsp:nvSpPr>
      <dsp:spPr>
        <a:xfrm>
          <a:off x="5531449" y="7071949"/>
          <a:ext cx="3623626" cy="938525"/>
        </a:xfrm>
        <a:prstGeom prst="roundRect">
          <a:avLst/>
        </a:prstGeom>
        <a:solidFill>
          <a:srgbClr val="FFC000">
            <a:lumMod val="75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Font typeface="Arial" panose="020B0604020202020204" pitchFamily="34" charset="0"/>
            <a:buNone/>
          </a:pPr>
          <a:r>
            <a:rPr lang="lv-LV" sz="1400" b="1" kern="1200" dirty="0">
              <a:solidFill>
                <a:prstClr val="white"/>
              </a:solidFill>
              <a:latin typeface="Verdana" panose="020B0604030504040204" pitchFamily="34" charset="0"/>
              <a:ea typeface="Verdana" panose="020B0604030504040204" pitchFamily="34" charset="0"/>
              <a:cs typeface="Verdana" panose="020B0604030504040204" pitchFamily="34" charset="0"/>
            </a:rPr>
            <a:t>Sintētisko degvielu (t.sk. ūdeņraža) īpatsvara mērķis 2,6% </a:t>
          </a:r>
        </a:p>
      </dsp:txBody>
      <dsp:txXfrm>
        <a:off x="5577264" y="7117764"/>
        <a:ext cx="3531996" cy="846895"/>
      </dsp:txXfrm>
    </dsp:sp>
    <dsp:sp modelId="{09C26A36-BF30-46BE-91E9-57F82A1804F9}">
      <dsp:nvSpPr>
        <dsp:cNvPr id="0" name=""/>
        <dsp:cNvSpPr/>
      </dsp:nvSpPr>
      <dsp:spPr>
        <a:xfrm>
          <a:off x="7729780" y="4223591"/>
          <a:ext cx="2394065" cy="1554995"/>
        </a:xfrm>
        <a:prstGeom prst="roundRect">
          <a:avLst/>
        </a:prstGeom>
        <a:solidFill>
          <a:srgbClr val="FFC000">
            <a:lumMod val="75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Font typeface="Arial" panose="020B0604020202020204" pitchFamily="34" charset="0"/>
            <a:buNone/>
          </a:pPr>
          <a:r>
            <a:rPr lang="lv-LV" sz="1400" b="1" kern="1200" dirty="0">
              <a:solidFill>
                <a:prstClr val="white"/>
              </a:solidFill>
              <a:latin typeface="Verdana" panose="020B0604030504040204" pitchFamily="34" charset="0"/>
              <a:ea typeface="Verdana" panose="020B0604030504040204" pitchFamily="34" charset="0"/>
              <a:cs typeface="Verdana" panose="020B0604030504040204" pitchFamily="34" charset="0"/>
            </a:rPr>
            <a:t>Siltumapgādē 2.1% ikgadējais pieaugums</a:t>
          </a:r>
        </a:p>
      </dsp:txBody>
      <dsp:txXfrm>
        <a:off x="7805689" y="4299500"/>
        <a:ext cx="2242247" cy="1403177"/>
      </dsp:txXfrm>
    </dsp:sp>
    <dsp:sp modelId="{7708D585-6F9D-4A85-AA9C-0A22A9A8E25F}">
      <dsp:nvSpPr>
        <dsp:cNvPr id="0" name=""/>
        <dsp:cNvSpPr/>
      </dsp:nvSpPr>
      <dsp:spPr>
        <a:xfrm>
          <a:off x="9643668" y="2115"/>
          <a:ext cx="4335404" cy="1893924"/>
        </a:xfrm>
        <a:prstGeom prst="roundRect">
          <a:avLst/>
        </a:prstGeom>
        <a:solidFill>
          <a:schemeClr val="tx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lv-LV" sz="1600" b="1" kern="1200" dirty="0">
              <a:latin typeface="Verdana" panose="020B0604030504040204" pitchFamily="34" charset="0"/>
              <a:ea typeface="Verdana" panose="020B0604030504040204" pitchFamily="34" charset="0"/>
              <a:cs typeface="Verdana" panose="020B0604030504040204" pitchFamily="34" charset="0"/>
            </a:rPr>
            <a:t>Energoefektivitātes mērķis ~40%</a:t>
          </a:r>
        </a:p>
      </dsp:txBody>
      <dsp:txXfrm>
        <a:off x="9736122" y="94569"/>
        <a:ext cx="4150496" cy="1709016"/>
      </dsp:txXfrm>
    </dsp:sp>
    <dsp:sp modelId="{9763D455-FA61-4625-BC25-8D50240DA4DC}">
      <dsp:nvSpPr>
        <dsp:cNvPr id="0" name=""/>
        <dsp:cNvSpPr/>
      </dsp:nvSpPr>
      <dsp:spPr>
        <a:xfrm>
          <a:off x="10374572" y="2290220"/>
          <a:ext cx="2873595" cy="1178937"/>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lv-LV" sz="1300" b="1" kern="1200" dirty="0">
              <a:latin typeface="Verdana" panose="020B0604030504040204" pitchFamily="34" charset="0"/>
              <a:ea typeface="Verdana" panose="020B0604030504040204" pitchFamily="34" charset="0"/>
              <a:cs typeface="Verdana" panose="020B0604030504040204" pitchFamily="34" charset="0"/>
            </a:rPr>
            <a:t>jaunie ikgadējie ietaupījumi  1,5%</a:t>
          </a:r>
        </a:p>
      </dsp:txBody>
      <dsp:txXfrm>
        <a:off x="10432123" y="2347771"/>
        <a:ext cx="2758493" cy="1063835"/>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51275" y="0"/>
            <a:ext cx="2946400" cy="498475"/>
          </a:xfrm>
          <a:prstGeom prst="rect">
            <a:avLst/>
          </a:prstGeom>
        </p:spPr>
        <p:txBody>
          <a:bodyPr vert="horz" lIns="91440" tIns="45720" rIns="91440" bIns="45720" rtlCol="0"/>
          <a:lstStyle>
            <a:lvl1pPr algn="r">
              <a:defRPr sz="1200"/>
            </a:lvl1pPr>
          </a:lstStyle>
          <a:p>
            <a:fld id="{E9CB6E18-EBB3-4898-8F8A-847AF66EDD3C}" type="datetimeFigureOut">
              <a:rPr lang="lv-LV" smtClean="0"/>
              <a:t>29.09.2021</a:t>
            </a:fld>
            <a:endParaRPr lang="lv-LV"/>
          </a:p>
        </p:txBody>
      </p:sp>
      <p:sp>
        <p:nvSpPr>
          <p:cNvPr id="4" name="Slide Image Placeholder 3"/>
          <p:cNvSpPr>
            <a:spLocks noGrp="1" noRot="1" noChangeAspect="1"/>
          </p:cNvSpPr>
          <p:nvPr>
            <p:ph type="sldImg" idx="2"/>
          </p:nvPr>
        </p:nvSpPr>
        <p:spPr>
          <a:xfrm>
            <a:off x="420688" y="1241425"/>
            <a:ext cx="5957887" cy="3351213"/>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9450" y="4778375"/>
            <a:ext cx="5440363" cy="391001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431338"/>
            <a:ext cx="2946400" cy="498475"/>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51275" y="9431338"/>
            <a:ext cx="2946400" cy="498475"/>
          </a:xfrm>
          <a:prstGeom prst="rect">
            <a:avLst/>
          </a:prstGeom>
        </p:spPr>
        <p:txBody>
          <a:bodyPr vert="horz" lIns="91440" tIns="45720" rIns="91440" bIns="45720" rtlCol="0" anchor="b"/>
          <a:lstStyle>
            <a:lvl1pPr algn="r">
              <a:defRPr sz="1200"/>
            </a:lvl1pPr>
          </a:lstStyle>
          <a:p>
            <a:fld id="{A8188E47-B044-4244-AD20-7A4FEDF296DE}" type="slidenum">
              <a:rPr lang="lv-LV" smtClean="0"/>
              <a:t>‹#›</a:t>
            </a:fld>
            <a:endParaRPr lang="lv-LV"/>
          </a:p>
        </p:txBody>
      </p:sp>
    </p:spTree>
    <p:extLst>
      <p:ext uri="{BB962C8B-B14F-4D97-AF65-F5344CB8AC3E}">
        <p14:creationId xmlns:p14="http://schemas.microsoft.com/office/powerpoint/2010/main" val="1000133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67E55C1E-AD78-4995-BC85-68234A01E1D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30E968D7-28DF-450C-B7FD-F731D1F9E3A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00"/>
              </a:spcBef>
              <a:spcAft>
                <a:spcPts val="1200"/>
              </a:spcAft>
            </a:pPr>
            <a:r>
              <a:rPr lang="lv-LV" altLang="lv-LV" dirty="0"/>
              <a:t>Plāna mērķiem jābūt </a:t>
            </a:r>
            <a:r>
              <a:rPr lang="lv-LV" altLang="lv-LV" b="1" dirty="0"/>
              <a:t>ambiciozākiem</a:t>
            </a:r>
            <a:r>
              <a:rPr lang="lv-LV" altLang="lv-LV" dirty="0"/>
              <a:t> kā 2020 mērķiem un </a:t>
            </a:r>
            <a:r>
              <a:rPr lang="lv-LV" altLang="lv-LV" b="1" dirty="0"/>
              <a:t>«</a:t>
            </a:r>
            <a:r>
              <a:rPr lang="lv-LV" altLang="lv-LV" b="1" i="1" dirty="0"/>
              <a:t>energoefektivitātes pirmajā vietā</a:t>
            </a:r>
            <a:r>
              <a:rPr lang="lv-LV" altLang="lv-LV" b="1" dirty="0"/>
              <a:t>»</a:t>
            </a:r>
            <a:r>
              <a:rPr lang="lv-LV" altLang="lv-LV" dirty="0"/>
              <a:t> princips ir horizontāli jāievieš un jāievēro visos pasākumos.</a:t>
            </a:r>
          </a:p>
          <a:p>
            <a:pPr eaLnBrk="1" hangingPunct="1">
              <a:spcBef>
                <a:spcPts val="600"/>
              </a:spcBef>
              <a:spcAft>
                <a:spcPts val="600"/>
              </a:spcAft>
            </a:pPr>
            <a:endParaRPr lang="lv-LV" altLang="lv-LV" dirty="0"/>
          </a:p>
          <a:p>
            <a:pPr eaLnBrk="1" hangingPunct="1">
              <a:spcBef>
                <a:spcPts val="600"/>
              </a:spcBef>
              <a:spcAft>
                <a:spcPts val="600"/>
              </a:spcAft>
            </a:pPr>
            <a:r>
              <a:rPr lang="lv-LV" altLang="lv-LV" dirty="0"/>
              <a:t>Šeit ir redzami Plāna skaitliskie mērķi.</a:t>
            </a:r>
          </a:p>
          <a:p>
            <a:pPr eaLnBrk="1" hangingPunct="1">
              <a:spcBef>
                <a:spcPts val="600"/>
              </a:spcBef>
              <a:spcAft>
                <a:spcPts val="600"/>
              </a:spcAft>
            </a:pPr>
            <a:endParaRPr lang="lv-LV" altLang="lv-LV" dirty="0"/>
          </a:p>
          <a:p>
            <a:pPr eaLnBrk="1" hangingPunct="1">
              <a:spcBef>
                <a:spcPts val="600"/>
              </a:spcBef>
              <a:spcAft>
                <a:spcPts val="600"/>
              </a:spcAft>
            </a:pPr>
            <a:r>
              <a:rPr lang="lv-LV" altLang="lv-LV" dirty="0"/>
              <a:t>Diemžēl lielas izvēles brīvības mērķu noteikšanā Latvijai nav. </a:t>
            </a:r>
          </a:p>
          <a:p>
            <a:pPr eaLnBrk="1" hangingPunct="1">
              <a:spcBef>
                <a:spcPts val="600"/>
              </a:spcBef>
              <a:spcAft>
                <a:spcPts val="600"/>
              </a:spcAft>
            </a:pPr>
            <a:endParaRPr lang="lv-LV" altLang="lv-LV" dirty="0"/>
          </a:p>
          <a:p>
            <a:pPr eaLnBrk="1" hangingPunct="1">
              <a:spcBef>
                <a:spcPts val="600"/>
              </a:spcBef>
              <a:spcAft>
                <a:spcPts val="600"/>
              </a:spcAft>
            </a:pPr>
            <a:r>
              <a:rPr lang="lv-LV" altLang="lv-LV" dirty="0"/>
              <a:t>Siltumnīcefekta gāzu emisiju samazināšanas un oglekļa dioksīda piesaistes nodrošināšanas mērķi ir noteikti Eiropas Savienības tiesību aktos – regulās.</a:t>
            </a:r>
          </a:p>
          <a:p>
            <a:pPr eaLnBrk="1" hangingPunct="1">
              <a:spcBef>
                <a:spcPts val="600"/>
              </a:spcBef>
              <a:spcAft>
                <a:spcPts val="600"/>
              </a:spcAft>
            </a:pPr>
            <a:endParaRPr lang="lv-LV" altLang="lv-LV" dirty="0"/>
          </a:p>
          <a:p>
            <a:pPr eaLnBrk="1" hangingPunct="1">
              <a:spcBef>
                <a:spcPts val="600"/>
              </a:spcBef>
              <a:spcAft>
                <a:spcPts val="600"/>
              </a:spcAft>
            </a:pPr>
            <a:r>
              <a:rPr lang="lv-LV" altLang="lv-LV" dirty="0"/>
              <a:t>Arī energoefektivitātes obligātais mērķis jauniem </a:t>
            </a:r>
            <a:r>
              <a:rPr lang="lv-LV" altLang="lv-LV" dirty="0" err="1"/>
              <a:t>energoietaupījumiem</a:t>
            </a:r>
            <a:r>
              <a:rPr lang="lv-LV" altLang="lv-LV" dirty="0"/>
              <a:t> ir noteikts saskaņā ar direktīvā noteikto metodi. Un šī metode rezultējās mērķī, kas ir vairāk nekā 2 reizes lielāks nekā mērķis periodā līdz 2020.gadam. Ir a</a:t>
            </a:r>
          </a:p>
          <a:p>
            <a:pPr eaLnBrk="1" hangingPunct="1">
              <a:spcBef>
                <a:spcPts val="600"/>
              </a:spcBef>
              <a:spcAft>
                <a:spcPts val="600"/>
              </a:spcAft>
            </a:pPr>
            <a:endParaRPr lang="lv-LV" altLang="lv-LV" dirty="0"/>
          </a:p>
          <a:p>
            <a:pPr eaLnBrk="1" hangingPunct="1">
              <a:spcBef>
                <a:spcPts val="600"/>
              </a:spcBef>
              <a:spcAft>
                <a:spcPts val="600"/>
              </a:spcAft>
            </a:pPr>
            <a:r>
              <a:rPr lang="lv-LV" altLang="lv-LV" dirty="0"/>
              <a:t>Atjaunojamās enerģijas īpatsvara mērķi ir jāpiedāvā dalībvalstīm, ņemot vērā obligāto atjaunojamās enerģijas īpatsvara mērķus transportā un siltumapgādē.</a:t>
            </a:r>
          </a:p>
          <a:p>
            <a:pPr eaLnBrk="1" hangingPunct="1">
              <a:spcBef>
                <a:spcPts val="600"/>
              </a:spcBef>
              <a:spcAft>
                <a:spcPts val="600"/>
              </a:spcAft>
            </a:pPr>
            <a:endParaRPr lang="lv-LV" altLang="lv-LV" dirty="0"/>
          </a:p>
          <a:p>
            <a:pPr eaLnBrk="1" hangingPunct="1">
              <a:spcBef>
                <a:spcPts val="600"/>
              </a:spcBef>
              <a:spcAft>
                <a:spcPts val="600"/>
              </a:spcAft>
            </a:pPr>
            <a:r>
              <a:rPr lang="lv-LV" altLang="lv-LV" dirty="0"/>
              <a:t>Attiecībā uz </a:t>
            </a:r>
            <a:r>
              <a:rPr lang="lv-LV" altLang="lv-LV" dirty="0" err="1"/>
              <a:t>starpsavienojuma</a:t>
            </a:r>
            <a:r>
              <a:rPr lang="lv-LV" altLang="lv-LV" dirty="0"/>
              <a:t> mērķi, kas visām Eiropas Savienības dalībvalstīm ir vienāds – tad Latvijai šis mērķis ir ļoti labvēlīgs, jo Latvija gan atsevišķi, gan kopā ar citām Baltijas valstīm šo mērķis ir pārpildījusi vairākkārtīgi</a:t>
            </a:r>
          </a:p>
        </p:txBody>
      </p:sp>
      <p:sp>
        <p:nvSpPr>
          <p:cNvPr id="32772" name="Slide Number Placeholder 3">
            <a:extLst>
              <a:ext uri="{FF2B5EF4-FFF2-40B4-BE49-F238E27FC236}">
                <a16:creationId xmlns:a16="http://schemas.microsoft.com/office/drawing/2014/main" id="{44D018A4-479C-42DD-A066-5415BF90C17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38213">
              <a:defRPr>
                <a:solidFill>
                  <a:schemeClr val="tx1"/>
                </a:solidFill>
                <a:latin typeface="Times New Roman" panose="02020603050405020304" pitchFamily="18" charset="0"/>
              </a:defRPr>
            </a:lvl1pPr>
            <a:lvl2pPr marL="742950" indent="-285750" defTabSz="938213">
              <a:defRPr>
                <a:solidFill>
                  <a:schemeClr val="tx1"/>
                </a:solidFill>
                <a:latin typeface="Times New Roman" panose="02020603050405020304" pitchFamily="18" charset="0"/>
              </a:defRPr>
            </a:lvl2pPr>
            <a:lvl3pPr marL="1143000" indent="-228600" defTabSz="938213">
              <a:defRPr>
                <a:solidFill>
                  <a:schemeClr val="tx1"/>
                </a:solidFill>
                <a:latin typeface="Times New Roman" panose="02020603050405020304" pitchFamily="18" charset="0"/>
              </a:defRPr>
            </a:lvl3pPr>
            <a:lvl4pPr marL="1600200" indent="-228600" defTabSz="938213">
              <a:defRPr>
                <a:solidFill>
                  <a:schemeClr val="tx1"/>
                </a:solidFill>
                <a:latin typeface="Times New Roman" panose="02020603050405020304" pitchFamily="18" charset="0"/>
              </a:defRPr>
            </a:lvl4pPr>
            <a:lvl5pPr marL="2057400" indent="-228600" defTabSz="938213">
              <a:defRPr>
                <a:solidFill>
                  <a:schemeClr val="tx1"/>
                </a:solidFill>
                <a:latin typeface="Times New Roman" panose="02020603050405020304" pitchFamily="18" charset="0"/>
              </a:defRPr>
            </a:lvl5pPr>
            <a:lvl6pPr marL="2514600" indent="-228600" defTabSz="938213" eaLnBrk="0" fontAlgn="base" hangingPunct="0">
              <a:spcBef>
                <a:spcPct val="0"/>
              </a:spcBef>
              <a:spcAft>
                <a:spcPct val="0"/>
              </a:spcAft>
              <a:defRPr>
                <a:solidFill>
                  <a:schemeClr val="tx1"/>
                </a:solidFill>
                <a:latin typeface="Times New Roman" panose="02020603050405020304" pitchFamily="18" charset="0"/>
              </a:defRPr>
            </a:lvl6pPr>
            <a:lvl7pPr marL="2971800" indent="-228600" defTabSz="938213" eaLnBrk="0" fontAlgn="base" hangingPunct="0">
              <a:spcBef>
                <a:spcPct val="0"/>
              </a:spcBef>
              <a:spcAft>
                <a:spcPct val="0"/>
              </a:spcAft>
              <a:defRPr>
                <a:solidFill>
                  <a:schemeClr val="tx1"/>
                </a:solidFill>
                <a:latin typeface="Times New Roman" panose="02020603050405020304" pitchFamily="18" charset="0"/>
              </a:defRPr>
            </a:lvl7pPr>
            <a:lvl8pPr marL="3429000" indent="-228600" defTabSz="938213" eaLnBrk="0" fontAlgn="base" hangingPunct="0">
              <a:spcBef>
                <a:spcPct val="0"/>
              </a:spcBef>
              <a:spcAft>
                <a:spcPct val="0"/>
              </a:spcAft>
              <a:defRPr>
                <a:solidFill>
                  <a:schemeClr val="tx1"/>
                </a:solidFill>
                <a:latin typeface="Times New Roman" panose="02020603050405020304" pitchFamily="18" charset="0"/>
              </a:defRPr>
            </a:lvl8pPr>
            <a:lvl9pPr marL="3886200" indent="-228600" defTabSz="938213" eaLnBrk="0" fontAlgn="base" hangingPunct="0">
              <a:spcBef>
                <a:spcPct val="0"/>
              </a:spcBef>
              <a:spcAft>
                <a:spcPct val="0"/>
              </a:spcAft>
              <a:defRPr>
                <a:solidFill>
                  <a:schemeClr val="tx1"/>
                </a:solidFill>
                <a:latin typeface="Times New Roman" panose="02020603050405020304" pitchFamily="18" charset="0"/>
              </a:defRPr>
            </a:lvl9pPr>
          </a:lstStyle>
          <a:p>
            <a:pPr marL="0" marR="0" lvl="0" indent="0" algn="r" defTabSz="938213" rtl="0" eaLnBrk="1" fontAlgn="base" latinLnBrk="0" hangingPunct="1">
              <a:lnSpc>
                <a:spcPct val="100000"/>
              </a:lnSpc>
              <a:spcBef>
                <a:spcPct val="0"/>
              </a:spcBef>
              <a:spcAft>
                <a:spcPct val="0"/>
              </a:spcAft>
              <a:buClrTx/>
              <a:buSzTx/>
              <a:buFontTx/>
              <a:buNone/>
              <a:tabLst/>
              <a:defRPr/>
            </a:pPr>
            <a:fld id="{D9B72169-E0B6-470D-929A-C681D0EB2999}" type="slidenum">
              <a:rPr kumimoji="0" lang="lv-LV" altLang="lv-LV" sz="1200" b="0" i="0" u="none" strike="noStrike" kern="1200" cap="none" spc="0" normalizeH="0" baseline="0" noProof="0" smtClean="0">
                <a:ln>
                  <a:noFill/>
                </a:ln>
                <a:solidFill>
                  <a:srgbClr val="000000"/>
                </a:solidFill>
                <a:effectLst/>
                <a:uLnTx/>
                <a:uFillTx/>
                <a:latin typeface="Calibri" panose="020F0502020204030204" pitchFamily="34" charset="0"/>
                <a:ea typeface="+mn-ea"/>
                <a:cs typeface="Arial" panose="020B0604020202020204" pitchFamily="34" charset="0"/>
              </a:rPr>
              <a:pPr marL="0" marR="0" lvl="0" indent="0" algn="r" defTabSz="938213" rtl="0" eaLnBrk="1" fontAlgn="base" latinLnBrk="0" hangingPunct="1">
                <a:lnSpc>
                  <a:spcPct val="100000"/>
                </a:lnSpc>
                <a:spcBef>
                  <a:spcPct val="0"/>
                </a:spcBef>
                <a:spcAft>
                  <a:spcPct val="0"/>
                </a:spcAft>
                <a:buClrTx/>
                <a:buSzTx/>
                <a:buFontTx/>
                <a:buNone/>
                <a:tabLst/>
                <a:defRPr/>
              </a:pPr>
              <a:t>2</a:t>
            </a:fld>
            <a:endParaRPr kumimoji="0" lang="lv-LV" altLang="lv-LV" sz="1200" b="0" i="0" u="none" strike="noStrike" kern="1200" cap="none" spc="0" normalizeH="0" baseline="0" noProof="0">
              <a:ln>
                <a:noFill/>
              </a:ln>
              <a:solidFill>
                <a:srgbClr val="000000"/>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87452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67E55C1E-AD78-4995-BC85-68234A01E1D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30E968D7-28DF-450C-B7FD-F731D1F9E3A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00"/>
              </a:spcBef>
              <a:spcAft>
                <a:spcPts val="1200"/>
              </a:spcAft>
            </a:pPr>
            <a:r>
              <a:rPr lang="lv-LV" altLang="lv-LV" dirty="0"/>
              <a:t>Plāna mērķiem jābūt </a:t>
            </a:r>
            <a:r>
              <a:rPr lang="lv-LV" altLang="lv-LV" b="1" dirty="0"/>
              <a:t>ambiciozākiem</a:t>
            </a:r>
            <a:r>
              <a:rPr lang="lv-LV" altLang="lv-LV" dirty="0"/>
              <a:t> kā 2020 mērķiem un </a:t>
            </a:r>
            <a:r>
              <a:rPr lang="lv-LV" altLang="lv-LV" b="1" dirty="0"/>
              <a:t>«</a:t>
            </a:r>
            <a:r>
              <a:rPr lang="lv-LV" altLang="lv-LV" b="1" i="1" dirty="0"/>
              <a:t>energoefektivitātes pirmajā vietā</a:t>
            </a:r>
            <a:r>
              <a:rPr lang="lv-LV" altLang="lv-LV" b="1" dirty="0"/>
              <a:t>»</a:t>
            </a:r>
            <a:r>
              <a:rPr lang="lv-LV" altLang="lv-LV" dirty="0"/>
              <a:t> princips ir horizontāli jāievieš un jāievēro visos pasākumos.</a:t>
            </a:r>
          </a:p>
          <a:p>
            <a:pPr eaLnBrk="1" hangingPunct="1">
              <a:spcBef>
                <a:spcPts val="600"/>
              </a:spcBef>
              <a:spcAft>
                <a:spcPts val="600"/>
              </a:spcAft>
            </a:pPr>
            <a:endParaRPr lang="lv-LV" altLang="lv-LV" dirty="0"/>
          </a:p>
          <a:p>
            <a:pPr eaLnBrk="1" hangingPunct="1">
              <a:spcBef>
                <a:spcPts val="600"/>
              </a:spcBef>
              <a:spcAft>
                <a:spcPts val="600"/>
              </a:spcAft>
            </a:pPr>
            <a:r>
              <a:rPr lang="lv-LV" altLang="lv-LV" dirty="0"/>
              <a:t>Šeit ir redzami Plāna skaitliskie mērķi.</a:t>
            </a:r>
          </a:p>
          <a:p>
            <a:pPr eaLnBrk="1" hangingPunct="1">
              <a:spcBef>
                <a:spcPts val="600"/>
              </a:spcBef>
              <a:spcAft>
                <a:spcPts val="600"/>
              </a:spcAft>
            </a:pPr>
            <a:endParaRPr lang="lv-LV" altLang="lv-LV" dirty="0"/>
          </a:p>
          <a:p>
            <a:pPr eaLnBrk="1" hangingPunct="1">
              <a:spcBef>
                <a:spcPts val="600"/>
              </a:spcBef>
              <a:spcAft>
                <a:spcPts val="600"/>
              </a:spcAft>
            </a:pPr>
            <a:r>
              <a:rPr lang="lv-LV" altLang="lv-LV" dirty="0"/>
              <a:t>Diemžēl lielas izvēles brīvības mērķu noteikšanā Latvijai nav. </a:t>
            </a:r>
          </a:p>
          <a:p>
            <a:pPr eaLnBrk="1" hangingPunct="1">
              <a:spcBef>
                <a:spcPts val="600"/>
              </a:spcBef>
              <a:spcAft>
                <a:spcPts val="600"/>
              </a:spcAft>
            </a:pPr>
            <a:endParaRPr lang="lv-LV" altLang="lv-LV" dirty="0"/>
          </a:p>
          <a:p>
            <a:pPr eaLnBrk="1" hangingPunct="1">
              <a:spcBef>
                <a:spcPts val="600"/>
              </a:spcBef>
              <a:spcAft>
                <a:spcPts val="600"/>
              </a:spcAft>
            </a:pPr>
            <a:r>
              <a:rPr lang="lv-LV" altLang="lv-LV" dirty="0"/>
              <a:t>Siltumnīcefekta gāzu emisiju samazināšanas un oglekļa dioksīda piesaistes nodrošināšanas mērķi ir noteikti Eiropas Savienības tiesību aktos – regulās.</a:t>
            </a:r>
          </a:p>
          <a:p>
            <a:pPr eaLnBrk="1" hangingPunct="1">
              <a:spcBef>
                <a:spcPts val="600"/>
              </a:spcBef>
              <a:spcAft>
                <a:spcPts val="600"/>
              </a:spcAft>
            </a:pPr>
            <a:endParaRPr lang="lv-LV" altLang="lv-LV" dirty="0"/>
          </a:p>
          <a:p>
            <a:pPr eaLnBrk="1" hangingPunct="1">
              <a:spcBef>
                <a:spcPts val="600"/>
              </a:spcBef>
              <a:spcAft>
                <a:spcPts val="600"/>
              </a:spcAft>
            </a:pPr>
            <a:r>
              <a:rPr lang="lv-LV" altLang="lv-LV" dirty="0"/>
              <a:t>Arī energoefektivitātes obligātais mērķis jauniem </a:t>
            </a:r>
            <a:r>
              <a:rPr lang="lv-LV" altLang="lv-LV" dirty="0" err="1"/>
              <a:t>energoietaupījumiem</a:t>
            </a:r>
            <a:r>
              <a:rPr lang="lv-LV" altLang="lv-LV" dirty="0"/>
              <a:t> ir noteikts saskaņā ar direktīvā noteikto metodi. Un šī metode rezultējās mērķī, kas ir vairāk nekā 2 reizes lielāks nekā mērķis periodā līdz 2020.gadam. Ir a</a:t>
            </a:r>
          </a:p>
          <a:p>
            <a:pPr eaLnBrk="1" hangingPunct="1">
              <a:spcBef>
                <a:spcPts val="600"/>
              </a:spcBef>
              <a:spcAft>
                <a:spcPts val="600"/>
              </a:spcAft>
            </a:pPr>
            <a:endParaRPr lang="lv-LV" altLang="lv-LV" dirty="0"/>
          </a:p>
          <a:p>
            <a:pPr eaLnBrk="1" hangingPunct="1">
              <a:spcBef>
                <a:spcPts val="600"/>
              </a:spcBef>
              <a:spcAft>
                <a:spcPts val="600"/>
              </a:spcAft>
            </a:pPr>
            <a:r>
              <a:rPr lang="lv-LV" altLang="lv-LV" dirty="0"/>
              <a:t>Atjaunojamās enerģijas īpatsvara mērķi ir jāpiedāvā dalībvalstīm, ņemot vērā obligāto atjaunojamās enerģijas īpatsvara mērķus transportā un siltumapgādē.</a:t>
            </a:r>
          </a:p>
          <a:p>
            <a:pPr eaLnBrk="1" hangingPunct="1">
              <a:spcBef>
                <a:spcPts val="600"/>
              </a:spcBef>
              <a:spcAft>
                <a:spcPts val="600"/>
              </a:spcAft>
            </a:pPr>
            <a:endParaRPr lang="lv-LV" altLang="lv-LV" dirty="0"/>
          </a:p>
          <a:p>
            <a:pPr eaLnBrk="1" hangingPunct="1">
              <a:spcBef>
                <a:spcPts val="600"/>
              </a:spcBef>
              <a:spcAft>
                <a:spcPts val="600"/>
              </a:spcAft>
            </a:pPr>
            <a:r>
              <a:rPr lang="lv-LV" altLang="lv-LV" dirty="0"/>
              <a:t>Attiecībā uz </a:t>
            </a:r>
            <a:r>
              <a:rPr lang="lv-LV" altLang="lv-LV" dirty="0" err="1"/>
              <a:t>starpsavienojuma</a:t>
            </a:r>
            <a:r>
              <a:rPr lang="lv-LV" altLang="lv-LV" dirty="0"/>
              <a:t> mērķi, kas visām Eiropas Savienības dalībvalstīm ir vienāds – tad Latvijai šis mērķis ir ļoti labvēlīgs, jo Latvija gan atsevišķi, gan kopā ar citām Baltijas valstīm šo mērķis ir pārpildījusi vairākkārtīgi</a:t>
            </a:r>
          </a:p>
        </p:txBody>
      </p:sp>
      <p:sp>
        <p:nvSpPr>
          <p:cNvPr id="32772" name="Slide Number Placeholder 3">
            <a:extLst>
              <a:ext uri="{FF2B5EF4-FFF2-40B4-BE49-F238E27FC236}">
                <a16:creationId xmlns:a16="http://schemas.microsoft.com/office/drawing/2014/main" id="{44D018A4-479C-42DD-A066-5415BF90C17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38213">
              <a:defRPr>
                <a:solidFill>
                  <a:schemeClr val="tx1"/>
                </a:solidFill>
                <a:latin typeface="Times New Roman" panose="02020603050405020304" pitchFamily="18" charset="0"/>
              </a:defRPr>
            </a:lvl1pPr>
            <a:lvl2pPr marL="742950" indent="-285750" defTabSz="938213">
              <a:defRPr>
                <a:solidFill>
                  <a:schemeClr val="tx1"/>
                </a:solidFill>
                <a:latin typeface="Times New Roman" panose="02020603050405020304" pitchFamily="18" charset="0"/>
              </a:defRPr>
            </a:lvl2pPr>
            <a:lvl3pPr marL="1143000" indent="-228600" defTabSz="938213">
              <a:defRPr>
                <a:solidFill>
                  <a:schemeClr val="tx1"/>
                </a:solidFill>
                <a:latin typeface="Times New Roman" panose="02020603050405020304" pitchFamily="18" charset="0"/>
              </a:defRPr>
            </a:lvl3pPr>
            <a:lvl4pPr marL="1600200" indent="-228600" defTabSz="938213">
              <a:defRPr>
                <a:solidFill>
                  <a:schemeClr val="tx1"/>
                </a:solidFill>
                <a:latin typeface="Times New Roman" panose="02020603050405020304" pitchFamily="18" charset="0"/>
              </a:defRPr>
            </a:lvl4pPr>
            <a:lvl5pPr marL="2057400" indent="-228600" defTabSz="938213">
              <a:defRPr>
                <a:solidFill>
                  <a:schemeClr val="tx1"/>
                </a:solidFill>
                <a:latin typeface="Times New Roman" panose="02020603050405020304" pitchFamily="18" charset="0"/>
              </a:defRPr>
            </a:lvl5pPr>
            <a:lvl6pPr marL="2514600" indent="-228600" defTabSz="938213" eaLnBrk="0" fontAlgn="base" hangingPunct="0">
              <a:spcBef>
                <a:spcPct val="0"/>
              </a:spcBef>
              <a:spcAft>
                <a:spcPct val="0"/>
              </a:spcAft>
              <a:defRPr>
                <a:solidFill>
                  <a:schemeClr val="tx1"/>
                </a:solidFill>
                <a:latin typeface="Times New Roman" panose="02020603050405020304" pitchFamily="18" charset="0"/>
              </a:defRPr>
            </a:lvl6pPr>
            <a:lvl7pPr marL="2971800" indent="-228600" defTabSz="938213" eaLnBrk="0" fontAlgn="base" hangingPunct="0">
              <a:spcBef>
                <a:spcPct val="0"/>
              </a:spcBef>
              <a:spcAft>
                <a:spcPct val="0"/>
              </a:spcAft>
              <a:defRPr>
                <a:solidFill>
                  <a:schemeClr val="tx1"/>
                </a:solidFill>
                <a:latin typeface="Times New Roman" panose="02020603050405020304" pitchFamily="18" charset="0"/>
              </a:defRPr>
            </a:lvl7pPr>
            <a:lvl8pPr marL="3429000" indent="-228600" defTabSz="938213" eaLnBrk="0" fontAlgn="base" hangingPunct="0">
              <a:spcBef>
                <a:spcPct val="0"/>
              </a:spcBef>
              <a:spcAft>
                <a:spcPct val="0"/>
              </a:spcAft>
              <a:defRPr>
                <a:solidFill>
                  <a:schemeClr val="tx1"/>
                </a:solidFill>
                <a:latin typeface="Times New Roman" panose="02020603050405020304" pitchFamily="18" charset="0"/>
              </a:defRPr>
            </a:lvl8pPr>
            <a:lvl9pPr marL="3886200" indent="-228600" defTabSz="938213" eaLnBrk="0" fontAlgn="base" hangingPunct="0">
              <a:spcBef>
                <a:spcPct val="0"/>
              </a:spcBef>
              <a:spcAft>
                <a:spcPct val="0"/>
              </a:spcAft>
              <a:defRPr>
                <a:solidFill>
                  <a:schemeClr val="tx1"/>
                </a:solidFill>
                <a:latin typeface="Times New Roman" panose="02020603050405020304" pitchFamily="18" charset="0"/>
              </a:defRPr>
            </a:lvl9pPr>
          </a:lstStyle>
          <a:p>
            <a:pPr marL="0" marR="0" lvl="0" indent="0" algn="r" defTabSz="938213" rtl="0" eaLnBrk="1" fontAlgn="base" latinLnBrk="0" hangingPunct="1">
              <a:lnSpc>
                <a:spcPct val="100000"/>
              </a:lnSpc>
              <a:spcBef>
                <a:spcPct val="0"/>
              </a:spcBef>
              <a:spcAft>
                <a:spcPct val="0"/>
              </a:spcAft>
              <a:buClrTx/>
              <a:buSzTx/>
              <a:buFontTx/>
              <a:buNone/>
              <a:tabLst/>
              <a:defRPr/>
            </a:pPr>
            <a:fld id="{D9B72169-E0B6-470D-929A-C681D0EB2999}" type="slidenum">
              <a:rPr kumimoji="0" lang="lv-LV" altLang="lv-LV" sz="1200" b="0" i="0" u="none" strike="noStrike" kern="1200" cap="none" spc="0" normalizeH="0" baseline="0" noProof="0" smtClean="0">
                <a:ln>
                  <a:noFill/>
                </a:ln>
                <a:solidFill>
                  <a:srgbClr val="000000"/>
                </a:solidFill>
                <a:effectLst/>
                <a:uLnTx/>
                <a:uFillTx/>
                <a:latin typeface="Calibri" panose="020F0502020204030204" pitchFamily="34" charset="0"/>
                <a:ea typeface="+mn-ea"/>
                <a:cs typeface="Arial" panose="020B0604020202020204" pitchFamily="34" charset="0"/>
              </a:rPr>
              <a:pPr marL="0" marR="0" lvl="0" indent="0" algn="r" defTabSz="938213" rtl="0" eaLnBrk="1" fontAlgn="base" latinLnBrk="0" hangingPunct="1">
                <a:lnSpc>
                  <a:spcPct val="100000"/>
                </a:lnSpc>
                <a:spcBef>
                  <a:spcPct val="0"/>
                </a:spcBef>
                <a:spcAft>
                  <a:spcPct val="0"/>
                </a:spcAft>
                <a:buClrTx/>
                <a:buSzTx/>
                <a:buFontTx/>
                <a:buNone/>
                <a:tabLst/>
                <a:defRPr/>
              </a:pPr>
              <a:t>4</a:t>
            </a:fld>
            <a:endParaRPr kumimoji="0" lang="lv-LV" altLang="lv-LV" sz="1200" b="0" i="0" u="none" strike="noStrike" kern="1200" cap="none" spc="0" normalizeH="0" baseline="0" noProof="0">
              <a:ln>
                <a:noFill/>
              </a:ln>
              <a:solidFill>
                <a:srgbClr val="000000"/>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895688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353BB-B36F-463E-9986-206C5C86DCCB}"/>
              </a:ext>
            </a:extLst>
          </p:cNvPr>
          <p:cNvSpPr>
            <a:spLocks noGrp="1"/>
          </p:cNvSpPr>
          <p:nvPr>
            <p:ph type="ctrTitle"/>
          </p:nvPr>
        </p:nvSpPr>
        <p:spPr>
          <a:xfrm>
            <a:off x="2166937" y="5010912"/>
            <a:ext cx="13006387" cy="554800"/>
          </a:xfrm>
          <a:prstGeom prst="rect">
            <a:avLst/>
          </a:prstGeom>
        </p:spPr>
        <p:txBody>
          <a:bodyPr anchor="b"/>
          <a:lstStyle>
            <a:lvl1pPr algn="ctr">
              <a:defRPr sz="3200">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endParaRPr lang="lv-LV" dirty="0"/>
          </a:p>
        </p:txBody>
      </p:sp>
      <p:sp>
        <p:nvSpPr>
          <p:cNvPr id="3" name="Subtitle 2">
            <a:extLst>
              <a:ext uri="{FF2B5EF4-FFF2-40B4-BE49-F238E27FC236}">
                <a16:creationId xmlns:a16="http://schemas.microsoft.com/office/drawing/2014/main" id="{8DF51B43-F775-421C-8B7F-C7EA6BEF8FE6}"/>
              </a:ext>
            </a:extLst>
          </p:cNvPr>
          <p:cNvSpPr>
            <a:spLocks noGrp="1"/>
          </p:cNvSpPr>
          <p:nvPr>
            <p:ph type="subTitle" idx="1"/>
          </p:nvPr>
        </p:nvSpPr>
        <p:spPr>
          <a:xfrm>
            <a:off x="2166937" y="6427407"/>
            <a:ext cx="13006387" cy="461073"/>
          </a:xfrm>
          <a:prstGeom prst="rect">
            <a:avLst/>
          </a:prstGeom>
        </p:spPr>
        <p:txBody>
          <a:bodyPr/>
          <a:lstStyle>
            <a:lvl1pPr marL="0" indent="0" algn="ctr">
              <a:buNone/>
              <a:defRPr sz="2400" i="0">
                <a:latin typeface="Verdana" panose="020B0604030504040204" pitchFamily="34" charset="0"/>
                <a:ea typeface="Verdana" panose="020B0604030504040204" pitchFamily="34" charset="0"/>
                <a:cs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lv-LV" dirty="0"/>
          </a:p>
        </p:txBody>
      </p:sp>
    </p:spTree>
    <p:extLst>
      <p:ext uri="{BB962C8B-B14F-4D97-AF65-F5344CB8AC3E}">
        <p14:creationId xmlns:p14="http://schemas.microsoft.com/office/powerpoint/2010/main" val="3151329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DE995808-A995-4D10-8E3A-0AAC6AF1F108}" type="slidenum">
              <a:rPr lang="lv-LV" smtClean="0"/>
              <a:pPr/>
              <a:t>‹#›</a:t>
            </a:fld>
            <a:endParaRPr lang="lv-LV" dirty="0"/>
          </a:p>
        </p:txBody>
      </p:sp>
    </p:spTree>
    <p:extLst>
      <p:ext uri="{BB962C8B-B14F-4D97-AF65-F5344CB8AC3E}">
        <p14:creationId xmlns:p14="http://schemas.microsoft.com/office/powerpoint/2010/main" val="266076676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409126" y="519289"/>
            <a:ext cx="3738994" cy="82657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92143" y="519289"/>
            <a:ext cx="11000229" cy="82657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DE995808-A995-4D10-8E3A-0AAC6AF1F108}" type="slidenum">
              <a:rPr lang="lv-LV" smtClean="0"/>
              <a:pPr/>
              <a:t>‹#›</a:t>
            </a:fld>
            <a:endParaRPr lang="lv-LV" dirty="0"/>
          </a:p>
        </p:txBody>
      </p:sp>
    </p:spTree>
    <p:extLst>
      <p:ext uri="{BB962C8B-B14F-4D97-AF65-F5344CB8AC3E}">
        <p14:creationId xmlns:p14="http://schemas.microsoft.com/office/powerpoint/2010/main" val="3160509571"/>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763940535"/>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372EF-50B2-4621-B97E-AA3472EE2388}"/>
              </a:ext>
            </a:extLst>
          </p:cNvPr>
          <p:cNvSpPr>
            <a:spLocks noGrp="1"/>
          </p:cNvSpPr>
          <p:nvPr>
            <p:ph type="ctrTitle"/>
          </p:nvPr>
        </p:nvSpPr>
        <p:spPr>
          <a:xfrm>
            <a:off x="2167533" y="1596249"/>
            <a:ext cx="13005197" cy="3395698"/>
          </a:xfrm>
        </p:spPr>
        <p:txBody>
          <a:bodyPr anchor="b"/>
          <a:lstStyle>
            <a:lvl1pPr algn="ctr">
              <a:defRPr sz="8533"/>
            </a:lvl1pPr>
          </a:lstStyle>
          <a:p>
            <a:r>
              <a:rPr lang="en-US"/>
              <a:t>Click to edit Master title style</a:t>
            </a:r>
            <a:endParaRPr lang="lv-LV"/>
          </a:p>
        </p:txBody>
      </p:sp>
      <p:sp>
        <p:nvSpPr>
          <p:cNvPr id="3" name="Subtitle 2">
            <a:extLst>
              <a:ext uri="{FF2B5EF4-FFF2-40B4-BE49-F238E27FC236}">
                <a16:creationId xmlns:a16="http://schemas.microsoft.com/office/drawing/2014/main" id="{CC31EB43-8164-45C9-BE34-4C91B09D8432}"/>
              </a:ext>
            </a:extLst>
          </p:cNvPr>
          <p:cNvSpPr>
            <a:spLocks noGrp="1"/>
          </p:cNvSpPr>
          <p:nvPr>
            <p:ph type="subTitle" idx="1"/>
          </p:nvPr>
        </p:nvSpPr>
        <p:spPr>
          <a:xfrm>
            <a:off x="2167533" y="5122898"/>
            <a:ext cx="13005197" cy="2354862"/>
          </a:xfrm>
        </p:spPr>
        <p:txBody>
          <a:bodyPr/>
          <a:lstStyle>
            <a:lvl1pPr marL="0" indent="0" algn="ctr">
              <a:buNone/>
              <a:defRPr sz="3413"/>
            </a:lvl1pPr>
            <a:lvl2pPr marL="650230" indent="0" algn="ctr">
              <a:buNone/>
              <a:defRPr sz="2844"/>
            </a:lvl2pPr>
            <a:lvl3pPr marL="1300460" indent="0" algn="ctr">
              <a:buNone/>
              <a:defRPr sz="2560"/>
            </a:lvl3pPr>
            <a:lvl4pPr marL="1950690" indent="0" algn="ctr">
              <a:buNone/>
              <a:defRPr sz="2276"/>
            </a:lvl4pPr>
            <a:lvl5pPr marL="2600919" indent="0" algn="ctr">
              <a:buNone/>
              <a:defRPr sz="2276"/>
            </a:lvl5pPr>
            <a:lvl6pPr marL="3251149" indent="0" algn="ctr">
              <a:buNone/>
              <a:defRPr sz="2276"/>
            </a:lvl6pPr>
            <a:lvl7pPr marL="3901379" indent="0" algn="ctr">
              <a:buNone/>
              <a:defRPr sz="2276"/>
            </a:lvl7pPr>
            <a:lvl8pPr marL="4551609" indent="0" algn="ctr">
              <a:buNone/>
              <a:defRPr sz="2276"/>
            </a:lvl8pPr>
            <a:lvl9pPr marL="5201839" indent="0" algn="ctr">
              <a:buNone/>
              <a:defRPr sz="2276"/>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F784EEAF-414E-48FB-B6C2-35B581445CA1}"/>
              </a:ext>
            </a:extLst>
          </p:cNvPr>
          <p:cNvSpPr>
            <a:spLocks noGrp="1"/>
          </p:cNvSpPr>
          <p:nvPr>
            <p:ph type="dt" sz="half" idx="10"/>
          </p:nvPr>
        </p:nvSpPr>
        <p:spPr/>
        <p:txBody>
          <a:bodyPr/>
          <a:lstStyle/>
          <a:p>
            <a:endParaRPr lang="lv-LV"/>
          </a:p>
        </p:txBody>
      </p:sp>
      <p:sp>
        <p:nvSpPr>
          <p:cNvPr id="5" name="Footer Placeholder 4">
            <a:extLst>
              <a:ext uri="{FF2B5EF4-FFF2-40B4-BE49-F238E27FC236}">
                <a16:creationId xmlns:a16="http://schemas.microsoft.com/office/drawing/2014/main" id="{7E42FE64-260E-49E0-83D8-8913F68DBA0E}"/>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3C3F1849-395D-482F-81C1-98414F6932F0}"/>
              </a:ext>
            </a:extLst>
          </p:cNvPr>
          <p:cNvSpPr>
            <a:spLocks noGrp="1"/>
          </p:cNvSpPr>
          <p:nvPr>
            <p:ph type="sldNum" sz="quarter" idx="12"/>
          </p:nvPr>
        </p:nvSpPr>
        <p:spPr/>
        <p:txBody>
          <a:bodyPr/>
          <a:lstStyle/>
          <a:p>
            <a:fld id="{58A6942C-14F7-4544-8CBB-D6572CFCDD99}" type="slidenum">
              <a:rPr lang="lv-LV" smtClean="0"/>
              <a:t>‹#›</a:t>
            </a:fld>
            <a:endParaRPr lang="lv-LV"/>
          </a:p>
        </p:txBody>
      </p:sp>
    </p:spTree>
    <p:extLst>
      <p:ext uri="{BB962C8B-B14F-4D97-AF65-F5344CB8AC3E}">
        <p14:creationId xmlns:p14="http://schemas.microsoft.com/office/powerpoint/2010/main" val="15314817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46BBC-C5E8-4EB8-8914-E93F0FC2FA2F}"/>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9DD965BE-746D-4357-879C-27D528747A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C8351FF8-7DCC-4A1D-A717-3B976C84F6B4}"/>
              </a:ext>
            </a:extLst>
          </p:cNvPr>
          <p:cNvSpPr>
            <a:spLocks noGrp="1"/>
          </p:cNvSpPr>
          <p:nvPr>
            <p:ph type="dt" sz="half" idx="10"/>
          </p:nvPr>
        </p:nvSpPr>
        <p:spPr/>
        <p:txBody>
          <a:bodyPr/>
          <a:lstStyle/>
          <a:p>
            <a:endParaRPr lang="lv-LV"/>
          </a:p>
        </p:txBody>
      </p:sp>
      <p:sp>
        <p:nvSpPr>
          <p:cNvPr id="5" name="Footer Placeholder 4">
            <a:extLst>
              <a:ext uri="{FF2B5EF4-FFF2-40B4-BE49-F238E27FC236}">
                <a16:creationId xmlns:a16="http://schemas.microsoft.com/office/drawing/2014/main" id="{6786CAEA-7267-4F8E-926E-80A39D577C1A}"/>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20583B34-C35B-4EAE-A02B-7E0689470B9C}"/>
              </a:ext>
            </a:extLst>
          </p:cNvPr>
          <p:cNvSpPr>
            <a:spLocks noGrp="1"/>
          </p:cNvSpPr>
          <p:nvPr>
            <p:ph type="sldNum" sz="quarter" idx="12"/>
          </p:nvPr>
        </p:nvSpPr>
        <p:spPr/>
        <p:txBody>
          <a:bodyPr/>
          <a:lstStyle/>
          <a:p>
            <a:fld id="{58A6942C-14F7-4544-8CBB-D6572CFCDD99}" type="slidenum">
              <a:rPr lang="lv-LV" smtClean="0"/>
              <a:t>‹#›</a:t>
            </a:fld>
            <a:endParaRPr lang="lv-LV"/>
          </a:p>
        </p:txBody>
      </p:sp>
    </p:spTree>
    <p:extLst>
      <p:ext uri="{BB962C8B-B14F-4D97-AF65-F5344CB8AC3E}">
        <p14:creationId xmlns:p14="http://schemas.microsoft.com/office/powerpoint/2010/main" val="5198621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A8E05-0D5D-46E7-B84C-A1E8CDAF9DCA}"/>
              </a:ext>
            </a:extLst>
          </p:cNvPr>
          <p:cNvSpPr>
            <a:spLocks noGrp="1"/>
          </p:cNvSpPr>
          <p:nvPr>
            <p:ph type="title"/>
          </p:nvPr>
        </p:nvSpPr>
        <p:spPr>
          <a:xfrm>
            <a:off x="1183112" y="2431628"/>
            <a:ext cx="14955977" cy="4057226"/>
          </a:xfrm>
        </p:spPr>
        <p:txBody>
          <a:bodyPr anchor="b"/>
          <a:lstStyle>
            <a:lvl1pPr>
              <a:defRPr sz="8533"/>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5985B328-6572-4101-A1E4-98597219D552}"/>
              </a:ext>
            </a:extLst>
          </p:cNvPr>
          <p:cNvSpPr>
            <a:spLocks noGrp="1"/>
          </p:cNvSpPr>
          <p:nvPr>
            <p:ph type="body" idx="1"/>
          </p:nvPr>
        </p:nvSpPr>
        <p:spPr>
          <a:xfrm>
            <a:off x="1183112" y="6527237"/>
            <a:ext cx="14955977" cy="2133599"/>
          </a:xfrm>
        </p:spPr>
        <p:txBody>
          <a:bodyPr/>
          <a:lstStyle>
            <a:lvl1pPr marL="0" indent="0">
              <a:buNone/>
              <a:defRPr sz="3413">
                <a:solidFill>
                  <a:schemeClr val="tx1">
                    <a:tint val="75000"/>
                  </a:schemeClr>
                </a:solidFill>
              </a:defRPr>
            </a:lvl1pPr>
            <a:lvl2pPr marL="650230" indent="0">
              <a:buNone/>
              <a:defRPr sz="2844">
                <a:solidFill>
                  <a:schemeClr val="tx1">
                    <a:tint val="75000"/>
                  </a:schemeClr>
                </a:solidFill>
              </a:defRPr>
            </a:lvl2pPr>
            <a:lvl3pPr marL="1300460" indent="0">
              <a:buNone/>
              <a:defRPr sz="2560">
                <a:solidFill>
                  <a:schemeClr val="tx1">
                    <a:tint val="75000"/>
                  </a:schemeClr>
                </a:solidFill>
              </a:defRPr>
            </a:lvl3pPr>
            <a:lvl4pPr marL="1950690" indent="0">
              <a:buNone/>
              <a:defRPr sz="2276">
                <a:solidFill>
                  <a:schemeClr val="tx1">
                    <a:tint val="75000"/>
                  </a:schemeClr>
                </a:solidFill>
              </a:defRPr>
            </a:lvl4pPr>
            <a:lvl5pPr marL="2600919" indent="0">
              <a:buNone/>
              <a:defRPr sz="2276">
                <a:solidFill>
                  <a:schemeClr val="tx1">
                    <a:tint val="75000"/>
                  </a:schemeClr>
                </a:solidFill>
              </a:defRPr>
            </a:lvl5pPr>
            <a:lvl6pPr marL="3251149" indent="0">
              <a:buNone/>
              <a:defRPr sz="2276">
                <a:solidFill>
                  <a:schemeClr val="tx1">
                    <a:tint val="75000"/>
                  </a:schemeClr>
                </a:solidFill>
              </a:defRPr>
            </a:lvl6pPr>
            <a:lvl7pPr marL="3901379" indent="0">
              <a:buNone/>
              <a:defRPr sz="2276">
                <a:solidFill>
                  <a:schemeClr val="tx1">
                    <a:tint val="75000"/>
                  </a:schemeClr>
                </a:solidFill>
              </a:defRPr>
            </a:lvl7pPr>
            <a:lvl8pPr marL="4551609" indent="0">
              <a:buNone/>
              <a:defRPr sz="2276">
                <a:solidFill>
                  <a:schemeClr val="tx1">
                    <a:tint val="75000"/>
                  </a:schemeClr>
                </a:solidFill>
              </a:defRPr>
            </a:lvl8pPr>
            <a:lvl9pPr marL="5201839" indent="0">
              <a:buNone/>
              <a:defRPr sz="2276">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8A92EED-A0A7-40B6-B431-413461435362}"/>
              </a:ext>
            </a:extLst>
          </p:cNvPr>
          <p:cNvSpPr>
            <a:spLocks noGrp="1"/>
          </p:cNvSpPr>
          <p:nvPr>
            <p:ph type="dt" sz="half" idx="10"/>
          </p:nvPr>
        </p:nvSpPr>
        <p:spPr/>
        <p:txBody>
          <a:bodyPr/>
          <a:lstStyle/>
          <a:p>
            <a:endParaRPr lang="lv-LV"/>
          </a:p>
        </p:txBody>
      </p:sp>
      <p:sp>
        <p:nvSpPr>
          <p:cNvPr id="5" name="Footer Placeholder 4">
            <a:extLst>
              <a:ext uri="{FF2B5EF4-FFF2-40B4-BE49-F238E27FC236}">
                <a16:creationId xmlns:a16="http://schemas.microsoft.com/office/drawing/2014/main" id="{FC14805C-9059-420A-9475-684FD36B6706}"/>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25B233BE-DF89-4DA1-A548-3494847BD543}"/>
              </a:ext>
            </a:extLst>
          </p:cNvPr>
          <p:cNvSpPr>
            <a:spLocks noGrp="1"/>
          </p:cNvSpPr>
          <p:nvPr>
            <p:ph type="sldNum" sz="quarter" idx="12"/>
          </p:nvPr>
        </p:nvSpPr>
        <p:spPr/>
        <p:txBody>
          <a:bodyPr/>
          <a:lstStyle/>
          <a:p>
            <a:fld id="{58A6942C-14F7-4544-8CBB-D6572CFCDD99}" type="slidenum">
              <a:rPr lang="lv-LV" smtClean="0"/>
              <a:t>‹#›</a:t>
            </a:fld>
            <a:endParaRPr lang="lv-LV"/>
          </a:p>
        </p:txBody>
      </p:sp>
    </p:spTree>
    <p:extLst>
      <p:ext uri="{BB962C8B-B14F-4D97-AF65-F5344CB8AC3E}">
        <p14:creationId xmlns:p14="http://schemas.microsoft.com/office/powerpoint/2010/main" val="10418139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8E547-793E-4449-934C-F7B4D5B558FA}"/>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0CCFD8E1-8568-4524-B845-F159E8AC8760}"/>
              </a:ext>
            </a:extLst>
          </p:cNvPr>
          <p:cNvSpPr>
            <a:spLocks noGrp="1"/>
          </p:cNvSpPr>
          <p:nvPr>
            <p:ph sz="half" idx="1"/>
          </p:nvPr>
        </p:nvSpPr>
        <p:spPr>
          <a:xfrm>
            <a:off x="1192143" y="2596444"/>
            <a:ext cx="7369612" cy="61885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FA32D5A2-3F12-4D07-95AA-994B9DDC250E}"/>
              </a:ext>
            </a:extLst>
          </p:cNvPr>
          <p:cNvSpPr>
            <a:spLocks noGrp="1"/>
          </p:cNvSpPr>
          <p:nvPr>
            <p:ph sz="half" idx="2"/>
          </p:nvPr>
        </p:nvSpPr>
        <p:spPr>
          <a:xfrm>
            <a:off x="8778508" y="2596444"/>
            <a:ext cx="7369612" cy="61885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8E29C665-6B3C-4BD3-ADDE-8AF4E3F0E487}"/>
              </a:ext>
            </a:extLst>
          </p:cNvPr>
          <p:cNvSpPr>
            <a:spLocks noGrp="1"/>
          </p:cNvSpPr>
          <p:nvPr>
            <p:ph type="dt" sz="half" idx="10"/>
          </p:nvPr>
        </p:nvSpPr>
        <p:spPr/>
        <p:txBody>
          <a:bodyPr/>
          <a:lstStyle/>
          <a:p>
            <a:endParaRPr lang="lv-LV"/>
          </a:p>
        </p:txBody>
      </p:sp>
      <p:sp>
        <p:nvSpPr>
          <p:cNvPr id="6" name="Footer Placeholder 5">
            <a:extLst>
              <a:ext uri="{FF2B5EF4-FFF2-40B4-BE49-F238E27FC236}">
                <a16:creationId xmlns:a16="http://schemas.microsoft.com/office/drawing/2014/main" id="{34195EAF-80B5-48CD-8F38-B87707F71F3B}"/>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D72FD6E5-6BB2-4EF4-9B59-AD4937C8BDC3}"/>
              </a:ext>
            </a:extLst>
          </p:cNvPr>
          <p:cNvSpPr>
            <a:spLocks noGrp="1"/>
          </p:cNvSpPr>
          <p:nvPr>
            <p:ph type="sldNum" sz="quarter" idx="12"/>
          </p:nvPr>
        </p:nvSpPr>
        <p:spPr/>
        <p:txBody>
          <a:bodyPr/>
          <a:lstStyle/>
          <a:p>
            <a:fld id="{58A6942C-14F7-4544-8CBB-D6572CFCDD99}" type="slidenum">
              <a:rPr lang="lv-LV" smtClean="0"/>
              <a:t>‹#›</a:t>
            </a:fld>
            <a:endParaRPr lang="lv-LV"/>
          </a:p>
        </p:txBody>
      </p:sp>
    </p:spTree>
    <p:extLst>
      <p:ext uri="{BB962C8B-B14F-4D97-AF65-F5344CB8AC3E}">
        <p14:creationId xmlns:p14="http://schemas.microsoft.com/office/powerpoint/2010/main" val="42690001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0EC12-1E99-43AB-9213-EB975AE6FBC4}"/>
              </a:ext>
            </a:extLst>
          </p:cNvPr>
          <p:cNvSpPr>
            <a:spLocks noGrp="1"/>
          </p:cNvSpPr>
          <p:nvPr>
            <p:ph type="title"/>
          </p:nvPr>
        </p:nvSpPr>
        <p:spPr>
          <a:xfrm>
            <a:off x="1194402" y="519290"/>
            <a:ext cx="14955977" cy="1885245"/>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D303299E-BA3D-4025-BC52-C330CB75116A}"/>
              </a:ext>
            </a:extLst>
          </p:cNvPr>
          <p:cNvSpPr>
            <a:spLocks noGrp="1"/>
          </p:cNvSpPr>
          <p:nvPr>
            <p:ph type="body" idx="1"/>
          </p:nvPr>
        </p:nvSpPr>
        <p:spPr>
          <a:xfrm>
            <a:off x="1194403" y="2390987"/>
            <a:ext cx="7335743" cy="1171786"/>
          </a:xfrm>
        </p:spPr>
        <p:txBody>
          <a:bodyPr anchor="b"/>
          <a:lstStyle>
            <a:lvl1pPr marL="0" indent="0">
              <a:buNone/>
              <a:defRPr sz="3413" b="1"/>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en-US"/>
              <a:t>Click to edit Master text styles</a:t>
            </a:r>
          </a:p>
        </p:txBody>
      </p:sp>
      <p:sp>
        <p:nvSpPr>
          <p:cNvPr id="4" name="Content Placeholder 3">
            <a:extLst>
              <a:ext uri="{FF2B5EF4-FFF2-40B4-BE49-F238E27FC236}">
                <a16:creationId xmlns:a16="http://schemas.microsoft.com/office/drawing/2014/main" id="{267344D4-A376-43A5-98BB-2E2037CF22C2}"/>
              </a:ext>
            </a:extLst>
          </p:cNvPr>
          <p:cNvSpPr>
            <a:spLocks noGrp="1"/>
          </p:cNvSpPr>
          <p:nvPr>
            <p:ph sz="half" idx="2"/>
          </p:nvPr>
        </p:nvSpPr>
        <p:spPr>
          <a:xfrm>
            <a:off x="1194403" y="3562773"/>
            <a:ext cx="7335743" cy="5240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711CB57D-8D31-4841-BAA7-E326EB342412}"/>
              </a:ext>
            </a:extLst>
          </p:cNvPr>
          <p:cNvSpPr>
            <a:spLocks noGrp="1"/>
          </p:cNvSpPr>
          <p:nvPr>
            <p:ph type="body" sz="quarter" idx="3"/>
          </p:nvPr>
        </p:nvSpPr>
        <p:spPr>
          <a:xfrm>
            <a:off x="8778508" y="2390987"/>
            <a:ext cx="7371870" cy="1171786"/>
          </a:xfrm>
        </p:spPr>
        <p:txBody>
          <a:bodyPr anchor="b"/>
          <a:lstStyle>
            <a:lvl1pPr marL="0" indent="0">
              <a:buNone/>
              <a:defRPr sz="3413" b="1"/>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en-US"/>
              <a:t>Click to edit Master text styles</a:t>
            </a:r>
          </a:p>
        </p:txBody>
      </p:sp>
      <p:sp>
        <p:nvSpPr>
          <p:cNvPr id="6" name="Content Placeholder 5">
            <a:extLst>
              <a:ext uri="{FF2B5EF4-FFF2-40B4-BE49-F238E27FC236}">
                <a16:creationId xmlns:a16="http://schemas.microsoft.com/office/drawing/2014/main" id="{72FB07C9-E647-4B61-8B4B-66F9C56C3E9D}"/>
              </a:ext>
            </a:extLst>
          </p:cNvPr>
          <p:cNvSpPr>
            <a:spLocks noGrp="1"/>
          </p:cNvSpPr>
          <p:nvPr>
            <p:ph sz="quarter" idx="4"/>
          </p:nvPr>
        </p:nvSpPr>
        <p:spPr>
          <a:xfrm>
            <a:off x="8778508" y="3562773"/>
            <a:ext cx="7371870" cy="5240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92476616-2D16-42B2-9039-B891D8BB5B49}"/>
              </a:ext>
            </a:extLst>
          </p:cNvPr>
          <p:cNvSpPr>
            <a:spLocks noGrp="1"/>
          </p:cNvSpPr>
          <p:nvPr>
            <p:ph type="dt" sz="half" idx="10"/>
          </p:nvPr>
        </p:nvSpPr>
        <p:spPr/>
        <p:txBody>
          <a:bodyPr/>
          <a:lstStyle/>
          <a:p>
            <a:endParaRPr lang="lv-LV"/>
          </a:p>
        </p:txBody>
      </p:sp>
      <p:sp>
        <p:nvSpPr>
          <p:cNvPr id="8" name="Footer Placeholder 7">
            <a:extLst>
              <a:ext uri="{FF2B5EF4-FFF2-40B4-BE49-F238E27FC236}">
                <a16:creationId xmlns:a16="http://schemas.microsoft.com/office/drawing/2014/main" id="{E9F18F7E-6EB5-4D33-A4E8-35D53B52585A}"/>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732E73B4-D9B0-4204-BB18-46696B86569C}"/>
              </a:ext>
            </a:extLst>
          </p:cNvPr>
          <p:cNvSpPr>
            <a:spLocks noGrp="1"/>
          </p:cNvSpPr>
          <p:nvPr>
            <p:ph type="sldNum" sz="quarter" idx="12"/>
          </p:nvPr>
        </p:nvSpPr>
        <p:spPr/>
        <p:txBody>
          <a:bodyPr/>
          <a:lstStyle/>
          <a:p>
            <a:fld id="{58A6942C-14F7-4544-8CBB-D6572CFCDD99}" type="slidenum">
              <a:rPr lang="lv-LV" smtClean="0"/>
              <a:t>‹#›</a:t>
            </a:fld>
            <a:endParaRPr lang="lv-LV"/>
          </a:p>
        </p:txBody>
      </p:sp>
    </p:spTree>
    <p:extLst>
      <p:ext uri="{BB962C8B-B14F-4D97-AF65-F5344CB8AC3E}">
        <p14:creationId xmlns:p14="http://schemas.microsoft.com/office/powerpoint/2010/main" val="41641826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DE7E9-591F-46FB-B82B-D942B908A336}"/>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860E8361-4C83-4A1F-BE2D-737D8FCA929A}"/>
              </a:ext>
            </a:extLst>
          </p:cNvPr>
          <p:cNvSpPr>
            <a:spLocks noGrp="1"/>
          </p:cNvSpPr>
          <p:nvPr>
            <p:ph type="dt" sz="half" idx="10"/>
          </p:nvPr>
        </p:nvSpPr>
        <p:spPr/>
        <p:txBody>
          <a:bodyPr/>
          <a:lstStyle/>
          <a:p>
            <a:endParaRPr lang="lv-LV"/>
          </a:p>
        </p:txBody>
      </p:sp>
      <p:sp>
        <p:nvSpPr>
          <p:cNvPr id="4" name="Footer Placeholder 3">
            <a:extLst>
              <a:ext uri="{FF2B5EF4-FFF2-40B4-BE49-F238E27FC236}">
                <a16:creationId xmlns:a16="http://schemas.microsoft.com/office/drawing/2014/main" id="{6821D049-B4F0-4034-88FF-43516DDDCF5F}"/>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440BD9E2-E711-4F26-AEC7-CD9E612E7A94}"/>
              </a:ext>
            </a:extLst>
          </p:cNvPr>
          <p:cNvSpPr>
            <a:spLocks noGrp="1"/>
          </p:cNvSpPr>
          <p:nvPr>
            <p:ph type="sldNum" sz="quarter" idx="12"/>
          </p:nvPr>
        </p:nvSpPr>
        <p:spPr/>
        <p:txBody>
          <a:bodyPr/>
          <a:lstStyle/>
          <a:p>
            <a:fld id="{58A6942C-14F7-4544-8CBB-D6572CFCDD99}" type="slidenum">
              <a:rPr lang="lv-LV" smtClean="0"/>
              <a:t>‹#›</a:t>
            </a:fld>
            <a:endParaRPr lang="lv-LV"/>
          </a:p>
        </p:txBody>
      </p:sp>
    </p:spTree>
    <p:extLst>
      <p:ext uri="{BB962C8B-B14F-4D97-AF65-F5344CB8AC3E}">
        <p14:creationId xmlns:p14="http://schemas.microsoft.com/office/powerpoint/2010/main" val="20966156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D79954-8812-49CE-A802-5635CDF1B561}"/>
              </a:ext>
            </a:extLst>
          </p:cNvPr>
          <p:cNvSpPr>
            <a:spLocks noGrp="1"/>
          </p:cNvSpPr>
          <p:nvPr>
            <p:ph type="dt" sz="half" idx="10"/>
          </p:nvPr>
        </p:nvSpPr>
        <p:spPr/>
        <p:txBody>
          <a:bodyPr/>
          <a:lstStyle/>
          <a:p>
            <a:endParaRPr lang="lv-LV"/>
          </a:p>
        </p:txBody>
      </p:sp>
      <p:sp>
        <p:nvSpPr>
          <p:cNvPr id="3" name="Footer Placeholder 2">
            <a:extLst>
              <a:ext uri="{FF2B5EF4-FFF2-40B4-BE49-F238E27FC236}">
                <a16:creationId xmlns:a16="http://schemas.microsoft.com/office/drawing/2014/main" id="{42AF2F2F-3B5E-417F-A788-8969D397AF79}"/>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4F7D34F5-D8F6-493A-A527-130B22431C18}"/>
              </a:ext>
            </a:extLst>
          </p:cNvPr>
          <p:cNvSpPr>
            <a:spLocks noGrp="1"/>
          </p:cNvSpPr>
          <p:nvPr>
            <p:ph type="sldNum" sz="quarter" idx="12"/>
          </p:nvPr>
        </p:nvSpPr>
        <p:spPr/>
        <p:txBody>
          <a:bodyPr/>
          <a:lstStyle/>
          <a:p>
            <a:fld id="{58A6942C-14F7-4544-8CBB-D6572CFCDD99}" type="slidenum">
              <a:rPr lang="lv-LV" smtClean="0"/>
              <a:t>‹#›</a:t>
            </a:fld>
            <a:endParaRPr lang="lv-LV"/>
          </a:p>
        </p:txBody>
      </p:sp>
    </p:spTree>
    <p:extLst>
      <p:ext uri="{BB962C8B-B14F-4D97-AF65-F5344CB8AC3E}">
        <p14:creationId xmlns:p14="http://schemas.microsoft.com/office/powerpoint/2010/main" val="3261867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67533" y="1596249"/>
            <a:ext cx="13005197" cy="3395698"/>
          </a:xfrm>
        </p:spPr>
        <p:txBody>
          <a:bodyPr anchor="b">
            <a:normAutofit/>
          </a:bodyPr>
          <a:lstStyle>
            <a:lvl1pPr algn="ctr">
              <a:defRPr sz="5400"/>
            </a:lvl1pPr>
          </a:lstStyle>
          <a:p>
            <a:r>
              <a:rPr lang="en-US" dirty="0"/>
              <a:t>Click to edit Master title style</a:t>
            </a:r>
          </a:p>
        </p:txBody>
      </p:sp>
      <p:sp>
        <p:nvSpPr>
          <p:cNvPr id="3" name="Subtitle 2"/>
          <p:cNvSpPr>
            <a:spLocks noGrp="1"/>
          </p:cNvSpPr>
          <p:nvPr>
            <p:ph type="subTitle" idx="1"/>
          </p:nvPr>
        </p:nvSpPr>
        <p:spPr>
          <a:xfrm>
            <a:off x="2167533" y="5122898"/>
            <a:ext cx="13005197" cy="2354862"/>
          </a:xfrm>
        </p:spPr>
        <p:txBody>
          <a:bodyPr>
            <a:normAutofit/>
          </a:bodyPr>
          <a:lstStyle>
            <a:lvl1pPr marL="0" indent="0" algn="ctr">
              <a:buNone/>
              <a:defRPr sz="3200"/>
            </a:lvl1pPr>
            <a:lvl2pPr marL="650230" indent="0" algn="ctr">
              <a:buNone/>
              <a:defRPr sz="2844"/>
            </a:lvl2pPr>
            <a:lvl3pPr marL="1300460" indent="0" algn="ctr">
              <a:buNone/>
              <a:defRPr sz="2560"/>
            </a:lvl3pPr>
            <a:lvl4pPr marL="1950690" indent="0" algn="ctr">
              <a:buNone/>
              <a:defRPr sz="2276"/>
            </a:lvl4pPr>
            <a:lvl5pPr marL="2600919" indent="0" algn="ctr">
              <a:buNone/>
              <a:defRPr sz="2276"/>
            </a:lvl5pPr>
            <a:lvl6pPr marL="3251149" indent="0" algn="ctr">
              <a:buNone/>
              <a:defRPr sz="2276"/>
            </a:lvl6pPr>
            <a:lvl7pPr marL="3901379" indent="0" algn="ctr">
              <a:buNone/>
              <a:defRPr sz="2276"/>
            </a:lvl7pPr>
            <a:lvl8pPr marL="4551609" indent="0" algn="ctr">
              <a:buNone/>
              <a:defRPr sz="2276"/>
            </a:lvl8pPr>
            <a:lvl9pPr marL="5201839" indent="0" algn="ctr">
              <a:buNone/>
              <a:defRPr sz="2276"/>
            </a:lvl9pPr>
          </a:lstStyle>
          <a:p>
            <a:r>
              <a:rPr lang="en-US" dirty="0"/>
              <a:t>Click to edit Master subtitle style</a:t>
            </a:r>
          </a:p>
        </p:txBody>
      </p:sp>
    </p:spTree>
    <p:extLst>
      <p:ext uri="{BB962C8B-B14F-4D97-AF65-F5344CB8AC3E}">
        <p14:creationId xmlns:p14="http://schemas.microsoft.com/office/powerpoint/2010/main" val="4250907519"/>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04046-3820-4544-BFE5-C16F8D02AF16}"/>
              </a:ext>
            </a:extLst>
          </p:cNvPr>
          <p:cNvSpPr>
            <a:spLocks noGrp="1"/>
          </p:cNvSpPr>
          <p:nvPr>
            <p:ph type="title"/>
          </p:nvPr>
        </p:nvSpPr>
        <p:spPr>
          <a:xfrm>
            <a:off x="1194402" y="650240"/>
            <a:ext cx="5592686" cy="2275840"/>
          </a:xfrm>
        </p:spPr>
        <p:txBody>
          <a:bodyPr anchor="b"/>
          <a:lstStyle>
            <a:lvl1pPr>
              <a:defRPr sz="4551"/>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DB2318B6-2F82-4B4D-8D96-F50391EF9EF1}"/>
              </a:ext>
            </a:extLst>
          </p:cNvPr>
          <p:cNvSpPr>
            <a:spLocks noGrp="1"/>
          </p:cNvSpPr>
          <p:nvPr>
            <p:ph idx="1"/>
          </p:nvPr>
        </p:nvSpPr>
        <p:spPr>
          <a:xfrm>
            <a:off x="7371870" y="1404338"/>
            <a:ext cx="8778508" cy="6931378"/>
          </a:xfrm>
        </p:spPr>
        <p:txBody>
          <a:bodyPr/>
          <a:lstStyle>
            <a:lvl1pPr>
              <a:defRPr sz="4551"/>
            </a:lvl1pPr>
            <a:lvl2pPr>
              <a:defRPr sz="3982"/>
            </a:lvl2pPr>
            <a:lvl3pPr>
              <a:defRPr sz="3413"/>
            </a:lvl3pPr>
            <a:lvl4pPr>
              <a:defRPr sz="2844"/>
            </a:lvl4pPr>
            <a:lvl5pPr>
              <a:defRPr sz="2844"/>
            </a:lvl5pPr>
            <a:lvl6pPr>
              <a:defRPr sz="2844"/>
            </a:lvl6pPr>
            <a:lvl7pPr>
              <a:defRPr sz="2844"/>
            </a:lvl7pPr>
            <a:lvl8pPr>
              <a:defRPr sz="2844"/>
            </a:lvl8pPr>
            <a:lvl9pPr>
              <a:defRPr sz="284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7E15B45C-B6F2-42EF-86C2-1DC1F6C51389}"/>
              </a:ext>
            </a:extLst>
          </p:cNvPr>
          <p:cNvSpPr>
            <a:spLocks noGrp="1"/>
          </p:cNvSpPr>
          <p:nvPr>
            <p:ph type="body" sz="half" idx="2"/>
          </p:nvPr>
        </p:nvSpPr>
        <p:spPr>
          <a:xfrm>
            <a:off x="1194402" y="2926080"/>
            <a:ext cx="5592686" cy="5420925"/>
          </a:xfrm>
        </p:spPr>
        <p:txBody>
          <a:bodyPr/>
          <a:lstStyle>
            <a:lvl1pPr marL="0" indent="0">
              <a:buNone/>
              <a:defRPr sz="2276"/>
            </a:lvl1pPr>
            <a:lvl2pPr marL="650230" indent="0">
              <a:buNone/>
              <a:defRPr sz="1991"/>
            </a:lvl2pPr>
            <a:lvl3pPr marL="1300460" indent="0">
              <a:buNone/>
              <a:defRPr sz="1707"/>
            </a:lvl3pPr>
            <a:lvl4pPr marL="1950690" indent="0">
              <a:buNone/>
              <a:defRPr sz="1422"/>
            </a:lvl4pPr>
            <a:lvl5pPr marL="2600919" indent="0">
              <a:buNone/>
              <a:defRPr sz="1422"/>
            </a:lvl5pPr>
            <a:lvl6pPr marL="3251149" indent="0">
              <a:buNone/>
              <a:defRPr sz="1422"/>
            </a:lvl6pPr>
            <a:lvl7pPr marL="3901379" indent="0">
              <a:buNone/>
              <a:defRPr sz="1422"/>
            </a:lvl7pPr>
            <a:lvl8pPr marL="4551609" indent="0">
              <a:buNone/>
              <a:defRPr sz="1422"/>
            </a:lvl8pPr>
            <a:lvl9pPr marL="5201839" indent="0">
              <a:buNone/>
              <a:defRPr sz="1422"/>
            </a:lvl9pPr>
          </a:lstStyle>
          <a:p>
            <a:pPr lvl="0"/>
            <a:r>
              <a:rPr lang="en-US"/>
              <a:t>Click to edit Master text styles</a:t>
            </a:r>
          </a:p>
        </p:txBody>
      </p:sp>
      <p:sp>
        <p:nvSpPr>
          <p:cNvPr id="5" name="Date Placeholder 4">
            <a:extLst>
              <a:ext uri="{FF2B5EF4-FFF2-40B4-BE49-F238E27FC236}">
                <a16:creationId xmlns:a16="http://schemas.microsoft.com/office/drawing/2014/main" id="{551ECDE4-DB70-4881-87A2-1A10AD3A68CA}"/>
              </a:ext>
            </a:extLst>
          </p:cNvPr>
          <p:cNvSpPr>
            <a:spLocks noGrp="1"/>
          </p:cNvSpPr>
          <p:nvPr>
            <p:ph type="dt" sz="half" idx="10"/>
          </p:nvPr>
        </p:nvSpPr>
        <p:spPr/>
        <p:txBody>
          <a:bodyPr/>
          <a:lstStyle/>
          <a:p>
            <a:endParaRPr lang="lv-LV"/>
          </a:p>
        </p:txBody>
      </p:sp>
      <p:sp>
        <p:nvSpPr>
          <p:cNvPr id="6" name="Footer Placeholder 5">
            <a:extLst>
              <a:ext uri="{FF2B5EF4-FFF2-40B4-BE49-F238E27FC236}">
                <a16:creationId xmlns:a16="http://schemas.microsoft.com/office/drawing/2014/main" id="{B6DF533E-E1F9-4B8D-A423-DC8760D9643A}"/>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FF0EA128-200D-4207-BE28-632CDAA499A1}"/>
              </a:ext>
            </a:extLst>
          </p:cNvPr>
          <p:cNvSpPr>
            <a:spLocks noGrp="1"/>
          </p:cNvSpPr>
          <p:nvPr>
            <p:ph type="sldNum" sz="quarter" idx="12"/>
          </p:nvPr>
        </p:nvSpPr>
        <p:spPr/>
        <p:txBody>
          <a:bodyPr/>
          <a:lstStyle/>
          <a:p>
            <a:fld id="{58A6942C-14F7-4544-8CBB-D6572CFCDD99}" type="slidenum">
              <a:rPr lang="lv-LV" smtClean="0"/>
              <a:t>‹#›</a:t>
            </a:fld>
            <a:endParaRPr lang="lv-LV"/>
          </a:p>
        </p:txBody>
      </p:sp>
    </p:spTree>
    <p:extLst>
      <p:ext uri="{BB962C8B-B14F-4D97-AF65-F5344CB8AC3E}">
        <p14:creationId xmlns:p14="http://schemas.microsoft.com/office/powerpoint/2010/main" val="32386081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82D0D-3C3C-47D9-AE3D-D0BB304CB81E}"/>
              </a:ext>
            </a:extLst>
          </p:cNvPr>
          <p:cNvSpPr>
            <a:spLocks noGrp="1"/>
          </p:cNvSpPr>
          <p:nvPr>
            <p:ph type="title"/>
          </p:nvPr>
        </p:nvSpPr>
        <p:spPr>
          <a:xfrm>
            <a:off x="1194402" y="650240"/>
            <a:ext cx="5592686" cy="2275840"/>
          </a:xfrm>
        </p:spPr>
        <p:txBody>
          <a:bodyPr anchor="b"/>
          <a:lstStyle>
            <a:lvl1pPr>
              <a:defRPr sz="4551"/>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1E37D8BE-9484-4AB9-AAE2-2EF1473EFD60}"/>
              </a:ext>
            </a:extLst>
          </p:cNvPr>
          <p:cNvSpPr>
            <a:spLocks noGrp="1"/>
          </p:cNvSpPr>
          <p:nvPr>
            <p:ph type="pic" idx="1"/>
          </p:nvPr>
        </p:nvSpPr>
        <p:spPr>
          <a:xfrm>
            <a:off x="7371870" y="1404338"/>
            <a:ext cx="8778508" cy="6931378"/>
          </a:xfrm>
        </p:spPr>
        <p:txBody>
          <a:bodyPr/>
          <a:lstStyle>
            <a:lvl1pPr marL="0" indent="0">
              <a:buNone/>
              <a:defRPr sz="4551"/>
            </a:lvl1pPr>
            <a:lvl2pPr marL="650230" indent="0">
              <a:buNone/>
              <a:defRPr sz="3982"/>
            </a:lvl2pPr>
            <a:lvl3pPr marL="1300460" indent="0">
              <a:buNone/>
              <a:defRPr sz="3413"/>
            </a:lvl3pPr>
            <a:lvl4pPr marL="1950690" indent="0">
              <a:buNone/>
              <a:defRPr sz="2844"/>
            </a:lvl4pPr>
            <a:lvl5pPr marL="2600919" indent="0">
              <a:buNone/>
              <a:defRPr sz="2844"/>
            </a:lvl5pPr>
            <a:lvl6pPr marL="3251149" indent="0">
              <a:buNone/>
              <a:defRPr sz="2844"/>
            </a:lvl6pPr>
            <a:lvl7pPr marL="3901379" indent="0">
              <a:buNone/>
              <a:defRPr sz="2844"/>
            </a:lvl7pPr>
            <a:lvl8pPr marL="4551609" indent="0">
              <a:buNone/>
              <a:defRPr sz="2844"/>
            </a:lvl8pPr>
            <a:lvl9pPr marL="5201839" indent="0">
              <a:buNone/>
              <a:defRPr sz="2844"/>
            </a:lvl9pPr>
          </a:lstStyle>
          <a:p>
            <a:endParaRPr lang="lv-LV"/>
          </a:p>
        </p:txBody>
      </p:sp>
      <p:sp>
        <p:nvSpPr>
          <p:cNvPr id="4" name="Text Placeholder 3">
            <a:extLst>
              <a:ext uri="{FF2B5EF4-FFF2-40B4-BE49-F238E27FC236}">
                <a16:creationId xmlns:a16="http://schemas.microsoft.com/office/drawing/2014/main" id="{D4A9B0A9-004D-4EFA-BF52-1842458D095C}"/>
              </a:ext>
            </a:extLst>
          </p:cNvPr>
          <p:cNvSpPr>
            <a:spLocks noGrp="1"/>
          </p:cNvSpPr>
          <p:nvPr>
            <p:ph type="body" sz="half" idx="2"/>
          </p:nvPr>
        </p:nvSpPr>
        <p:spPr>
          <a:xfrm>
            <a:off x="1194402" y="2926080"/>
            <a:ext cx="5592686" cy="5420925"/>
          </a:xfrm>
        </p:spPr>
        <p:txBody>
          <a:bodyPr/>
          <a:lstStyle>
            <a:lvl1pPr marL="0" indent="0">
              <a:buNone/>
              <a:defRPr sz="2276"/>
            </a:lvl1pPr>
            <a:lvl2pPr marL="650230" indent="0">
              <a:buNone/>
              <a:defRPr sz="1991"/>
            </a:lvl2pPr>
            <a:lvl3pPr marL="1300460" indent="0">
              <a:buNone/>
              <a:defRPr sz="1707"/>
            </a:lvl3pPr>
            <a:lvl4pPr marL="1950690" indent="0">
              <a:buNone/>
              <a:defRPr sz="1422"/>
            </a:lvl4pPr>
            <a:lvl5pPr marL="2600919" indent="0">
              <a:buNone/>
              <a:defRPr sz="1422"/>
            </a:lvl5pPr>
            <a:lvl6pPr marL="3251149" indent="0">
              <a:buNone/>
              <a:defRPr sz="1422"/>
            </a:lvl6pPr>
            <a:lvl7pPr marL="3901379" indent="0">
              <a:buNone/>
              <a:defRPr sz="1422"/>
            </a:lvl7pPr>
            <a:lvl8pPr marL="4551609" indent="0">
              <a:buNone/>
              <a:defRPr sz="1422"/>
            </a:lvl8pPr>
            <a:lvl9pPr marL="5201839" indent="0">
              <a:buNone/>
              <a:defRPr sz="1422"/>
            </a:lvl9pPr>
          </a:lstStyle>
          <a:p>
            <a:pPr lvl="0"/>
            <a:r>
              <a:rPr lang="en-US"/>
              <a:t>Click to edit Master text styles</a:t>
            </a:r>
          </a:p>
        </p:txBody>
      </p:sp>
      <p:sp>
        <p:nvSpPr>
          <p:cNvPr id="5" name="Date Placeholder 4">
            <a:extLst>
              <a:ext uri="{FF2B5EF4-FFF2-40B4-BE49-F238E27FC236}">
                <a16:creationId xmlns:a16="http://schemas.microsoft.com/office/drawing/2014/main" id="{E807AC7B-4869-4F75-9ED7-828B92260002}"/>
              </a:ext>
            </a:extLst>
          </p:cNvPr>
          <p:cNvSpPr>
            <a:spLocks noGrp="1"/>
          </p:cNvSpPr>
          <p:nvPr>
            <p:ph type="dt" sz="half" idx="10"/>
          </p:nvPr>
        </p:nvSpPr>
        <p:spPr/>
        <p:txBody>
          <a:bodyPr/>
          <a:lstStyle/>
          <a:p>
            <a:endParaRPr lang="lv-LV"/>
          </a:p>
        </p:txBody>
      </p:sp>
      <p:sp>
        <p:nvSpPr>
          <p:cNvPr id="6" name="Footer Placeholder 5">
            <a:extLst>
              <a:ext uri="{FF2B5EF4-FFF2-40B4-BE49-F238E27FC236}">
                <a16:creationId xmlns:a16="http://schemas.microsoft.com/office/drawing/2014/main" id="{833A9840-C9FF-47E6-9E48-75B2AB505A58}"/>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496B65D4-D7C5-405A-88D0-06CB64CBE37A}"/>
              </a:ext>
            </a:extLst>
          </p:cNvPr>
          <p:cNvSpPr>
            <a:spLocks noGrp="1"/>
          </p:cNvSpPr>
          <p:nvPr>
            <p:ph type="sldNum" sz="quarter" idx="12"/>
          </p:nvPr>
        </p:nvSpPr>
        <p:spPr/>
        <p:txBody>
          <a:bodyPr/>
          <a:lstStyle/>
          <a:p>
            <a:fld id="{58A6942C-14F7-4544-8CBB-D6572CFCDD99}" type="slidenum">
              <a:rPr lang="lv-LV" smtClean="0"/>
              <a:t>‹#›</a:t>
            </a:fld>
            <a:endParaRPr lang="lv-LV"/>
          </a:p>
        </p:txBody>
      </p:sp>
    </p:spTree>
    <p:extLst>
      <p:ext uri="{BB962C8B-B14F-4D97-AF65-F5344CB8AC3E}">
        <p14:creationId xmlns:p14="http://schemas.microsoft.com/office/powerpoint/2010/main" val="31477855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B5AC0-7410-4543-B356-A6D69F8AA38E}"/>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5DE84B2C-F947-414A-9067-31D7A066931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9E7BA1C1-6A78-4405-957C-0BD98380D7E3}"/>
              </a:ext>
            </a:extLst>
          </p:cNvPr>
          <p:cNvSpPr>
            <a:spLocks noGrp="1"/>
          </p:cNvSpPr>
          <p:nvPr>
            <p:ph type="dt" sz="half" idx="10"/>
          </p:nvPr>
        </p:nvSpPr>
        <p:spPr/>
        <p:txBody>
          <a:bodyPr/>
          <a:lstStyle/>
          <a:p>
            <a:endParaRPr lang="lv-LV"/>
          </a:p>
        </p:txBody>
      </p:sp>
      <p:sp>
        <p:nvSpPr>
          <p:cNvPr id="5" name="Footer Placeholder 4">
            <a:extLst>
              <a:ext uri="{FF2B5EF4-FFF2-40B4-BE49-F238E27FC236}">
                <a16:creationId xmlns:a16="http://schemas.microsoft.com/office/drawing/2014/main" id="{29C85FA3-4E0C-4C4A-A4F0-8392300C334B}"/>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97271579-80AF-479E-8391-4B6D0E83470B}"/>
              </a:ext>
            </a:extLst>
          </p:cNvPr>
          <p:cNvSpPr>
            <a:spLocks noGrp="1"/>
          </p:cNvSpPr>
          <p:nvPr>
            <p:ph type="sldNum" sz="quarter" idx="12"/>
          </p:nvPr>
        </p:nvSpPr>
        <p:spPr/>
        <p:txBody>
          <a:bodyPr/>
          <a:lstStyle/>
          <a:p>
            <a:fld id="{58A6942C-14F7-4544-8CBB-D6572CFCDD99}" type="slidenum">
              <a:rPr lang="lv-LV" smtClean="0"/>
              <a:t>‹#›</a:t>
            </a:fld>
            <a:endParaRPr lang="lv-LV"/>
          </a:p>
        </p:txBody>
      </p:sp>
    </p:spTree>
    <p:extLst>
      <p:ext uri="{BB962C8B-B14F-4D97-AF65-F5344CB8AC3E}">
        <p14:creationId xmlns:p14="http://schemas.microsoft.com/office/powerpoint/2010/main" val="21378901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54983D6-FA8C-4412-9296-5083D62F9F0E}"/>
              </a:ext>
            </a:extLst>
          </p:cNvPr>
          <p:cNvSpPr>
            <a:spLocks noGrp="1"/>
          </p:cNvSpPr>
          <p:nvPr>
            <p:ph type="title" orient="vert"/>
          </p:nvPr>
        </p:nvSpPr>
        <p:spPr>
          <a:xfrm>
            <a:off x="12409126" y="519289"/>
            <a:ext cx="3738994" cy="8265725"/>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A0760AE8-AE6B-4D0C-978D-17D129C5912F}"/>
              </a:ext>
            </a:extLst>
          </p:cNvPr>
          <p:cNvSpPr>
            <a:spLocks noGrp="1"/>
          </p:cNvSpPr>
          <p:nvPr>
            <p:ph type="body" orient="vert" idx="1"/>
          </p:nvPr>
        </p:nvSpPr>
        <p:spPr>
          <a:xfrm>
            <a:off x="1192143" y="519289"/>
            <a:ext cx="11000229" cy="82657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0797E37B-BEC2-4150-8B6A-A41DF0CBDC95}"/>
              </a:ext>
            </a:extLst>
          </p:cNvPr>
          <p:cNvSpPr>
            <a:spLocks noGrp="1"/>
          </p:cNvSpPr>
          <p:nvPr>
            <p:ph type="dt" sz="half" idx="10"/>
          </p:nvPr>
        </p:nvSpPr>
        <p:spPr/>
        <p:txBody>
          <a:bodyPr/>
          <a:lstStyle/>
          <a:p>
            <a:endParaRPr lang="lv-LV"/>
          </a:p>
        </p:txBody>
      </p:sp>
      <p:sp>
        <p:nvSpPr>
          <p:cNvPr id="5" name="Footer Placeholder 4">
            <a:extLst>
              <a:ext uri="{FF2B5EF4-FFF2-40B4-BE49-F238E27FC236}">
                <a16:creationId xmlns:a16="http://schemas.microsoft.com/office/drawing/2014/main" id="{8AEAB630-FD6A-4ECA-B946-90A09E0BE5B8}"/>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9B7C12ED-0C28-442C-B723-DD7709F91CB4}"/>
              </a:ext>
            </a:extLst>
          </p:cNvPr>
          <p:cNvSpPr>
            <a:spLocks noGrp="1"/>
          </p:cNvSpPr>
          <p:nvPr>
            <p:ph type="sldNum" sz="quarter" idx="12"/>
          </p:nvPr>
        </p:nvSpPr>
        <p:spPr/>
        <p:txBody>
          <a:bodyPr/>
          <a:lstStyle/>
          <a:p>
            <a:fld id="{58A6942C-14F7-4544-8CBB-D6572CFCDD99}" type="slidenum">
              <a:rPr lang="lv-LV" smtClean="0"/>
              <a:t>‹#›</a:t>
            </a:fld>
            <a:endParaRPr lang="lv-LV"/>
          </a:p>
        </p:txBody>
      </p:sp>
    </p:spTree>
    <p:extLst>
      <p:ext uri="{BB962C8B-B14F-4D97-AF65-F5344CB8AC3E}">
        <p14:creationId xmlns:p14="http://schemas.microsoft.com/office/powerpoint/2010/main" val="23125862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5" name="Picture 7">
            <a:extLst>
              <a:ext uri="{FF2B5EF4-FFF2-40B4-BE49-F238E27FC236}">
                <a16:creationId xmlns:a16="http://schemas.microsoft.com/office/drawing/2014/main" id="{DB351494-4E7A-4387-8319-9359E262FEF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9417192"/>
            <a:ext cx="17340263" cy="349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a:extLst>
              <a:ext uri="{FF2B5EF4-FFF2-40B4-BE49-F238E27FC236}">
                <a16:creationId xmlns:a16="http://schemas.microsoft.com/office/drawing/2014/main" id="{2EB48C3F-1EC0-4761-9E41-32B2DD9BEAAB}"/>
              </a:ext>
            </a:extLst>
          </p:cNvPr>
          <p:cNvSpPr txBox="1">
            <a:spLocks/>
          </p:cNvSpPr>
          <p:nvPr/>
        </p:nvSpPr>
        <p:spPr>
          <a:xfrm>
            <a:off x="1300520" y="6719146"/>
            <a:ext cx="14739224" cy="1474330"/>
          </a:xfrm>
          <a:prstGeom prst="rect">
            <a:avLst/>
          </a:prstGeom>
        </p:spPr>
        <p:txBody>
          <a:bodyPr lIns="133628" tIns="66815" rIns="133628" bIns="66815">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991">
              <a:latin typeface="Verdana" panose="020B0604030504040204" pitchFamily="34" charset="0"/>
              <a:ea typeface="Verdana" panose="020B0604030504040204" pitchFamily="34" charset="0"/>
              <a:cs typeface="Verdana" panose="020B0604030504040204" pitchFamily="34" charset="0"/>
            </a:endParaRPr>
          </a:p>
        </p:txBody>
      </p:sp>
      <p:pic>
        <p:nvPicPr>
          <p:cNvPr id="7" name="Attēls 7">
            <a:extLst>
              <a:ext uri="{FF2B5EF4-FFF2-40B4-BE49-F238E27FC236}">
                <a16:creationId xmlns:a16="http://schemas.microsoft.com/office/drawing/2014/main" id="{38B6B21D-410B-416B-9A56-97DCCDD3FB0E}"/>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227368" y="0"/>
            <a:ext cx="3757057" cy="4398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a:spLocks noGrp="1"/>
          </p:cNvSpPr>
          <p:nvPr>
            <p:ph type="title"/>
          </p:nvPr>
        </p:nvSpPr>
        <p:spPr>
          <a:xfrm>
            <a:off x="1300520" y="4985173"/>
            <a:ext cx="14739224" cy="1365962"/>
          </a:xfrm>
        </p:spPr>
        <p:txBody>
          <a:bodyPr anchor="t">
            <a:normAutofit/>
          </a:bodyPr>
          <a:lstStyle>
            <a:lvl1pPr algn="ctr">
              <a:defRPr sz="4551"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8" name="Text Placeholder 17"/>
          <p:cNvSpPr>
            <a:spLocks noGrp="1"/>
          </p:cNvSpPr>
          <p:nvPr>
            <p:ph type="body" sz="quarter" idx="10"/>
          </p:nvPr>
        </p:nvSpPr>
        <p:spPr>
          <a:xfrm>
            <a:off x="1300520" y="6719147"/>
            <a:ext cx="14739224" cy="1300480"/>
          </a:xfrm>
        </p:spPr>
        <p:txBody>
          <a:bodyPr>
            <a:normAutofit/>
          </a:bodyPr>
          <a:lstStyle>
            <a:lvl1pPr marL="0" indent="0" algn="ctr">
              <a:buNone/>
              <a:defRPr sz="1991"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20" name="Text Placeholder 19"/>
          <p:cNvSpPr>
            <a:spLocks noGrp="1"/>
          </p:cNvSpPr>
          <p:nvPr>
            <p:ph type="body" sz="quarter" idx="11"/>
          </p:nvPr>
        </p:nvSpPr>
        <p:spPr>
          <a:xfrm>
            <a:off x="1300520" y="8193476"/>
            <a:ext cx="14739224" cy="909884"/>
          </a:xfrm>
        </p:spPr>
        <p:txBody>
          <a:bodyPr>
            <a:normAutofit/>
          </a:bodyPr>
          <a:lstStyle>
            <a:lvl1pPr marL="0" indent="0" algn="ctr">
              <a:buNone/>
              <a:defRPr sz="1991">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Tree>
    <p:extLst>
      <p:ext uri="{BB962C8B-B14F-4D97-AF65-F5344CB8AC3E}">
        <p14:creationId xmlns:p14="http://schemas.microsoft.com/office/powerpoint/2010/main" val="39927084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13075" y="541867"/>
            <a:ext cx="11560175" cy="1474335"/>
          </a:xfrm>
        </p:spPr>
        <p:txBody>
          <a:bodyPr anchor="t">
            <a:normAutofit/>
          </a:bodyPr>
          <a:lstStyle>
            <a:lvl1pPr algn="l">
              <a:defRPr sz="3413"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4913075" y="2492589"/>
            <a:ext cx="11560175" cy="6220193"/>
          </a:xfrm>
        </p:spPr>
        <p:txBody>
          <a:bodyPr>
            <a:normAutofit/>
          </a:bodyPr>
          <a:lstStyle>
            <a:lvl1pPr marL="0" indent="0">
              <a:buNone/>
              <a:defRPr sz="2844">
                <a:latin typeface="Verdana" panose="020B0604030504040204" pitchFamily="34" charset="0"/>
                <a:ea typeface="Verdana" panose="020B0604030504040204" pitchFamily="34" charset="0"/>
                <a:cs typeface="Verdana" panose="020B0604030504040204" pitchFamily="34" charset="0"/>
              </a:defRPr>
            </a:lvl1pPr>
            <a:lvl2pPr>
              <a:defRPr sz="2844">
                <a:latin typeface="Times New Roman" panose="02020603050405020304" pitchFamily="18" charset="0"/>
                <a:cs typeface="Times New Roman" panose="02020603050405020304" pitchFamily="18" charset="0"/>
              </a:defRPr>
            </a:lvl2pPr>
            <a:lvl3pPr>
              <a:defRPr sz="2844">
                <a:latin typeface="Times New Roman" panose="02020603050405020304" pitchFamily="18" charset="0"/>
                <a:cs typeface="Times New Roman" panose="02020603050405020304" pitchFamily="18" charset="0"/>
              </a:defRPr>
            </a:lvl3pPr>
            <a:lvl4pPr>
              <a:defRPr sz="2844">
                <a:latin typeface="Times New Roman" panose="02020603050405020304" pitchFamily="18" charset="0"/>
                <a:cs typeface="Times New Roman" panose="02020603050405020304" pitchFamily="18" charset="0"/>
              </a:defRPr>
            </a:lvl4pPr>
            <a:lvl5pPr>
              <a:defRPr sz="2844">
                <a:latin typeface="Times New Roman" panose="02020603050405020304" pitchFamily="18" charset="0"/>
                <a:cs typeface="Times New Roman" panose="02020603050405020304" pitchFamily="18" charset="0"/>
              </a:defRPr>
            </a:lvl5pPr>
          </a:lstStyle>
          <a:p>
            <a:pPr lvl="0"/>
            <a:r>
              <a:rPr lang="en-US"/>
              <a:t>Edit Master text styles</a:t>
            </a:r>
          </a:p>
        </p:txBody>
      </p:sp>
      <p:sp>
        <p:nvSpPr>
          <p:cNvPr id="24" name="Text Placeholder 15"/>
          <p:cNvSpPr>
            <a:spLocks noGrp="1"/>
          </p:cNvSpPr>
          <p:nvPr>
            <p:ph type="body" sz="quarter" idx="10"/>
          </p:nvPr>
        </p:nvSpPr>
        <p:spPr>
          <a:xfrm>
            <a:off x="4913075" y="8994987"/>
            <a:ext cx="3757057" cy="433493"/>
          </a:xfrm>
        </p:spPr>
        <p:txBody>
          <a:bodyPr>
            <a:normAutofit/>
          </a:bodyPr>
          <a:lstStyle>
            <a:lvl1pPr marL="0" indent="0">
              <a:buNone/>
              <a:defRPr sz="1422">
                <a:latin typeface="Verdana" panose="020B0604030504040204" pitchFamily="34" charset="0"/>
                <a:ea typeface="Verdana" panose="020B0604030504040204" pitchFamily="34" charset="0"/>
                <a:cs typeface="Verdana" panose="020B0604030504040204" pitchFamily="34" charset="0"/>
              </a:defRPr>
            </a:lvl1pPr>
          </a:lstStyle>
          <a:p>
            <a:pPr lvl="0"/>
            <a:endParaRPr lang="en-US"/>
          </a:p>
        </p:txBody>
      </p:sp>
      <p:sp>
        <p:nvSpPr>
          <p:cNvPr id="25" name="Text Placeholder 19"/>
          <p:cNvSpPr>
            <a:spLocks noGrp="1"/>
          </p:cNvSpPr>
          <p:nvPr>
            <p:ph type="body" sz="quarter" idx="12"/>
          </p:nvPr>
        </p:nvSpPr>
        <p:spPr>
          <a:xfrm>
            <a:off x="9248140" y="8994986"/>
            <a:ext cx="6936105" cy="581275"/>
          </a:xfrm>
        </p:spPr>
        <p:txBody>
          <a:bodyPr>
            <a:normAutofit/>
          </a:bodyPr>
          <a:lstStyle>
            <a:lvl1pPr marL="0" indent="0" algn="r">
              <a:buNone/>
              <a:defRPr sz="1422" baseline="0">
                <a:latin typeface="Verdana" panose="020B0604030504040204" pitchFamily="34" charset="0"/>
                <a:ea typeface="Verdana" panose="020B0604030504040204" pitchFamily="34" charset="0"/>
                <a:cs typeface="Verdana" panose="020B0604030504040204" pitchFamily="34" charset="0"/>
              </a:defRPr>
            </a:lvl1pPr>
          </a:lstStyle>
          <a:p>
            <a:pPr lvl="0"/>
            <a:endParaRPr lang="en-US"/>
          </a:p>
        </p:txBody>
      </p:sp>
      <p:sp>
        <p:nvSpPr>
          <p:cNvPr id="7" name="Slide Number Placeholder 22">
            <a:extLst>
              <a:ext uri="{FF2B5EF4-FFF2-40B4-BE49-F238E27FC236}">
                <a16:creationId xmlns:a16="http://schemas.microsoft.com/office/drawing/2014/main" id="{D99A61A2-1B14-40CE-B084-898B53A86429}"/>
              </a:ext>
            </a:extLst>
          </p:cNvPr>
          <p:cNvSpPr>
            <a:spLocks noGrp="1"/>
          </p:cNvSpPr>
          <p:nvPr>
            <p:ph type="sldNum" sz="quarter" idx="13"/>
          </p:nvPr>
        </p:nvSpPr>
        <p:spPr>
          <a:xfrm>
            <a:off x="16184245" y="8994987"/>
            <a:ext cx="578009" cy="433493"/>
          </a:xfrm>
        </p:spPr>
        <p:txBody>
          <a:bodyPr/>
          <a:lstStyle>
            <a:lvl1pPr>
              <a:defRPr sz="1422">
                <a:latin typeface="Verdana" panose="020B0604030504040204" pitchFamily="34" charset="0"/>
              </a:defRPr>
            </a:lvl1pPr>
          </a:lstStyle>
          <a:p>
            <a:fld id="{5954FCF2-CCAE-4D1C-A214-E31B40EDEC2C}" type="slidenum">
              <a:rPr lang="en-US" altLang="lv-LV"/>
              <a:pPr/>
              <a:t>‹#›</a:t>
            </a:fld>
            <a:endParaRPr lang="en-US" altLang="lv-LV"/>
          </a:p>
        </p:txBody>
      </p:sp>
      <p:pic>
        <p:nvPicPr>
          <p:cNvPr id="4" name="Attēls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698" y="2"/>
            <a:ext cx="1698935" cy="1989460"/>
          </a:xfrm>
          <a:prstGeom prst="rect">
            <a:avLst/>
          </a:prstGeom>
        </p:spPr>
      </p:pic>
    </p:spTree>
    <p:extLst>
      <p:ext uri="{BB962C8B-B14F-4D97-AF65-F5344CB8AC3E}">
        <p14:creationId xmlns:p14="http://schemas.microsoft.com/office/powerpoint/2010/main" val="1499999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83112" y="2431628"/>
            <a:ext cx="14955977" cy="4057226"/>
          </a:xfrm>
        </p:spPr>
        <p:txBody>
          <a:bodyPr anchor="b">
            <a:normAutofit/>
          </a:bodyPr>
          <a:lstStyle>
            <a:lvl1pPr algn="l">
              <a:defRPr sz="7200"/>
            </a:lvl1pPr>
          </a:lstStyle>
          <a:p>
            <a:r>
              <a:rPr lang="en-US" dirty="0"/>
              <a:t>Click to edit Master title style</a:t>
            </a:r>
          </a:p>
        </p:txBody>
      </p:sp>
      <p:sp>
        <p:nvSpPr>
          <p:cNvPr id="3" name="Text Placeholder 2"/>
          <p:cNvSpPr>
            <a:spLocks noGrp="1"/>
          </p:cNvSpPr>
          <p:nvPr>
            <p:ph type="body" idx="1"/>
          </p:nvPr>
        </p:nvSpPr>
        <p:spPr>
          <a:xfrm>
            <a:off x="1183112" y="6527237"/>
            <a:ext cx="14955977" cy="2133599"/>
          </a:xfrm>
        </p:spPr>
        <p:txBody>
          <a:bodyPr/>
          <a:lstStyle>
            <a:lvl1pPr marL="0" indent="0">
              <a:buNone/>
              <a:defRPr sz="3413" b="0">
                <a:solidFill>
                  <a:srgbClr val="000000"/>
                </a:solidFill>
              </a:defRPr>
            </a:lvl1pPr>
            <a:lvl2pPr marL="650230" indent="0">
              <a:buNone/>
              <a:defRPr sz="2844">
                <a:solidFill>
                  <a:schemeClr val="tx1">
                    <a:tint val="75000"/>
                  </a:schemeClr>
                </a:solidFill>
              </a:defRPr>
            </a:lvl2pPr>
            <a:lvl3pPr marL="1300460" indent="0">
              <a:buNone/>
              <a:defRPr sz="2560">
                <a:solidFill>
                  <a:schemeClr val="tx1">
                    <a:tint val="75000"/>
                  </a:schemeClr>
                </a:solidFill>
              </a:defRPr>
            </a:lvl3pPr>
            <a:lvl4pPr marL="1950690" indent="0">
              <a:buNone/>
              <a:defRPr sz="2276">
                <a:solidFill>
                  <a:schemeClr val="tx1">
                    <a:tint val="75000"/>
                  </a:schemeClr>
                </a:solidFill>
              </a:defRPr>
            </a:lvl4pPr>
            <a:lvl5pPr marL="2600919" indent="0">
              <a:buNone/>
              <a:defRPr sz="2276">
                <a:solidFill>
                  <a:schemeClr val="tx1">
                    <a:tint val="75000"/>
                  </a:schemeClr>
                </a:solidFill>
              </a:defRPr>
            </a:lvl5pPr>
            <a:lvl6pPr marL="3251149" indent="0">
              <a:buNone/>
              <a:defRPr sz="2276">
                <a:solidFill>
                  <a:schemeClr val="tx1">
                    <a:tint val="75000"/>
                  </a:schemeClr>
                </a:solidFill>
              </a:defRPr>
            </a:lvl6pPr>
            <a:lvl7pPr marL="3901379" indent="0">
              <a:buNone/>
              <a:defRPr sz="2276">
                <a:solidFill>
                  <a:schemeClr val="tx1">
                    <a:tint val="75000"/>
                  </a:schemeClr>
                </a:solidFill>
              </a:defRPr>
            </a:lvl7pPr>
            <a:lvl8pPr marL="4551609" indent="0">
              <a:buNone/>
              <a:defRPr sz="2276">
                <a:solidFill>
                  <a:schemeClr val="tx1">
                    <a:tint val="75000"/>
                  </a:schemeClr>
                </a:solidFill>
              </a:defRPr>
            </a:lvl8pPr>
            <a:lvl9pPr marL="5201839" indent="0">
              <a:buNone/>
              <a:defRPr sz="2276">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2017525388"/>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92143" y="2596444"/>
            <a:ext cx="7369612" cy="6188570"/>
          </a:xfrm>
        </p:spPr>
        <p:txBody>
          <a:bodyPr/>
          <a:lstStyle>
            <a:lvl1pPr>
              <a:defRPr b="1"/>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8778508" y="2596444"/>
            <a:ext cx="7369612" cy="6188570"/>
          </a:xfrm>
        </p:spPr>
        <p:txBody>
          <a:bodyPr/>
          <a:lstStyle>
            <a:lvl1pPr>
              <a:defRPr b="1"/>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endParaRPr lang="lv-LV" dirty="0"/>
          </a:p>
        </p:txBody>
      </p:sp>
      <p:sp>
        <p:nvSpPr>
          <p:cNvPr id="6" name="Footer Placeholder 5"/>
          <p:cNvSpPr>
            <a:spLocks noGrp="1"/>
          </p:cNvSpPr>
          <p:nvPr>
            <p:ph type="ftr" sz="quarter" idx="11"/>
          </p:nvPr>
        </p:nvSpPr>
        <p:spPr/>
        <p:txBody>
          <a:bodyPr/>
          <a:lstStyle/>
          <a:p>
            <a:endParaRPr lang="lv-LV" dirty="0"/>
          </a:p>
        </p:txBody>
      </p:sp>
      <p:sp>
        <p:nvSpPr>
          <p:cNvPr id="7" name="Slide Number Placeholder 6"/>
          <p:cNvSpPr>
            <a:spLocks noGrp="1"/>
          </p:cNvSpPr>
          <p:nvPr>
            <p:ph type="sldNum" sz="quarter" idx="12"/>
          </p:nvPr>
        </p:nvSpPr>
        <p:spPr/>
        <p:txBody>
          <a:bodyPr/>
          <a:lstStyle/>
          <a:p>
            <a:fld id="{DE995808-A995-4D10-8E3A-0AAC6AF1F108}" type="slidenum">
              <a:rPr lang="lv-LV" smtClean="0"/>
              <a:pPr/>
              <a:t>‹#›</a:t>
            </a:fld>
            <a:endParaRPr lang="lv-LV" dirty="0"/>
          </a:p>
        </p:txBody>
      </p:sp>
    </p:spTree>
    <p:extLst>
      <p:ext uri="{BB962C8B-B14F-4D97-AF65-F5344CB8AC3E}">
        <p14:creationId xmlns:p14="http://schemas.microsoft.com/office/powerpoint/2010/main" val="2745457259"/>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94402" y="519290"/>
            <a:ext cx="14955977" cy="1885245"/>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94403" y="2390987"/>
            <a:ext cx="7335743" cy="1171786"/>
          </a:xfrm>
        </p:spPr>
        <p:txBody>
          <a:bodyPr anchor="b"/>
          <a:lstStyle>
            <a:lvl1pPr marL="0" indent="0">
              <a:buNone/>
              <a:defRPr sz="3413" b="1">
                <a:solidFill>
                  <a:schemeClr val="tx1"/>
                </a:solidFill>
              </a:defRPr>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en-US" dirty="0"/>
              <a:t>Edit Master text styles</a:t>
            </a:r>
          </a:p>
        </p:txBody>
      </p:sp>
      <p:sp>
        <p:nvSpPr>
          <p:cNvPr id="4" name="Content Placeholder 3"/>
          <p:cNvSpPr>
            <a:spLocks noGrp="1"/>
          </p:cNvSpPr>
          <p:nvPr>
            <p:ph sz="half" idx="2"/>
          </p:nvPr>
        </p:nvSpPr>
        <p:spPr>
          <a:xfrm>
            <a:off x="1194403" y="3562773"/>
            <a:ext cx="7335743" cy="5240303"/>
          </a:xfrm>
        </p:spPr>
        <p:txBody>
          <a:bodyPr/>
          <a:lstStyle>
            <a:lvl1pPr>
              <a:defRPr b="1"/>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8778508" y="2390987"/>
            <a:ext cx="7371870" cy="1171786"/>
          </a:xfrm>
        </p:spPr>
        <p:txBody>
          <a:bodyPr anchor="b"/>
          <a:lstStyle>
            <a:lvl1pPr marL="0" indent="0">
              <a:buNone/>
              <a:defRPr sz="3413" b="1">
                <a:solidFill>
                  <a:schemeClr val="tx1"/>
                </a:solidFill>
              </a:defRPr>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en-US" dirty="0"/>
              <a:t>Edit Master text styles</a:t>
            </a:r>
          </a:p>
        </p:txBody>
      </p:sp>
      <p:sp>
        <p:nvSpPr>
          <p:cNvPr id="6" name="Content Placeholder 5"/>
          <p:cNvSpPr>
            <a:spLocks noGrp="1"/>
          </p:cNvSpPr>
          <p:nvPr>
            <p:ph sz="quarter" idx="4"/>
          </p:nvPr>
        </p:nvSpPr>
        <p:spPr>
          <a:xfrm>
            <a:off x="8778508" y="3562773"/>
            <a:ext cx="7371870" cy="5240303"/>
          </a:xfrm>
        </p:spPr>
        <p:txBody>
          <a:bodyPr/>
          <a:lstStyle>
            <a:lvl1pPr>
              <a:defRPr b="1"/>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endParaRPr lang="lv-LV" dirty="0"/>
          </a:p>
        </p:txBody>
      </p:sp>
      <p:sp>
        <p:nvSpPr>
          <p:cNvPr id="8" name="Footer Placeholder 7"/>
          <p:cNvSpPr>
            <a:spLocks noGrp="1"/>
          </p:cNvSpPr>
          <p:nvPr>
            <p:ph type="ftr" sz="quarter" idx="11"/>
          </p:nvPr>
        </p:nvSpPr>
        <p:spPr/>
        <p:txBody>
          <a:bodyPr/>
          <a:lstStyle/>
          <a:p>
            <a:endParaRPr lang="lv-LV" dirty="0"/>
          </a:p>
        </p:txBody>
      </p:sp>
      <p:sp>
        <p:nvSpPr>
          <p:cNvPr id="9" name="Slide Number Placeholder 8"/>
          <p:cNvSpPr>
            <a:spLocks noGrp="1"/>
          </p:cNvSpPr>
          <p:nvPr>
            <p:ph type="sldNum" sz="quarter" idx="12"/>
          </p:nvPr>
        </p:nvSpPr>
        <p:spPr/>
        <p:txBody>
          <a:bodyPr/>
          <a:lstStyle/>
          <a:p>
            <a:fld id="{DE995808-A995-4D10-8E3A-0AAC6AF1F108}" type="slidenum">
              <a:rPr lang="lv-LV" smtClean="0"/>
              <a:pPr/>
              <a:t>‹#›</a:t>
            </a:fld>
            <a:endParaRPr lang="lv-LV" dirty="0"/>
          </a:p>
        </p:txBody>
      </p:sp>
    </p:spTree>
    <p:extLst>
      <p:ext uri="{BB962C8B-B14F-4D97-AF65-F5344CB8AC3E}">
        <p14:creationId xmlns:p14="http://schemas.microsoft.com/office/powerpoint/2010/main" val="406574796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348C78D-6C2C-49C7-A880-01747238A30D}"/>
              </a:ext>
            </a:extLst>
          </p:cNvPr>
          <p:cNvSpPr>
            <a:spLocks noGrp="1"/>
          </p:cNvSpPr>
          <p:nvPr>
            <p:ph type="title"/>
          </p:nvPr>
        </p:nvSpPr>
        <p:spPr/>
        <p:txBody>
          <a:bodyPr/>
          <a:lstStyle/>
          <a:p>
            <a:r>
              <a:rPr lang="en-US"/>
              <a:t>Click to edit Master title style</a:t>
            </a:r>
            <a:endParaRPr lang="lv-LV"/>
          </a:p>
        </p:txBody>
      </p:sp>
    </p:spTree>
    <p:extLst>
      <p:ext uri="{BB962C8B-B14F-4D97-AF65-F5344CB8AC3E}">
        <p14:creationId xmlns:p14="http://schemas.microsoft.com/office/powerpoint/2010/main" val="2832117422"/>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lv-LV" dirty="0"/>
          </a:p>
        </p:txBody>
      </p:sp>
      <p:sp>
        <p:nvSpPr>
          <p:cNvPr id="3" name="Footer Placeholder 2"/>
          <p:cNvSpPr>
            <a:spLocks noGrp="1"/>
          </p:cNvSpPr>
          <p:nvPr>
            <p:ph type="ftr" sz="quarter" idx="11"/>
          </p:nvPr>
        </p:nvSpPr>
        <p:spPr/>
        <p:txBody>
          <a:bodyPr/>
          <a:lstStyle/>
          <a:p>
            <a:endParaRPr lang="lv-LV" dirty="0"/>
          </a:p>
        </p:txBody>
      </p:sp>
      <p:sp>
        <p:nvSpPr>
          <p:cNvPr id="4" name="Slide Number Placeholder 3"/>
          <p:cNvSpPr>
            <a:spLocks noGrp="1"/>
          </p:cNvSpPr>
          <p:nvPr>
            <p:ph type="sldNum" sz="quarter" idx="12"/>
          </p:nvPr>
        </p:nvSpPr>
        <p:spPr/>
        <p:txBody>
          <a:bodyPr/>
          <a:lstStyle/>
          <a:p>
            <a:fld id="{DE995808-A995-4D10-8E3A-0AAC6AF1F108}" type="slidenum">
              <a:rPr lang="lv-LV" smtClean="0"/>
              <a:pPr/>
              <a:t>‹#›</a:t>
            </a:fld>
            <a:endParaRPr lang="lv-LV" dirty="0"/>
          </a:p>
        </p:txBody>
      </p:sp>
    </p:spTree>
    <p:extLst>
      <p:ext uri="{BB962C8B-B14F-4D97-AF65-F5344CB8AC3E}">
        <p14:creationId xmlns:p14="http://schemas.microsoft.com/office/powerpoint/2010/main" val="4033605893"/>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402" y="650240"/>
            <a:ext cx="5592686" cy="2275840"/>
          </a:xfrm>
        </p:spPr>
        <p:txBody>
          <a:bodyPr anchor="b"/>
          <a:lstStyle>
            <a:lvl1pPr>
              <a:defRPr sz="4551"/>
            </a:lvl1pPr>
          </a:lstStyle>
          <a:p>
            <a:r>
              <a:rPr lang="en-US"/>
              <a:t>Click to edit Master title style</a:t>
            </a:r>
            <a:endParaRPr lang="en-US" dirty="0"/>
          </a:p>
        </p:txBody>
      </p:sp>
      <p:sp>
        <p:nvSpPr>
          <p:cNvPr id="3" name="Content Placeholder 2"/>
          <p:cNvSpPr>
            <a:spLocks noGrp="1"/>
          </p:cNvSpPr>
          <p:nvPr>
            <p:ph idx="1"/>
          </p:nvPr>
        </p:nvSpPr>
        <p:spPr>
          <a:xfrm>
            <a:off x="7371870" y="1404338"/>
            <a:ext cx="8778508" cy="6931378"/>
          </a:xfrm>
        </p:spPr>
        <p:txBody>
          <a:bodyPr/>
          <a:lstStyle>
            <a:lvl1pPr>
              <a:defRPr sz="4551">
                <a:solidFill>
                  <a:schemeClr val="tx1"/>
                </a:solidFill>
              </a:defRPr>
            </a:lvl1pPr>
            <a:lvl2pPr>
              <a:defRPr sz="3982"/>
            </a:lvl2pPr>
            <a:lvl3pPr>
              <a:defRPr sz="3413"/>
            </a:lvl3pPr>
            <a:lvl4pPr>
              <a:defRPr sz="2844"/>
            </a:lvl4pPr>
            <a:lvl5pPr>
              <a:defRPr sz="2844"/>
            </a:lvl5pPr>
            <a:lvl6pPr>
              <a:defRPr sz="2844"/>
            </a:lvl6pPr>
            <a:lvl7pPr>
              <a:defRPr sz="2844"/>
            </a:lvl7pPr>
            <a:lvl8pPr>
              <a:defRPr sz="2844"/>
            </a:lvl8pPr>
            <a:lvl9pPr>
              <a:defRPr sz="2844"/>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194402" y="2926080"/>
            <a:ext cx="5592686" cy="5420925"/>
          </a:xfrm>
        </p:spPr>
        <p:txBody>
          <a:bodyPr/>
          <a:lstStyle>
            <a:lvl1pPr marL="0" indent="0">
              <a:buNone/>
              <a:defRPr sz="2276"/>
            </a:lvl1pPr>
            <a:lvl2pPr marL="650230" indent="0">
              <a:buNone/>
              <a:defRPr sz="1991"/>
            </a:lvl2pPr>
            <a:lvl3pPr marL="1300460" indent="0">
              <a:buNone/>
              <a:defRPr sz="1707"/>
            </a:lvl3pPr>
            <a:lvl4pPr marL="1950690" indent="0">
              <a:buNone/>
              <a:defRPr sz="1422"/>
            </a:lvl4pPr>
            <a:lvl5pPr marL="2600919" indent="0">
              <a:buNone/>
              <a:defRPr sz="1422"/>
            </a:lvl5pPr>
            <a:lvl6pPr marL="3251149" indent="0">
              <a:buNone/>
              <a:defRPr sz="1422"/>
            </a:lvl6pPr>
            <a:lvl7pPr marL="3901379" indent="0">
              <a:buNone/>
              <a:defRPr sz="1422"/>
            </a:lvl7pPr>
            <a:lvl8pPr marL="4551609" indent="0">
              <a:buNone/>
              <a:defRPr sz="1422"/>
            </a:lvl8pPr>
            <a:lvl9pPr marL="5201839" indent="0">
              <a:buNone/>
              <a:defRPr sz="1422"/>
            </a:lvl9pPr>
          </a:lstStyle>
          <a:p>
            <a:pPr lvl="0"/>
            <a:r>
              <a:rPr lang="en-US"/>
              <a:t>Edit Master text styles</a:t>
            </a:r>
          </a:p>
        </p:txBody>
      </p:sp>
      <p:sp>
        <p:nvSpPr>
          <p:cNvPr id="5" name="Date Placeholder 4"/>
          <p:cNvSpPr>
            <a:spLocks noGrp="1"/>
          </p:cNvSpPr>
          <p:nvPr>
            <p:ph type="dt" sz="half" idx="10"/>
          </p:nvPr>
        </p:nvSpPr>
        <p:spPr/>
        <p:txBody>
          <a:bodyPr/>
          <a:lstStyle/>
          <a:p>
            <a:endParaRPr lang="lv-LV" dirty="0"/>
          </a:p>
        </p:txBody>
      </p:sp>
      <p:sp>
        <p:nvSpPr>
          <p:cNvPr id="6" name="Footer Placeholder 5"/>
          <p:cNvSpPr>
            <a:spLocks noGrp="1"/>
          </p:cNvSpPr>
          <p:nvPr>
            <p:ph type="ftr" sz="quarter" idx="11"/>
          </p:nvPr>
        </p:nvSpPr>
        <p:spPr/>
        <p:txBody>
          <a:bodyPr/>
          <a:lstStyle/>
          <a:p>
            <a:endParaRPr lang="lv-LV" dirty="0"/>
          </a:p>
        </p:txBody>
      </p:sp>
      <p:sp>
        <p:nvSpPr>
          <p:cNvPr id="7" name="Slide Number Placeholder 6"/>
          <p:cNvSpPr>
            <a:spLocks noGrp="1"/>
          </p:cNvSpPr>
          <p:nvPr>
            <p:ph type="sldNum" sz="quarter" idx="12"/>
          </p:nvPr>
        </p:nvSpPr>
        <p:spPr/>
        <p:txBody>
          <a:bodyPr/>
          <a:lstStyle/>
          <a:p>
            <a:fld id="{DE995808-A995-4D10-8E3A-0AAC6AF1F108}" type="slidenum">
              <a:rPr lang="lv-LV" smtClean="0"/>
              <a:pPr/>
              <a:t>‹#›</a:t>
            </a:fld>
            <a:endParaRPr lang="lv-LV" dirty="0"/>
          </a:p>
        </p:txBody>
      </p:sp>
    </p:spTree>
    <p:extLst>
      <p:ext uri="{BB962C8B-B14F-4D97-AF65-F5344CB8AC3E}">
        <p14:creationId xmlns:p14="http://schemas.microsoft.com/office/powerpoint/2010/main" val="3075526449"/>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402" y="650240"/>
            <a:ext cx="5592686" cy="2275840"/>
          </a:xfrm>
        </p:spPr>
        <p:txBody>
          <a:bodyPr anchor="b"/>
          <a:lstStyle>
            <a:lvl1pPr>
              <a:defRPr sz="4551"/>
            </a:lvl1pPr>
          </a:lstStyle>
          <a:p>
            <a:r>
              <a:rPr lang="en-US"/>
              <a:t>Click to edit Master title style</a:t>
            </a:r>
            <a:endParaRPr lang="en-US" dirty="0"/>
          </a:p>
        </p:txBody>
      </p:sp>
      <p:sp>
        <p:nvSpPr>
          <p:cNvPr id="3" name="Picture Placeholder 2"/>
          <p:cNvSpPr>
            <a:spLocks noGrp="1" noChangeAspect="1"/>
          </p:cNvSpPr>
          <p:nvPr>
            <p:ph type="pic" idx="1"/>
          </p:nvPr>
        </p:nvSpPr>
        <p:spPr>
          <a:xfrm>
            <a:off x="7371870" y="1404338"/>
            <a:ext cx="8778508" cy="6931378"/>
          </a:xfrm>
        </p:spPr>
        <p:txBody>
          <a:bodyPr anchor="t"/>
          <a:lstStyle>
            <a:lvl1pPr marL="0" indent="0">
              <a:buNone/>
              <a:defRPr sz="4551"/>
            </a:lvl1pPr>
            <a:lvl2pPr marL="650230" indent="0">
              <a:buNone/>
              <a:defRPr sz="3982"/>
            </a:lvl2pPr>
            <a:lvl3pPr marL="1300460" indent="0">
              <a:buNone/>
              <a:defRPr sz="3413"/>
            </a:lvl3pPr>
            <a:lvl4pPr marL="1950690" indent="0">
              <a:buNone/>
              <a:defRPr sz="2844"/>
            </a:lvl4pPr>
            <a:lvl5pPr marL="2600919" indent="0">
              <a:buNone/>
              <a:defRPr sz="2844"/>
            </a:lvl5pPr>
            <a:lvl6pPr marL="3251149" indent="0">
              <a:buNone/>
              <a:defRPr sz="2844"/>
            </a:lvl6pPr>
            <a:lvl7pPr marL="3901379" indent="0">
              <a:buNone/>
              <a:defRPr sz="2844"/>
            </a:lvl7pPr>
            <a:lvl8pPr marL="4551609" indent="0">
              <a:buNone/>
              <a:defRPr sz="2844"/>
            </a:lvl8pPr>
            <a:lvl9pPr marL="5201839" indent="0">
              <a:buNone/>
              <a:defRPr sz="2844"/>
            </a:lvl9pPr>
          </a:lstStyle>
          <a:p>
            <a:r>
              <a:rPr lang="en-US"/>
              <a:t>Click icon to add picture</a:t>
            </a:r>
            <a:endParaRPr lang="en-US" dirty="0"/>
          </a:p>
        </p:txBody>
      </p:sp>
      <p:sp>
        <p:nvSpPr>
          <p:cNvPr id="4" name="Text Placeholder 3"/>
          <p:cNvSpPr>
            <a:spLocks noGrp="1"/>
          </p:cNvSpPr>
          <p:nvPr>
            <p:ph type="body" sz="half" idx="2"/>
          </p:nvPr>
        </p:nvSpPr>
        <p:spPr>
          <a:xfrm>
            <a:off x="1194402" y="2926080"/>
            <a:ext cx="5592686" cy="5420925"/>
          </a:xfrm>
        </p:spPr>
        <p:txBody>
          <a:bodyPr/>
          <a:lstStyle>
            <a:lvl1pPr marL="0" indent="0">
              <a:buNone/>
              <a:defRPr sz="2276"/>
            </a:lvl1pPr>
            <a:lvl2pPr marL="650230" indent="0">
              <a:buNone/>
              <a:defRPr sz="1991"/>
            </a:lvl2pPr>
            <a:lvl3pPr marL="1300460" indent="0">
              <a:buNone/>
              <a:defRPr sz="1707"/>
            </a:lvl3pPr>
            <a:lvl4pPr marL="1950690" indent="0">
              <a:buNone/>
              <a:defRPr sz="1422"/>
            </a:lvl4pPr>
            <a:lvl5pPr marL="2600919" indent="0">
              <a:buNone/>
              <a:defRPr sz="1422"/>
            </a:lvl5pPr>
            <a:lvl6pPr marL="3251149" indent="0">
              <a:buNone/>
              <a:defRPr sz="1422"/>
            </a:lvl6pPr>
            <a:lvl7pPr marL="3901379" indent="0">
              <a:buNone/>
              <a:defRPr sz="1422"/>
            </a:lvl7pPr>
            <a:lvl8pPr marL="4551609" indent="0">
              <a:buNone/>
              <a:defRPr sz="1422"/>
            </a:lvl8pPr>
            <a:lvl9pPr marL="5201839" indent="0">
              <a:buNone/>
              <a:defRPr sz="1422"/>
            </a:lvl9pPr>
          </a:lstStyle>
          <a:p>
            <a:pPr lvl="0"/>
            <a:r>
              <a:rPr lang="en-US"/>
              <a:t>Edit Master text styles</a:t>
            </a:r>
          </a:p>
        </p:txBody>
      </p:sp>
      <p:sp>
        <p:nvSpPr>
          <p:cNvPr id="5" name="Date Placeholder 4"/>
          <p:cNvSpPr>
            <a:spLocks noGrp="1"/>
          </p:cNvSpPr>
          <p:nvPr>
            <p:ph type="dt" sz="half" idx="10"/>
          </p:nvPr>
        </p:nvSpPr>
        <p:spPr/>
        <p:txBody>
          <a:bodyPr/>
          <a:lstStyle/>
          <a:p>
            <a:endParaRPr lang="lv-LV" dirty="0"/>
          </a:p>
        </p:txBody>
      </p:sp>
      <p:sp>
        <p:nvSpPr>
          <p:cNvPr id="6" name="Footer Placeholder 5"/>
          <p:cNvSpPr>
            <a:spLocks noGrp="1"/>
          </p:cNvSpPr>
          <p:nvPr>
            <p:ph type="ftr" sz="quarter" idx="11"/>
          </p:nvPr>
        </p:nvSpPr>
        <p:spPr/>
        <p:txBody>
          <a:bodyPr/>
          <a:lstStyle/>
          <a:p>
            <a:endParaRPr lang="lv-LV" dirty="0"/>
          </a:p>
        </p:txBody>
      </p:sp>
      <p:sp>
        <p:nvSpPr>
          <p:cNvPr id="7" name="Slide Number Placeholder 6"/>
          <p:cNvSpPr>
            <a:spLocks noGrp="1"/>
          </p:cNvSpPr>
          <p:nvPr>
            <p:ph type="sldNum" sz="quarter" idx="12"/>
          </p:nvPr>
        </p:nvSpPr>
        <p:spPr/>
        <p:txBody>
          <a:bodyPr/>
          <a:lstStyle/>
          <a:p>
            <a:fld id="{DE995808-A995-4D10-8E3A-0AAC6AF1F108}" type="slidenum">
              <a:rPr lang="lv-LV" smtClean="0"/>
              <a:pPr/>
              <a:t>‹#›</a:t>
            </a:fld>
            <a:endParaRPr lang="lv-LV" dirty="0"/>
          </a:p>
        </p:txBody>
      </p:sp>
    </p:spTree>
    <p:extLst>
      <p:ext uri="{BB962C8B-B14F-4D97-AF65-F5344CB8AC3E}">
        <p14:creationId xmlns:p14="http://schemas.microsoft.com/office/powerpoint/2010/main" val="3002205772"/>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theme" Target="../theme/theme3.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6507A163-E607-4248-A848-E09D4CDBE66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19825" y="0"/>
            <a:ext cx="4888419" cy="4888419"/>
          </a:xfrm>
          <a:prstGeom prst="rect">
            <a:avLst/>
          </a:prstGeom>
        </p:spPr>
      </p:pic>
      <p:pic>
        <p:nvPicPr>
          <p:cNvPr id="3" name="Picture 2">
            <a:extLst>
              <a:ext uri="{FF2B5EF4-FFF2-40B4-BE49-F238E27FC236}">
                <a16:creationId xmlns:a16="http://schemas.microsoft.com/office/drawing/2014/main" id="{DFE0231B-EE67-41D7-A009-2B192D50DB6C}"/>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9442077"/>
            <a:ext cx="17340263" cy="311523"/>
          </a:xfrm>
          <a:prstGeom prst="rect">
            <a:avLst/>
          </a:prstGeom>
        </p:spPr>
      </p:pic>
    </p:spTree>
    <p:extLst>
      <p:ext uri="{BB962C8B-B14F-4D97-AF65-F5344CB8AC3E}">
        <p14:creationId xmlns:p14="http://schemas.microsoft.com/office/powerpoint/2010/main" val="1930943026"/>
      </p:ext>
    </p:extLst>
  </p:cSld>
  <p:clrMap bg1="lt1" tx1="dk1" bg2="lt2" tx2="dk2" accent1="accent1" accent2="accent2" accent3="accent3" accent4="accent4" accent5="accent5" accent6="accent6" hlink="hlink" folHlink="folHlink"/>
  <p:sldLayoutIdLst>
    <p:sldLayoutId id="214748368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92143" y="519290"/>
            <a:ext cx="14955977" cy="1885245"/>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192143" y="2596444"/>
            <a:ext cx="14955977" cy="618857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192143" y="9040143"/>
            <a:ext cx="3901559" cy="519289"/>
          </a:xfrm>
          <a:prstGeom prst="rect">
            <a:avLst/>
          </a:prstGeom>
        </p:spPr>
        <p:txBody>
          <a:bodyPr vert="horz" lIns="91440" tIns="45720" rIns="91440" bIns="45720" rtlCol="0" anchor="ctr"/>
          <a:lstStyle>
            <a:lvl1pPr algn="l">
              <a:defRPr sz="1707">
                <a:solidFill>
                  <a:schemeClr val="tx1">
                    <a:tint val="75000"/>
                  </a:schemeClr>
                </a:solidFill>
              </a:defRPr>
            </a:lvl1pPr>
          </a:lstStyle>
          <a:p>
            <a:fld id="{C764DE79-268F-4C1A-8933-263129D2AF90}" type="datetimeFigureOut">
              <a:rPr lang="en-US" dirty="0"/>
              <a:t>9/29/2021</a:t>
            </a:fld>
            <a:endParaRPr lang="en-US" dirty="0"/>
          </a:p>
        </p:txBody>
      </p:sp>
      <p:sp>
        <p:nvSpPr>
          <p:cNvPr id="5" name="Footer Placeholder 4"/>
          <p:cNvSpPr>
            <a:spLocks noGrp="1"/>
          </p:cNvSpPr>
          <p:nvPr>
            <p:ph type="ftr" sz="quarter" idx="3"/>
          </p:nvPr>
        </p:nvSpPr>
        <p:spPr>
          <a:xfrm>
            <a:off x="5743962" y="9040143"/>
            <a:ext cx="5852339" cy="519289"/>
          </a:xfrm>
          <a:prstGeom prst="rect">
            <a:avLst/>
          </a:prstGeom>
        </p:spPr>
        <p:txBody>
          <a:bodyPr vert="horz" lIns="91440" tIns="45720" rIns="91440" bIns="45720" rtlCol="0" anchor="ctr"/>
          <a:lstStyle>
            <a:lvl1pPr algn="ctr">
              <a:defRPr sz="1707">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2246561" y="9040143"/>
            <a:ext cx="3901559" cy="519289"/>
          </a:xfrm>
          <a:prstGeom prst="rect">
            <a:avLst/>
          </a:prstGeom>
        </p:spPr>
        <p:txBody>
          <a:bodyPr vert="horz" lIns="91440" tIns="45720" rIns="91440" bIns="45720" rtlCol="0" anchor="ctr"/>
          <a:lstStyle>
            <a:lvl1pPr algn="r">
              <a:defRPr sz="1707">
                <a:solidFill>
                  <a:schemeClr val="tx1">
                    <a:tint val="75000"/>
                  </a:schemeClr>
                </a:solidFill>
              </a:defRPr>
            </a:lvl1pPr>
          </a:lstStyle>
          <a:p>
            <a:fld id="{86CB4B4D-7CA3-9044-876B-883B54F8677D}" type="slidenum">
              <a:rPr lang="lv-LV" smtClean="0"/>
              <a:t>‹#›</a:t>
            </a:fld>
            <a:endParaRPr lang="lv-LV"/>
          </a:p>
        </p:txBody>
      </p:sp>
    </p:spTree>
    <p:extLst>
      <p:ext uri="{BB962C8B-B14F-4D97-AF65-F5344CB8AC3E}">
        <p14:creationId xmlns:p14="http://schemas.microsoft.com/office/powerpoint/2010/main" val="2833564815"/>
      </p:ext>
    </p:extLst>
  </p:cSld>
  <p:clrMap bg1="lt1" tx1="dk1" bg2="lt2" tx2="dk2" accent1="accent1" accent2="accent2" accent3="accent3" accent4="accent4" accent5="accent5" accent6="accent6" hlink="hlink" folHlink="folHlink"/>
  <p:sldLayoutIdLst>
    <p:sldLayoutId id="2147483667"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txStyles>
    <p:titleStyle>
      <a:lvl1pPr algn="l" defTabSz="1300460" rtl="0" eaLnBrk="1" latinLnBrk="0" hangingPunct="1">
        <a:lnSpc>
          <a:spcPct val="90000"/>
        </a:lnSpc>
        <a:spcBef>
          <a:spcPct val="0"/>
        </a:spcBef>
        <a:buNone/>
        <a:defRPr sz="3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325115" indent="-325115" algn="l" defTabSz="1300460" rtl="0" eaLnBrk="1" latinLnBrk="0" hangingPunct="1">
        <a:lnSpc>
          <a:spcPct val="90000"/>
        </a:lnSpc>
        <a:spcBef>
          <a:spcPts val="1422"/>
        </a:spcBef>
        <a:buFont typeface="Arial" panose="020B0604020202020204" pitchFamily="34" charset="0"/>
        <a:buChar char="•"/>
        <a:defRPr sz="2400" kern="1200">
          <a:solidFill>
            <a:srgbClr val="000000"/>
          </a:solidFill>
          <a:latin typeface="Verdana" panose="020B0604030504040204" pitchFamily="34" charset="0"/>
          <a:ea typeface="Verdana" panose="020B0604030504040204" pitchFamily="34" charset="0"/>
          <a:cs typeface="Verdana" panose="020B0604030504040204" pitchFamily="34" charset="0"/>
        </a:defRPr>
      </a:lvl1pPr>
      <a:lvl2pPr marL="975345"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2pPr>
      <a:lvl3pPr marL="1625575"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3pPr>
      <a:lvl4pPr marL="2275804"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4pPr>
      <a:lvl5pPr marL="2926034"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5pPr>
      <a:lvl6pPr marL="357626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649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72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95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p:bodyStyle>
    <p:otherStyle>
      <a:defPPr>
        <a:defRPr lang="en-US"/>
      </a:defPPr>
      <a:lvl1pPr marL="0" algn="l" defTabSz="1300460" rtl="0" eaLnBrk="1" latinLnBrk="0" hangingPunct="1">
        <a:defRPr sz="2560" kern="1200">
          <a:solidFill>
            <a:schemeClr val="tx1"/>
          </a:solidFill>
          <a:latin typeface="+mn-lt"/>
          <a:ea typeface="+mn-ea"/>
          <a:cs typeface="+mn-cs"/>
        </a:defRPr>
      </a:lvl1pPr>
      <a:lvl2pPr marL="650230" algn="l" defTabSz="1300460" rtl="0" eaLnBrk="1" latinLnBrk="0" hangingPunct="1">
        <a:defRPr sz="2560" kern="1200">
          <a:solidFill>
            <a:schemeClr val="tx1"/>
          </a:solidFill>
          <a:latin typeface="+mn-lt"/>
          <a:ea typeface="+mn-ea"/>
          <a:cs typeface="+mn-cs"/>
        </a:defRPr>
      </a:lvl2pPr>
      <a:lvl3pPr marL="1300460" algn="l" defTabSz="1300460" rtl="0" eaLnBrk="1" latinLnBrk="0" hangingPunct="1">
        <a:defRPr sz="2560" kern="1200">
          <a:solidFill>
            <a:schemeClr val="tx1"/>
          </a:solidFill>
          <a:latin typeface="+mn-lt"/>
          <a:ea typeface="+mn-ea"/>
          <a:cs typeface="+mn-cs"/>
        </a:defRPr>
      </a:lvl3pPr>
      <a:lvl4pPr marL="1950690" algn="l" defTabSz="1300460" rtl="0" eaLnBrk="1" latinLnBrk="0" hangingPunct="1">
        <a:defRPr sz="2560" kern="1200">
          <a:solidFill>
            <a:schemeClr val="tx1"/>
          </a:solidFill>
          <a:latin typeface="+mn-lt"/>
          <a:ea typeface="+mn-ea"/>
          <a:cs typeface="+mn-cs"/>
        </a:defRPr>
      </a:lvl4pPr>
      <a:lvl5pPr marL="2600919" algn="l" defTabSz="1300460" rtl="0" eaLnBrk="1" latinLnBrk="0" hangingPunct="1">
        <a:defRPr sz="2560" kern="1200">
          <a:solidFill>
            <a:schemeClr val="tx1"/>
          </a:solidFill>
          <a:latin typeface="+mn-lt"/>
          <a:ea typeface="+mn-ea"/>
          <a:cs typeface="+mn-cs"/>
        </a:defRPr>
      </a:lvl5pPr>
      <a:lvl6pPr marL="3251149" algn="l" defTabSz="1300460" rtl="0" eaLnBrk="1" latinLnBrk="0" hangingPunct="1">
        <a:defRPr sz="2560" kern="1200">
          <a:solidFill>
            <a:schemeClr val="tx1"/>
          </a:solidFill>
          <a:latin typeface="+mn-lt"/>
          <a:ea typeface="+mn-ea"/>
          <a:cs typeface="+mn-cs"/>
        </a:defRPr>
      </a:lvl6pPr>
      <a:lvl7pPr marL="3901379" algn="l" defTabSz="1300460" rtl="0" eaLnBrk="1" latinLnBrk="0" hangingPunct="1">
        <a:defRPr sz="2560" kern="1200">
          <a:solidFill>
            <a:schemeClr val="tx1"/>
          </a:solidFill>
          <a:latin typeface="+mn-lt"/>
          <a:ea typeface="+mn-ea"/>
          <a:cs typeface="+mn-cs"/>
        </a:defRPr>
      </a:lvl7pPr>
      <a:lvl8pPr marL="4551609" algn="l" defTabSz="1300460" rtl="0" eaLnBrk="1" latinLnBrk="0" hangingPunct="1">
        <a:defRPr sz="2560" kern="1200">
          <a:solidFill>
            <a:schemeClr val="tx1"/>
          </a:solidFill>
          <a:latin typeface="+mn-lt"/>
          <a:ea typeface="+mn-ea"/>
          <a:cs typeface="+mn-cs"/>
        </a:defRPr>
      </a:lvl8pPr>
      <a:lvl9pPr marL="5201839" algn="l" defTabSz="1300460" rtl="0" eaLnBrk="1" latinLnBrk="0" hangingPunct="1">
        <a:defRPr sz="256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B15404C-27D6-4223-9B62-053541F4C09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768" y="9430448"/>
            <a:ext cx="17425607" cy="323153"/>
          </a:xfrm>
          <a:prstGeom prst="rect">
            <a:avLst/>
          </a:prstGeom>
        </p:spPr>
      </p:pic>
      <p:pic>
        <p:nvPicPr>
          <p:cNvPr id="10" name="Picture 9">
            <a:extLst>
              <a:ext uri="{FF2B5EF4-FFF2-40B4-BE49-F238E27FC236}">
                <a16:creationId xmlns:a16="http://schemas.microsoft.com/office/drawing/2014/main" id="{6507A163-E607-4248-A848-E09D4CDBE66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19825" y="0"/>
            <a:ext cx="4888419" cy="4888419"/>
          </a:xfrm>
          <a:prstGeom prst="rect">
            <a:avLst/>
          </a:prstGeom>
        </p:spPr>
      </p:pic>
      <p:sp>
        <p:nvSpPr>
          <p:cNvPr id="4" name="TextBox 3">
            <a:extLst>
              <a:ext uri="{FF2B5EF4-FFF2-40B4-BE49-F238E27FC236}">
                <a16:creationId xmlns:a16="http://schemas.microsoft.com/office/drawing/2014/main" id="{197CB8E8-8314-48BA-A3C8-929632BE6933}"/>
              </a:ext>
            </a:extLst>
          </p:cNvPr>
          <p:cNvSpPr txBox="1"/>
          <p:nvPr/>
        </p:nvSpPr>
        <p:spPr>
          <a:xfrm>
            <a:off x="6342597" y="7710231"/>
            <a:ext cx="2505744" cy="369332"/>
          </a:xfrm>
          <a:prstGeom prst="rect">
            <a:avLst/>
          </a:prstGeom>
          <a:noFill/>
        </p:spPr>
        <p:txBody>
          <a:bodyPr wrap="square" rtlCol="0">
            <a:spAutoFit/>
          </a:bodyPr>
          <a:lstStyle/>
          <a:p>
            <a:pPr algn="l"/>
            <a:endParaRPr lang="en-US" sz="1800" b="0" dirty="0">
              <a:latin typeface="+mj-lt"/>
            </a:endParaRPr>
          </a:p>
        </p:txBody>
      </p:sp>
      <p:sp>
        <p:nvSpPr>
          <p:cNvPr id="5" name="Rectangle 4">
            <a:extLst>
              <a:ext uri="{FF2B5EF4-FFF2-40B4-BE49-F238E27FC236}">
                <a16:creationId xmlns:a16="http://schemas.microsoft.com/office/drawing/2014/main" id="{6C75BFAB-954B-4D48-A7F3-7F459139931D}"/>
              </a:ext>
            </a:extLst>
          </p:cNvPr>
          <p:cNvSpPr/>
          <p:nvPr/>
        </p:nvSpPr>
        <p:spPr>
          <a:xfrm>
            <a:off x="7475422" y="6520522"/>
            <a:ext cx="2364750" cy="338554"/>
          </a:xfrm>
          <a:prstGeom prst="rect">
            <a:avLst/>
          </a:prstGeom>
        </p:spPr>
        <p:txBody>
          <a:bodyPr wrap="none">
            <a:spAutoFit/>
          </a:bodyPr>
          <a:lstStyle/>
          <a:p>
            <a:pPr algn="l"/>
            <a:r>
              <a:rPr lang="lv-LV" sz="1600" b="1" dirty="0"/>
              <a:t>Ekonomikas ministrija</a:t>
            </a:r>
            <a:endParaRPr lang="en-US" sz="1600" b="1" dirty="0"/>
          </a:p>
        </p:txBody>
      </p:sp>
      <p:sp>
        <p:nvSpPr>
          <p:cNvPr id="6" name="Rectangle 5">
            <a:extLst>
              <a:ext uri="{FF2B5EF4-FFF2-40B4-BE49-F238E27FC236}">
                <a16:creationId xmlns:a16="http://schemas.microsoft.com/office/drawing/2014/main" id="{18DC8D32-D978-4BC3-B63B-B7AF0500CAE8}"/>
              </a:ext>
            </a:extLst>
          </p:cNvPr>
          <p:cNvSpPr/>
          <p:nvPr/>
        </p:nvSpPr>
        <p:spPr>
          <a:xfrm>
            <a:off x="5973220" y="6769306"/>
            <a:ext cx="2786357" cy="369332"/>
          </a:xfrm>
          <a:prstGeom prst="rect">
            <a:avLst/>
          </a:prstGeom>
        </p:spPr>
        <p:txBody>
          <a:bodyPr wrap="square">
            <a:spAutoFit/>
          </a:bodyPr>
          <a:lstStyle/>
          <a:p>
            <a:pPr algn="l"/>
            <a:endParaRPr lang="en-US" sz="1800" b="0" dirty="0">
              <a:latin typeface="+mj-lt"/>
            </a:endParaRPr>
          </a:p>
        </p:txBody>
      </p:sp>
      <p:grpSp>
        <p:nvGrpSpPr>
          <p:cNvPr id="7" name="Group 6">
            <a:extLst>
              <a:ext uri="{FF2B5EF4-FFF2-40B4-BE49-F238E27FC236}">
                <a16:creationId xmlns:a16="http://schemas.microsoft.com/office/drawing/2014/main" id="{58D17169-B25F-4542-94E2-0391A62AE000}"/>
              </a:ext>
            </a:extLst>
          </p:cNvPr>
          <p:cNvGrpSpPr/>
          <p:nvPr/>
        </p:nvGrpSpPr>
        <p:grpSpPr>
          <a:xfrm>
            <a:off x="7366085" y="7006796"/>
            <a:ext cx="252717" cy="1804107"/>
            <a:chOff x="7251821" y="6799607"/>
            <a:chExt cx="252717" cy="1804107"/>
          </a:xfrm>
        </p:grpSpPr>
        <p:pic>
          <p:nvPicPr>
            <p:cNvPr id="9" name="Picture 8">
              <a:extLst>
                <a:ext uri="{FF2B5EF4-FFF2-40B4-BE49-F238E27FC236}">
                  <a16:creationId xmlns:a16="http://schemas.microsoft.com/office/drawing/2014/main" id="{0DBE2511-3552-4D88-94D1-073ACD5FC0F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58764" y="6799607"/>
              <a:ext cx="194390" cy="194390"/>
            </a:xfrm>
            <a:prstGeom prst="rect">
              <a:avLst/>
            </a:prstGeom>
          </p:spPr>
        </p:pic>
        <p:pic>
          <p:nvPicPr>
            <p:cNvPr id="11" name="Picture 10">
              <a:extLst>
                <a:ext uri="{FF2B5EF4-FFF2-40B4-BE49-F238E27FC236}">
                  <a16:creationId xmlns:a16="http://schemas.microsoft.com/office/drawing/2014/main" id="{C9DEE3FF-0A50-45EA-BB33-54AD39D3B98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276075" y="7060142"/>
              <a:ext cx="200685" cy="200685"/>
            </a:xfrm>
            <a:prstGeom prst="rect">
              <a:avLst/>
            </a:prstGeom>
          </p:spPr>
        </p:pic>
        <p:pic>
          <p:nvPicPr>
            <p:cNvPr id="12" name="Picture 11">
              <a:extLst>
                <a:ext uri="{FF2B5EF4-FFF2-40B4-BE49-F238E27FC236}">
                  <a16:creationId xmlns:a16="http://schemas.microsoft.com/office/drawing/2014/main" id="{2E98DCCE-62B4-48D1-90FF-FBB1EA3CE69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281257" y="7336679"/>
              <a:ext cx="203479" cy="203479"/>
            </a:xfrm>
            <a:prstGeom prst="rect">
              <a:avLst/>
            </a:prstGeom>
          </p:spPr>
        </p:pic>
        <p:pic>
          <p:nvPicPr>
            <p:cNvPr id="13" name="Picture 12">
              <a:extLst>
                <a:ext uri="{FF2B5EF4-FFF2-40B4-BE49-F238E27FC236}">
                  <a16:creationId xmlns:a16="http://schemas.microsoft.com/office/drawing/2014/main" id="{93D4D000-FC76-4815-9CCE-F56BE5B7FDDC}"/>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282279" y="7621568"/>
              <a:ext cx="202457" cy="202457"/>
            </a:xfrm>
            <a:prstGeom prst="rect">
              <a:avLst/>
            </a:prstGeom>
          </p:spPr>
        </p:pic>
        <p:pic>
          <p:nvPicPr>
            <p:cNvPr id="14" name="Picture 13">
              <a:extLst>
                <a:ext uri="{FF2B5EF4-FFF2-40B4-BE49-F238E27FC236}">
                  <a16:creationId xmlns:a16="http://schemas.microsoft.com/office/drawing/2014/main" id="{CC2BF5A1-8169-4BC9-B77C-B96869C35318}"/>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251821" y="8132869"/>
              <a:ext cx="214710" cy="214710"/>
            </a:xfrm>
            <a:prstGeom prst="rect">
              <a:avLst/>
            </a:prstGeom>
          </p:spPr>
        </p:pic>
        <p:pic>
          <p:nvPicPr>
            <p:cNvPr id="15" name="Picture 14">
              <a:extLst>
                <a:ext uri="{FF2B5EF4-FFF2-40B4-BE49-F238E27FC236}">
                  <a16:creationId xmlns:a16="http://schemas.microsoft.com/office/drawing/2014/main" id="{2059ABEA-735E-4608-A9E6-1F584F3D6194}"/>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272131" y="8425629"/>
              <a:ext cx="178085" cy="178085"/>
            </a:xfrm>
            <a:prstGeom prst="rect">
              <a:avLst/>
            </a:prstGeom>
          </p:spPr>
        </p:pic>
        <p:pic>
          <p:nvPicPr>
            <p:cNvPr id="16" name="Picture 15">
              <a:extLst>
                <a:ext uri="{FF2B5EF4-FFF2-40B4-BE49-F238E27FC236}">
                  <a16:creationId xmlns:a16="http://schemas.microsoft.com/office/drawing/2014/main" id="{5EBC7F97-F366-4ABE-9414-FA344A519FFB}"/>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262476" y="7848270"/>
              <a:ext cx="242062" cy="242062"/>
            </a:xfrm>
            <a:prstGeom prst="rect">
              <a:avLst/>
            </a:prstGeom>
          </p:spPr>
        </p:pic>
      </p:grpSp>
      <p:sp>
        <p:nvSpPr>
          <p:cNvPr id="17" name="Rectangle 16">
            <a:extLst>
              <a:ext uri="{FF2B5EF4-FFF2-40B4-BE49-F238E27FC236}">
                <a16:creationId xmlns:a16="http://schemas.microsoft.com/office/drawing/2014/main" id="{279AEE46-BCD5-421D-A774-82EFA7AF443B}"/>
              </a:ext>
            </a:extLst>
          </p:cNvPr>
          <p:cNvSpPr/>
          <p:nvPr/>
        </p:nvSpPr>
        <p:spPr>
          <a:xfrm>
            <a:off x="7636469" y="6901757"/>
            <a:ext cx="3603511" cy="2031325"/>
          </a:xfrm>
          <a:prstGeom prst="rect">
            <a:avLst/>
          </a:prstGeom>
        </p:spPr>
        <p:txBody>
          <a:bodyPr wrap="square">
            <a:spAutoFit/>
          </a:bodyPr>
          <a:lstStyle/>
          <a:p>
            <a:pPr algn="l"/>
            <a:r>
              <a:rPr lang="en-US" sz="1800" b="0" dirty="0" err="1">
                <a:latin typeface="+mj-lt"/>
              </a:rPr>
              <a:t>Brīvības</a:t>
            </a:r>
            <a:r>
              <a:rPr lang="en-US" sz="1800" b="0" dirty="0">
                <a:latin typeface="+mj-lt"/>
              </a:rPr>
              <a:t> </a:t>
            </a:r>
            <a:r>
              <a:rPr lang="lv-LV" sz="1800" b="0" dirty="0">
                <a:latin typeface="+mj-lt"/>
              </a:rPr>
              <a:t>iela</a:t>
            </a:r>
            <a:r>
              <a:rPr lang="en-US" sz="1800" b="0" dirty="0">
                <a:latin typeface="+mj-lt"/>
              </a:rPr>
              <a:t> 55, R</a:t>
            </a:r>
            <a:r>
              <a:rPr lang="lv-LV" sz="1800" b="0" dirty="0">
                <a:latin typeface="+mj-lt"/>
              </a:rPr>
              <a:t>ī</a:t>
            </a:r>
            <a:r>
              <a:rPr lang="en-US" sz="1800" b="0" dirty="0" err="1">
                <a:latin typeface="+mj-lt"/>
              </a:rPr>
              <a:t>ga</a:t>
            </a:r>
            <a:r>
              <a:rPr lang="en-US" sz="1800" b="0" dirty="0">
                <a:latin typeface="+mj-lt"/>
              </a:rPr>
              <a:t>, LV-1519, Latvia</a:t>
            </a:r>
          </a:p>
          <a:p>
            <a:pPr algn="l"/>
            <a:r>
              <a:rPr lang="en-US" sz="1800" b="0" dirty="0">
                <a:latin typeface="+mj-lt"/>
              </a:rPr>
              <a:t>+371 67013100</a:t>
            </a:r>
          </a:p>
          <a:p>
            <a:pPr algn="l"/>
            <a:r>
              <a:rPr lang="en-US" sz="1800" b="0" dirty="0">
                <a:latin typeface="+mj-lt"/>
              </a:rPr>
              <a:t>pasts@em.gov.lv</a:t>
            </a:r>
          </a:p>
          <a:p>
            <a:pPr algn="l"/>
            <a:r>
              <a:rPr lang="en-US" sz="1800" b="0" dirty="0">
                <a:latin typeface="+mj-lt"/>
              </a:rPr>
              <a:t>www.em.gov.lv</a:t>
            </a:r>
            <a:endParaRPr lang="lv-LV" sz="1800" b="0" dirty="0">
              <a:latin typeface="+mj-lt"/>
            </a:endParaRPr>
          </a:p>
          <a:p>
            <a:pPr algn="l"/>
            <a:r>
              <a:rPr lang="en-US" sz="1800" b="0" dirty="0">
                <a:latin typeface="+mj-lt"/>
              </a:rPr>
              <a:t>@</a:t>
            </a:r>
            <a:r>
              <a:rPr lang="en-US" sz="1800" b="0" dirty="0" err="1">
                <a:latin typeface="+mj-lt"/>
              </a:rPr>
              <a:t>EM_gov_lv</a:t>
            </a:r>
            <a:r>
              <a:rPr lang="en-US" sz="1800" b="0" dirty="0">
                <a:latin typeface="+mj-lt"/>
              </a:rPr>
              <a:t>, @</a:t>
            </a:r>
            <a:r>
              <a:rPr lang="en-US" sz="1800" b="0" dirty="0" err="1">
                <a:latin typeface="+mj-lt"/>
              </a:rPr>
              <a:t>siltinam</a:t>
            </a:r>
            <a:endParaRPr lang="lv-LV" sz="1800" b="0" dirty="0">
              <a:latin typeface="+mj-lt"/>
            </a:endParaRPr>
          </a:p>
          <a:p>
            <a:pPr algn="l"/>
            <a:r>
              <a:rPr lang="lv-LV" sz="1800" b="0" dirty="0">
                <a:latin typeface="+mj-lt"/>
              </a:rPr>
              <a:t>/</a:t>
            </a:r>
            <a:r>
              <a:rPr lang="en-US" sz="1800" b="0" dirty="0" err="1">
                <a:latin typeface="+mj-lt"/>
              </a:rPr>
              <a:t>ekonomikasministrija</a:t>
            </a:r>
            <a:endParaRPr lang="lv-LV" sz="1800" b="0" dirty="0">
              <a:latin typeface="+mj-lt"/>
            </a:endParaRPr>
          </a:p>
          <a:p>
            <a:pPr algn="l"/>
            <a:r>
              <a:rPr lang="lv-LV" sz="1800" b="0" dirty="0">
                <a:latin typeface="+mj-lt"/>
              </a:rPr>
              <a:t>/</a:t>
            </a:r>
            <a:r>
              <a:rPr lang="en-US" sz="1800" b="0" dirty="0" err="1">
                <a:latin typeface="+mj-lt"/>
              </a:rPr>
              <a:t>ekonomikasministrija</a:t>
            </a:r>
            <a:endParaRPr lang="en-US" sz="1800" b="0" dirty="0">
              <a:latin typeface="+mj-lt"/>
            </a:endParaRPr>
          </a:p>
        </p:txBody>
      </p:sp>
      <p:sp>
        <p:nvSpPr>
          <p:cNvPr id="18" name="TextBox 17">
            <a:extLst>
              <a:ext uri="{FF2B5EF4-FFF2-40B4-BE49-F238E27FC236}">
                <a16:creationId xmlns:a16="http://schemas.microsoft.com/office/drawing/2014/main" id="{FD710260-9E98-4E35-9C79-12A7D35E14DA}"/>
              </a:ext>
            </a:extLst>
          </p:cNvPr>
          <p:cNvSpPr txBox="1"/>
          <p:nvPr/>
        </p:nvSpPr>
        <p:spPr>
          <a:xfrm>
            <a:off x="7025779" y="4813723"/>
            <a:ext cx="3264035" cy="923330"/>
          </a:xfrm>
          <a:prstGeom prst="rect">
            <a:avLst/>
          </a:prstGeom>
          <a:noFill/>
        </p:spPr>
        <p:txBody>
          <a:bodyPr wrap="none" rtlCol="0">
            <a:spAutoFit/>
          </a:bodyPr>
          <a:lstStyle/>
          <a:p>
            <a:r>
              <a:rPr lang="lv-LV" sz="5400" dirty="0">
                <a:solidFill>
                  <a:srgbClr val="00869D"/>
                </a:solidFill>
                <a:latin typeface="Verdana" panose="020B0604030504040204" pitchFamily="34" charset="0"/>
                <a:ea typeface="Verdana" panose="020B0604030504040204" pitchFamily="34" charset="0"/>
                <a:cs typeface="Verdana" panose="020B0604030504040204" pitchFamily="34" charset="0"/>
              </a:rPr>
              <a:t>Paldies!</a:t>
            </a:r>
          </a:p>
        </p:txBody>
      </p:sp>
    </p:spTree>
    <p:extLst>
      <p:ext uri="{BB962C8B-B14F-4D97-AF65-F5344CB8AC3E}">
        <p14:creationId xmlns:p14="http://schemas.microsoft.com/office/powerpoint/2010/main" val="367509689"/>
      </p:ext>
    </p:extLst>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A8C87E5-01BD-45B4-9317-B86169FC75DC}"/>
              </a:ext>
            </a:extLst>
          </p:cNvPr>
          <p:cNvSpPr>
            <a:spLocks noGrp="1"/>
          </p:cNvSpPr>
          <p:nvPr>
            <p:ph type="title"/>
          </p:nvPr>
        </p:nvSpPr>
        <p:spPr>
          <a:xfrm>
            <a:off x="1192143" y="519290"/>
            <a:ext cx="14955977" cy="1885245"/>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3E709FD2-0D0B-43C9-A7A9-E4ED527AE83D}"/>
              </a:ext>
            </a:extLst>
          </p:cNvPr>
          <p:cNvSpPr>
            <a:spLocks noGrp="1"/>
          </p:cNvSpPr>
          <p:nvPr>
            <p:ph type="body" idx="1"/>
          </p:nvPr>
        </p:nvSpPr>
        <p:spPr>
          <a:xfrm>
            <a:off x="1192143" y="2596444"/>
            <a:ext cx="14955977" cy="618857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8E098D9C-81A2-4344-9007-BCE53696E26B}"/>
              </a:ext>
            </a:extLst>
          </p:cNvPr>
          <p:cNvSpPr>
            <a:spLocks noGrp="1"/>
          </p:cNvSpPr>
          <p:nvPr>
            <p:ph type="dt" sz="half" idx="2"/>
          </p:nvPr>
        </p:nvSpPr>
        <p:spPr>
          <a:xfrm>
            <a:off x="1192143" y="9040143"/>
            <a:ext cx="3901559" cy="519289"/>
          </a:xfrm>
          <a:prstGeom prst="rect">
            <a:avLst/>
          </a:prstGeom>
        </p:spPr>
        <p:txBody>
          <a:bodyPr vert="horz" lIns="91440" tIns="45720" rIns="91440" bIns="45720" rtlCol="0" anchor="ctr"/>
          <a:lstStyle>
            <a:lvl1pPr algn="l">
              <a:defRPr sz="1707">
                <a:solidFill>
                  <a:schemeClr val="tx1">
                    <a:tint val="75000"/>
                  </a:schemeClr>
                </a:solidFill>
              </a:defRPr>
            </a:lvl1pPr>
          </a:lstStyle>
          <a:p>
            <a:endParaRPr lang="lv-LV"/>
          </a:p>
        </p:txBody>
      </p:sp>
      <p:sp>
        <p:nvSpPr>
          <p:cNvPr id="5" name="Footer Placeholder 4">
            <a:extLst>
              <a:ext uri="{FF2B5EF4-FFF2-40B4-BE49-F238E27FC236}">
                <a16:creationId xmlns:a16="http://schemas.microsoft.com/office/drawing/2014/main" id="{1E14EFD7-0568-412D-9E48-37C217F158F1}"/>
              </a:ext>
            </a:extLst>
          </p:cNvPr>
          <p:cNvSpPr>
            <a:spLocks noGrp="1"/>
          </p:cNvSpPr>
          <p:nvPr>
            <p:ph type="ftr" sz="quarter" idx="3"/>
          </p:nvPr>
        </p:nvSpPr>
        <p:spPr>
          <a:xfrm>
            <a:off x="5743962" y="9040143"/>
            <a:ext cx="5852339" cy="519289"/>
          </a:xfrm>
          <a:prstGeom prst="rect">
            <a:avLst/>
          </a:prstGeom>
        </p:spPr>
        <p:txBody>
          <a:bodyPr vert="horz" lIns="91440" tIns="45720" rIns="91440" bIns="45720" rtlCol="0" anchor="ctr"/>
          <a:lstStyle>
            <a:lvl1pPr algn="ctr">
              <a:defRPr sz="1707">
                <a:solidFill>
                  <a:schemeClr val="tx1">
                    <a:tint val="75000"/>
                  </a:schemeClr>
                </a:solidFill>
              </a:defRPr>
            </a:lvl1pPr>
          </a:lstStyle>
          <a:p>
            <a:endParaRPr lang="lv-LV"/>
          </a:p>
        </p:txBody>
      </p:sp>
      <p:sp>
        <p:nvSpPr>
          <p:cNvPr id="6" name="Slide Number Placeholder 5">
            <a:extLst>
              <a:ext uri="{FF2B5EF4-FFF2-40B4-BE49-F238E27FC236}">
                <a16:creationId xmlns:a16="http://schemas.microsoft.com/office/drawing/2014/main" id="{8CC782A7-2A02-4C21-B234-2E3F0F9E4209}"/>
              </a:ext>
            </a:extLst>
          </p:cNvPr>
          <p:cNvSpPr>
            <a:spLocks noGrp="1"/>
          </p:cNvSpPr>
          <p:nvPr>
            <p:ph type="sldNum" sz="quarter" idx="4"/>
          </p:nvPr>
        </p:nvSpPr>
        <p:spPr>
          <a:xfrm>
            <a:off x="12246561" y="9040143"/>
            <a:ext cx="3901559" cy="519289"/>
          </a:xfrm>
          <a:prstGeom prst="rect">
            <a:avLst/>
          </a:prstGeom>
        </p:spPr>
        <p:txBody>
          <a:bodyPr vert="horz" lIns="91440" tIns="45720" rIns="91440" bIns="45720" rtlCol="0" anchor="ctr"/>
          <a:lstStyle>
            <a:lvl1pPr algn="r">
              <a:defRPr sz="1707">
                <a:solidFill>
                  <a:schemeClr val="tx1">
                    <a:tint val="75000"/>
                  </a:schemeClr>
                </a:solidFill>
              </a:defRPr>
            </a:lvl1pPr>
          </a:lstStyle>
          <a:p>
            <a:fld id="{58A6942C-14F7-4544-8CBB-D6572CFCDD99}" type="slidenum">
              <a:rPr lang="lv-LV" smtClean="0"/>
              <a:t>‹#›</a:t>
            </a:fld>
            <a:endParaRPr lang="lv-LV"/>
          </a:p>
        </p:txBody>
      </p:sp>
    </p:spTree>
    <p:extLst>
      <p:ext uri="{BB962C8B-B14F-4D97-AF65-F5344CB8AC3E}">
        <p14:creationId xmlns:p14="http://schemas.microsoft.com/office/powerpoint/2010/main" val="4159110099"/>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Lst>
  <p:hf hdr="0" ftr="0" dt="0"/>
  <p:txStyles>
    <p:titleStyle>
      <a:lvl1pPr algn="l" defTabSz="1300460" rtl="0" eaLnBrk="1" latinLnBrk="0" hangingPunct="1">
        <a:lnSpc>
          <a:spcPct val="90000"/>
        </a:lnSpc>
        <a:spcBef>
          <a:spcPct val="0"/>
        </a:spcBef>
        <a:buNone/>
        <a:defRPr sz="6258" kern="1200">
          <a:solidFill>
            <a:schemeClr val="tx1"/>
          </a:solidFill>
          <a:latin typeface="+mj-lt"/>
          <a:ea typeface="+mj-ea"/>
          <a:cs typeface="+mj-cs"/>
        </a:defRPr>
      </a:lvl1pPr>
    </p:titleStyle>
    <p:bodyStyle>
      <a:lvl1pPr marL="325115" indent="-325115" algn="l" defTabSz="1300460" rtl="0" eaLnBrk="1" latinLnBrk="0" hangingPunct="1">
        <a:lnSpc>
          <a:spcPct val="90000"/>
        </a:lnSpc>
        <a:spcBef>
          <a:spcPts val="1422"/>
        </a:spcBef>
        <a:buFont typeface="Arial" panose="020B0604020202020204" pitchFamily="34" charset="0"/>
        <a:buChar char="•"/>
        <a:defRPr sz="3982" kern="1200">
          <a:solidFill>
            <a:schemeClr val="tx1"/>
          </a:solidFill>
          <a:latin typeface="+mn-lt"/>
          <a:ea typeface="+mn-ea"/>
          <a:cs typeface="+mn-cs"/>
        </a:defRPr>
      </a:lvl1pPr>
      <a:lvl2pPr marL="975345" indent="-325115" algn="l" defTabSz="1300460" rtl="0" eaLnBrk="1" latinLnBrk="0" hangingPunct="1">
        <a:lnSpc>
          <a:spcPct val="90000"/>
        </a:lnSpc>
        <a:spcBef>
          <a:spcPts val="711"/>
        </a:spcBef>
        <a:buFont typeface="Arial" panose="020B0604020202020204" pitchFamily="34" charset="0"/>
        <a:buChar char="•"/>
        <a:defRPr sz="3413" kern="1200">
          <a:solidFill>
            <a:schemeClr val="tx1"/>
          </a:solidFill>
          <a:latin typeface="+mn-lt"/>
          <a:ea typeface="+mn-ea"/>
          <a:cs typeface="+mn-cs"/>
        </a:defRPr>
      </a:lvl2pPr>
      <a:lvl3pPr marL="1625575" indent="-325115" algn="l" defTabSz="1300460" rtl="0" eaLnBrk="1" latinLnBrk="0" hangingPunct="1">
        <a:lnSpc>
          <a:spcPct val="90000"/>
        </a:lnSpc>
        <a:spcBef>
          <a:spcPts val="711"/>
        </a:spcBef>
        <a:buFont typeface="Arial" panose="020B0604020202020204" pitchFamily="34" charset="0"/>
        <a:buChar char="•"/>
        <a:defRPr sz="2844" kern="1200">
          <a:solidFill>
            <a:schemeClr val="tx1"/>
          </a:solidFill>
          <a:latin typeface="+mn-lt"/>
          <a:ea typeface="+mn-ea"/>
          <a:cs typeface="+mn-cs"/>
        </a:defRPr>
      </a:lvl3pPr>
      <a:lvl4pPr marL="227580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4pPr>
      <a:lvl5pPr marL="292603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5pPr>
      <a:lvl6pPr marL="357626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649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72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95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p:bodyStyle>
    <p:otherStyle>
      <a:defPPr>
        <a:defRPr lang="lv-LV"/>
      </a:defPPr>
      <a:lvl1pPr marL="0" algn="l" defTabSz="1300460" rtl="0" eaLnBrk="1" latinLnBrk="0" hangingPunct="1">
        <a:defRPr sz="2560" kern="1200">
          <a:solidFill>
            <a:schemeClr val="tx1"/>
          </a:solidFill>
          <a:latin typeface="+mn-lt"/>
          <a:ea typeface="+mn-ea"/>
          <a:cs typeface="+mn-cs"/>
        </a:defRPr>
      </a:lvl1pPr>
      <a:lvl2pPr marL="650230" algn="l" defTabSz="1300460" rtl="0" eaLnBrk="1" latinLnBrk="0" hangingPunct="1">
        <a:defRPr sz="2560" kern="1200">
          <a:solidFill>
            <a:schemeClr val="tx1"/>
          </a:solidFill>
          <a:latin typeface="+mn-lt"/>
          <a:ea typeface="+mn-ea"/>
          <a:cs typeface="+mn-cs"/>
        </a:defRPr>
      </a:lvl2pPr>
      <a:lvl3pPr marL="1300460" algn="l" defTabSz="1300460" rtl="0" eaLnBrk="1" latinLnBrk="0" hangingPunct="1">
        <a:defRPr sz="2560" kern="1200">
          <a:solidFill>
            <a:schemeClr val="tx1"/>
          </a:solidFill>
          <a:latin typeface="+mn-lt"/>
          <a:ea typeface="+mn-ea"/>
          <a:cs typeface="+mn-cs"/>
        </a:defRPr>
      </a:lvl3pPr>
      <a:lvl4pPr marL="1950690" algn="l" defTabSz="1300460" rtl="0" eaLnBrk="1" latinLnBrk="0" hangingPunct="1">
        <a:defRPr sz="2560" kern="1200">
          <a:solidFill>
            <a:schemeClr val="tx1"/>
          </a:solidFill>
          <a:latin typeface="+mn-lt"/>
          <a:ea typeface="+mn-ea"/>
          <a:cs typeface="+mn-cs"/>
        </a:defRPr>
      </a:lvl4pPr>
      <a:lvl5pPr marL="2600919" algn="l" defTabSz="1300460" rtl="0" eaLnBrk="1" latinLnBrk="0" hangingPunct="1">
        <a:defRPr sz="2560" kern="1200">
          <a:solidFill>
            <a:schemeClr val="tx1"/>
          </a:solidFill>
          <a:latin typeface="+mn-lt"/>
          <a:ea typeface="+mn-ea"/>
          <a:cs typeface="+mn-cs"/>
        </a:defRPr>
      </a:lvl5pPr>
      <a:lvl6pPr marL="3251149" algn="l" defTabSz="1300460" rtl="0" eaLnBrk="1" latinLnBrk="0" hangingPunct="1">
        <a:defRPr sz="2560" kern="1200">
          <a:solidFill>
            <a:schemeClr val="tx1"/>
          </a:solidFill>
          <a:latin typeface="+mn-lt"/>
          <a:ea typeface="+mn-ea"/>
          <a:cs typeface="+mn-cs"/>
        </a:defRPr>
      </a:lvl6pPr>
      <a:lvl7pPr marL="3901379" algn="l" defTabSz="1300460" rtl="0" eaLnBrk="1" latinLnBrk="0" hangingPunct="1">
        <a:defRPr sz="2560" kern="1200">
          <a:solidFill>
            <a:schemeClr val="tx1"/>
          </a:solidFill>
          <a:latin typeface="+mn-lt"/>
          <a:ea typeface="+mn-ea"/>
          <a:cs typeface="+mn-cs"/>
        </a:defRPr>
      </a:lvl7pPr>
      <a:lvl8pPr marL="4551609" algn="l" defTabSz="1300460" rtl="0" eaLnBrk="1" latinLnBrk="0" hangingPunct="1">
        <a:defRPr sz="2560" kern="1200">
          <a:solidFill>
            <a:schemeClr val="tx1"/>
          </a:solidFill>
          <a:latin typeface="+mn-lt"/>
          <a:ea typeface="+mn-ea"/>
          <a:cs typeface="+mn-cs"/>
        </a:defRPr>
      </a:lvl8pPr>
      <a:lvl9pPr marL="5201839" algn="l" defTabSz="1300460" rtl="0" eaLnBrk="1" latinLnBrk="0" hangingPunct="1">
        <a:defRPr sz="2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5.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2.xml"/><Relationship Id="rId1" Type="http://schemas.openxmlformats.org/officeDocument/2006/relationships/slideLayout" Target="../slideLayouts/slideLayout25.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 Id="rId9"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58B4A-A1F4-4D53-8283-AB9A9FCFD2C7}"/>
              </a:ext>
            </a:extLst>
          </p:cNvPr>
          <p:cNvSpPr>
            <a:spLocks noGrp="1"/>
          </p:cNvSpPr>
          <p:nvPr>
            <p:ph type="ctrTitle"/>
          </p:nvPr>
        </p:nvSpPr>
        <p:spPr>
          <a:xfrm>
            <a:off x="2576944" y="4890697"/>
            <a:ext cx="13006387" cy="1088997"/>
          </a:xfrm>
        </p:spPr>
        <p:txBody>
          <a:bodyPr/>
          <a:lstStyle/>
          <a:p>
            <a:r>
              <a:rPr lang="lv-LV" dirty="0"/>
              <a:t>Nacionāla enerģētikas un klimata plāna (NEKP) pārskatīšanai nepieciešamo darba grupu izveidošana</a:t>
            </a:r>
          </a:p>
        </p:txBody>
      </p:sp>
      <p:sp>
        <p:nvSpPr>
          <p:cNvPr id="3" name="Subtitle 2">
            <a:extLst>
              <a:ext uri="{FF2B5EF4-FFF2-40B4-BE49-F238E27FC236}">
                <a16:creationId xmlns:a16="http://schemas.microsoft.com/office/drawing/2014/main" id="{8971AD60-13ED-4C3F-B331-1306009ACB6C}"/>
              </a:ext>
            </a:extLst>
          </p:cNvPr>
          <p:cNvSpPr>
            <a:spLocks noGrp="1"/>
          </p:cNvSpPr>
          <p:nvPr>
            <p:ph type="subTitle" idx="1"/>
          </p:nvPr>
        </p:nvSpPr>
        <p:spPr>
          <a:xfrm>
            <a:off x="1201003" y="6647721"/>
            <a:ext cx="15899642" cy="461074"/>
          </a:xfrm>
        </p:spPr>
        <p:txBody>
          <a:bodyPr/>
          <a:lstStyle/>
          <a:p>
            <a:r>
              <a:rPr lang="lv-LV" dirty="0"/>
              <a:t>Dmitrijs Skoruks, Ekonomikas ministrijas Ilgtspējīgas enerģētikas politikas </a:t>
            </a:r>
            <a:r>
              <a:rPr lang="lv-LV"/>
              <a:t>departamenta direktors</a:t>
            </a:r>
            <a:endParaRPr lang="lv-LV" dirty="0">
              <a:highlight>
                <a:srgbClr val="FFFF00"/>
              </a:highlight>
            </a:endParaRPr>
          </a:p>
        </p:txBody>
      </p:sp>
      <p:sp>
        <p:nvSpPr>
          <p:cNvPr id="9" name="Subtitle 2">
            <a:extLst>
              <a:ext uri="{FF2B5EF4-FFF2-40B4-BE49-F238E27FC236}">
                <a16:creationId xmlns:a16="http://schemas.microsoft.com/office/drawing/2014/main" id="{81D25533-121C-4530-8EC1-6ED8FF5E3E5B}"/>
              </a:ext>
            </a:extLst>
          </p:cNvPr>
          <p:cNvSpPr txBox="1">
            <a:spLocks/>
          </p:cNvSpPr>
          <p:nvPr/>
        </p:nvSpPr>
        <p:spPr>
          <a:xfrm>
            <a:off x="2166937" y="8445677"/>
            <a:ext cx="13006387" cy="461073"/>
          </a:xfrm>
          <a:prstGeom prst="rect">
            <a:avLst/>
          </a:prstGeom>
        </p:spPr>
        <p:txBody>
          <a:bodyPr/>
          <a:lstStyle>
            <a:lvl1pPr marL="0" indent="0" algn="ctr" defTabSz="914400" rtl="0" eaLnBrk="1" latinLnBrk="0" hangingPunct="1">
              <a:lnSpc>
                <a:spcPct val="90000"/>
              </a:lnSpc>
              <a:spcBef>
                <a:spcPts val="1000"/>
              </a:spcBef>
              <a:buFont typeface="Arial" panose="020B0604020202020204" pitchFamily="34" charset="0"/>
              <a:buNone/>
              <a:defRPr sz="2400" i="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lv-LV" b="0" dirty="0"/>
              <a:t>Rīga, 29.09.2021. </a:t>
            </a:r>
          </a:p>
        </p:txBody>
      </p:sp>
    </p:spTree>
    <p:extLst>
      <p:ext uri="{BB962C8B-B14F-4D97-AF65-F5344CB8AC3E}">
        <p14:creationId xmlns:p14="http://schemas.microsoft.com/office/powerpoint/2010/main" val="314503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8081B5D9-07E8-4CF0-8BC8-7AA162379A38}"/>
              </a:ext>
            </a:extLst>
          </p:cNvPr>
          <p:cNvGrpSpPr/>
          <p:nvPr/>
        </p:nvGrpSpPr>
        <p:grpSpPr>
          <a:xfrm>
            <a:off x="-2634812" y="906393"/>
            <a:ext cx="19831757" cy="8305340"/>
            <a:chOff x="-1852788" y="790037"/>
            <a:chExt cx="13944204" cy="5839692"/>
          </a:xfrm>
        </p:grpSpPr>
        <p:graphicFrame>
          <p:nvGraphicFramePr>
            <p:cNvPr id="16" name="Diagram 15">
              <a:extLst>
                <a:ext uri="{FF2B5EF4-FFF2-40B4-BE49-F238E27FC236}">
                  <a16:creationId xmlns:a16="http://schemas.microsoft.com/office/drawing/2014/main" id="{9B34AC4E-3825-4BA9-9C8D-6E7FB33EB745}"/>
                </a:ext>
              </a:extLst>
            </p:cNvPr>
            <p:cNvGraphicFramePr/>
            <p:nvPr/>
          </p:nvGraphicFramePr>
          <p:xfrm>
            <a:off x="-1852788" y="1417638"/>
            <a:ext cx="5600700" cy="4275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 2">
              <a:extLst>
                <a:ext uri="{FF2B5EF4-FFF2-40B4-BE49-F238E27FC236}">
                  <a16:creationId xmlns:a16="http://schemas.microsoft.com/office/drawing/2014/main" id="{422C7736-2AAF-405D-A67C-386A08280A5B}"/>
                </a:ext>
              </a:extLst>
            </p:cNvPr>
            <p:cNvGraphicFramePr/>
            <p:nvPr/>
          </p:nvGraphicFramePr>
          <p:xfrm>
            <a:off x="1753616" y="790037"/>
            <a:ext cx="10337800" cy="583969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pSp>
      <p:sp>
        <p:nvSpPr>
          <p:cNvPr id="31748" name="Slide Number Placeholder 5">
            <a:extLst>
              <a:ext uri="{FF2B5EF4-FFF2-40B4-BE49-F238E27FC236}">
                <a16:creationId xmlns:a16="http://schemas.microsoft.com/office/drawing/2014/main" id="{FE9C5F40-0480-4298-87BB-BA7EB80952EA}"/>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334327">
              <a:spcBef>
                <a:spcPct val="20000"/>
              </a:spcBef>
              <a:buFont typeface="Arial" panose="020B0604020202020204" pitchFamily="34" charset="0"/>
              <a:buChar char="•"/>
              <a:defRPr sz="4693">
                <a:solidFill>
                  <a:schemeClr val="tx1"/>
                </a:solidFill>
                <a:latin typeface="Times New Roman" panose="02020603050405020304" pitchFamily="18" charset="0"/>
              </a:defRPr>
            </a:lvl1pPr>
            <a:lvl2pPr marL="1056623" indent="-406394" defTabSz="1334327">
              <a:spcBef>
                <a:spcPct val="20000"/>
              </a:spcBef>
              <a:buFont typeface="Arial" panose="020B0604020202020204" pitchFamily="34" charset="0"/>
              <a:buChar char="–"/>
              <a:defRPr sz="4124">
                <a:solidFill>
                  <a:schemeClr val="tx1"/>
                </a:solidFill>
                <a:latin typeface="Times New Roman" panose="02020603050405020304" pitchFamily="18" charset="0"/>
              </a:defRPr>
            </a:lvl2pPr>
            <a:lvl3pPr marL="1625575" indent="-325115" defTabSz="1334327">
              <a:spcBef>
                <a:spcPct val="20000"/>
              </a:spcBef>
              <a:buFont typeface="Arial" panose="020B0604020202020204" pitchFamily="34" charset="0"/>
              <a:buChar char="•"/>
              <a:defRPr sz="3556">
                <a:solidFill>
                  <a:schemeClr val="tx1"/>
                </a:solidFill>
                <a:latin typeface="Times New Roman" panose="02020603050405020304" pitchFamily="18" charset="0"/>
              </a:defRPr>
            </a:lvl3pPr>
            <a:lvl4pPr marL="2275804" indent="-325115" defTabSz="1334327">
              <a:spcBef>
                <a:spcPct val="20000"/>
              </a:spcBef>
              <a:buFont typeface="Arial" panose="020B0604020202020204" pitchFamily="34" charset="0"/>
              <a:buChar char="–"/>
              <a:defRPr sz="2702">
                <a:solidFill>
                  <a:schemeClr val="tx1"/>
                </a:solidFill>
                <a:latin typeface="Times New Roman" panose="02020603050405020304" pitchFamily="18" charset="0"/>
              </a:defRPr>
            </a:lvl4pPr>
            <a:lvl5pPr marL="2926034" indent="-325115" defTabSz="1334327">
              <a:spcBef>
                <a:spcPct val="20000"/>
              </a:spcBef>
              <a:buFont typeface="Arial" panose="020B0604020202020204" pitchFamily="34" charset="0"/>
              <a:buChar char="»"/>
              <a:defRPr sz="2702">
                <a:solidFill>
                  <a:schemeClr val="tx1"/>
                </a:solidFill>
                <a:latin typeface="Times New Roman" panose="02020603050405020304" pitchFamily="18" charset="0"/>
              </a:defRPr>
            </a:lvl5pPr>
            <a:lvl6pPr marL="3576264" indent="-325115" defTabSz="1334327" eaLnBrk="0" fontAlgn="base" hangingPunct="0">
              <a:spcBef>
                <a:spcPct val="20000"/>
              </a:spcBef>
              <a:spcAft>
                <a:spcPct val="0"/>
              </a:spcAft>
              <a:buFont typeface="Arial" panose="020B0604020202020204" pitchFamily="34" charset="0"/>
              <a:buChar char="»"/>
              <a:defRPr sz="2702">
                <a:solidFill>
                  <a:schemeClr val="tx1"/>
                </a:solidFill>
                <a:latin typeface="Times New Roman" panose="02020603050405020304" pitchFamily="18" charset="0"/>
              </a:defRPr>
            </a:lvl6pPr>
            <a:lvl7pPr marL="4226494" indent="-325115" defTabSz="1334327" eaLnBrk="0" fontAlgn="base" hangingPunct="0">
              <a:spcBef>
                <a:spcPct val="20000"/>
              </a:spcBef>
              <a:spcAft>
                <a:spcPct val="0"/>
              </a:spcAft>
              <a:buFont typeface="Arial" panose="020B0604020202020204" pitchFamily="34" charset="0"/>
              <a:buChar char="»"/>
              <a:defRPr sz="2702">
                <a:solidFill>
                  <a:schemeClr val="tx1"/>
                </a:solidFill>
                <a:latin typeface="Times New Roman" panose="02020603050405020304" pitchFamily="18" charset="0"/>
              </a:defRPr>
            </a:lvl7pPr>
            <a:lvl8pPr marL="4876724" indent="-325115" defTabSz="1334327" eaLnBrk="0" fontAlgn="base" hangingPunct="0">
              <a:spcBef>
                <a:spcPct val="20000"/>
              </a:spcBef>
              <a:spcAft>
                <a:spcPct val="0"/>
              </a:spcAft>
              <a:buFont typeface="Arial" panose="020B0604020202020204" pitchFamily="34" charset="0"/>
              <a:buChar char="»"/>
              <a:defRPr sz="2702">
                <a:solidFill>
                  <a:schemeClr val="tx1"/>
                </a:solidFill>
                <a:latin typeface="Times New Roman" panose="02020603050405020304" pitchFamily="18" charset="0"/>
              </a:defRPr>
            </a:lvl8pPr>
            <a:lvl9pPr marL="5526954" indent="-325115" defTabSz="1334327" eaLnBrk="0" fontAlgn="base" hangingPunct="0">
              <a:spcBef>
                <a:spcPct val="20000"/>
              </a:spcBef>
              <a:spcAft>
                <a:spcPct val="0"/>
              </a:spcAft>
              <a:buFont typeface="Arial" panose="020B0604020202020204" pitchFamily="34" charset="0"/>
              <a:buChar char="»"/>
              <a:defRPr sz="2702">
                <a:solidFill>
                  <a:schemeClr val="tx1"/>
                </a:solidFill>
                <a:latin typeface="Times New Roman" panose="02020603050405020304" pitchFamily="18" charset="0"/>
              </a:defRPr>
            </a:lvl9pPr>
          </a:lstStyle>
          <a:p>
            <a:pPr fontAlgn="base" hangingPunct="1">
              <a:spcBef>
                <a:spcPct val="0"/>
              </a:spcBef>
              <a:spcAft>
                <a:spcPct val="0"/>
              </a:spcAft>
              <a:buNone/>
            </a:pPr>
            <a:fld id="{7CD4E1E6-FD15-4DF4-9398-F3F9B869E8FB}" type="slidenum">
              <a:rPr lang="en-US" altLang="lv-LV" sz="1422" b="0" kern="1200">
                <a:solidFill>
                  <a:srgbClr val="898989"/>
                </a:solidFill>
                <a:latin typeface="Verdana" panose="020B0604030504040204" pitchFamily="34" charset="0"/>
                <a:ea typeface="+mn-ea"/>
                <a:cs typeface="Arial" panose="020B0604020202020204" pitchFamily="34" charset="0"/>
              </a:rPr>
              <a:pPr fontAlgn="base" hangingPunct="1">
                <a:spcBef>
                  <a:spcPct val="0"/>
                </a:spcBef>
                <a:spcAft>
                  <a:spcPct val="0"/>
                </a:spcAft>
                <a:buNone/>
              </a:pPr>
              <a:t>2</a:t>
            </a:fld>
            <a:endParaRPr lang="en-US" altLang="lv-LV" sz="1422" b="0" kern="1200">
              <a:solidFill>
                <a:srgbClr val="898989"/>
              </a:solidFill>
              <a:latin typeface="Verdana" panose="020B0604030504040204" pitchFamily="34" charset="0"/>
              <a:ea typeface="+mn-ea"/>
              <a:cs typeface="Arial" panose="020B0604020202020204" pitchFamily="34" charset="0"/>
            </a:endParaRPr>
          </a:p>
        </p:txBody>
      </p:sp>
      <p:sp>
        <p:nvSpPr>
          <p:cNvPr id="9" name="Title 1">
            <a:extLst>
              <a:ext uri="{FF2B5EF4-FFF2-40B4-BE49-F238E27FC236}">
                <a16:creationId xmlns:a16="http://schemas.microsoft.com/office/drawing/2014/main" id="{59BB48AC-BC96-4C5D-A3B3-7611F64D2FCA}"/>
              </a:ext>
            </a:extLst>
          </p:cNvPr>
          <p:cNvSpPr>
            <a:spLocks noGrp="1"/>
          </p:cNvSpPr>
          <p:nvPr>
            <p:ph type="title"/>
          </p:nvPr>
        </p:nvSpPr>
        <p:spPr>
          <a:xfrm>
            <a:off x="2637349" y="541866"/>
            <a:ext cx="13835662" cy="1474330"/>
          </a:xfrm>
        </p:spPr>
        <p:txBody>
          <a:bodyPr/>
          <a:lstStyle/>
          <a:p>
            <a:pPr eaLnBrk="1" hangingPunct="1"/>
            <a:r>
              <a:rPr lang="lv-LV" altLang="lv-LV" dirty="0">
                <a:solidFill>
                  <a:srgbClr val="01859C"/>
                </a:solidFill>
              </a:rPr>
              <a:t>GALVENIE SPĒKĀ ESOŠIE NEKP MĒRĶI 2030. gadam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25E797-5FA8-415E-B8A4-F400D966E80F}"/>
              </a:ext>
            </a:extLst>
          </p:cNvPr>
          <p:cNvSpPr>
            <a:spLocks noGrp="1"/>
          </p:cNvSpPr>
          <p:nvPr>
            <p:ph idx="1"/>
          </p:nvPr>
        </p:nvSpPr>
        <p:spPr>
          <a:xfrm>
            <a:off x="663508" y="2080768"/>
            <a:ext cx="16437137" cy="6667447"/>
          </a:xfrm>
        </p:spPr>
        <p:txBody>
          <a:bodyPr>
            <a:normAutofit/>
          </a:bodyPr>
          <a:lstStyle/>
          <a:p>
            <a:pPr marL="487672" indent="-487672" algn="just">
              <a:buFont typeface="Arial" panose="020B0604020202020204" pitchFamily="34" charset="0"/>
              <a:buChar char="•"/>
            </a:pPr>
            <a:r>
              <a:rPr lang="lv-LV" sz="3000" dirty="0"/>
              <a:t>Papildu </a:t>
            </a:r>
            <a:r>
              <a:rPr lang="lv-LV" sz="3100" dirty="0"/>
              <a:t>pasākumu īstenošana 2021.-2035. gada periodā būs nepieciešams finansējums, līdzvērtīgs ar 0,35% no IKP;</a:t>
            </a:r>
          </a:p>
          <a:p>
            <a:pPr marL="487672" indent="-487672" algn="just">
              <a:buFont typeface="Arial" panose="020B0604020202020204" pitchFamily="34" charset="0"/>
              <a:buChar char="•"/>
            </a:pPr>
            <a:r>
              <a:rPr lang="lv-LV" sz="3100" dirty="0"/>
              <a:t>Ieguldījumi energoefektivitātes 2030. gada mērķu sasniegšanai ~ 4 mljrd.EUR</a:t>
            </a:r>
          </a:p>
          <a:p>
            <a:pPr marL="487672" indent="-487672" algn="just">
              <a:buFont typeface="Arial" panose="020B0604020202020204" pitchFamily="34" charset="0"/>
              <a:buChar char="•"/>
            </a:pPr>
            <a:r>
              <a:rPr lang="lv-LV" sz="3100" dirty="0"/>
              <a:t>Energoefektivitātes pasākumi sekmēs (tiešā veidā) līdz 2100 un (kopā) aptuveni 3150 jaunu darba vietu izveidošanu (vidēji gadā visa 2020. – 2030.gada periodā;</a:t>
            </a:r>
          </a:p>
          <a:p>
            <a:pPr marL="487672" indent="-487672" algn="just">
              <a:buFont typeface="Arial" panose="020B0604020202020204" pitchFamily="34" charset="0"/>
              <a:buChar char="•"/>
            </a:pPr>
            <a:r>
              <a:rPr lang="lv-LV" sz="3100" dirty="0"/>
              <a:t>Vienlaikus, ieguvumi izpaudīsies kā enerģijas importa, tai skaitā no trešajām valstīm, samazinājums;</a:t>
            </a:r>
          </a:p>
          <a:p>
            <a:pPr marL="487672" indent="-487672" algn="just">
              <a:buFont typeface="Arial" panose="020B0604020202020204" pitchFamily="34" charset="0"/>
              <a:buChar char="•"/>
            </a:pPr>
            <a:r>
              <a:rPr lang="lv-LV" sz="3100" dirty="0"/>
              <a:t>Papildu pasākumu īstenošana veicinās uzņēmumu un sabiedrības konkurētspēju esošajā ES klimata politikas kontekstā;</a:t>
            </a:r>
          </a:p>
          <a:p>
            <a:pPr marL="487672" indent="-487672" algn="just">
              <a:buFont typeface="Arial" panose="020B0604020202020204" pitchFamily="34" charset="0"/>
              <a:buChar char="•"/>
            </a:pPr>
            <a:r>
              <a:rPr lang="lv-LV" sz="3100" dirty="0"/>
              <a:t>Plānā iekļautie pasākumi pētniecības un inovāciju atbalstam sekmēs zinātnes attīstību un veikto pētījumu praktiskās izmantošanas līmeņa kāpināšanu. </a:t>
            </a:r>
            <a:endParaRPr lang="lv-LV" dirty="0">
              <a:latin typeface="+mn-lt"/>
            </a:endParaRPr>
          </a:p>
          <a:p>
            <a:endParaRPr lang="lv-LV" dirty="0">
              <a:latin typeface="+mn-lt"/>
            </a:endParaRPr>
          </a:p>
        </p:txBody>
      </p:sp>
      <p:sp>
        <p:nvSpPr>
          <p:cNvPr id="6" name="Slide Number Placeholder 5">
            <a:extLst>
              <a:ext uri="{FF2B5EF4-FFF2-40B4-BE49-F238E27FC236}">
                <a16:creationId xmlns:a16="http://schemas.microsoft.com/office/drawing/2014/main" id="{B3A07F5C-9551-47CD-B4BB-40B87E5865FE}"/>
              </a:ext>
            </a:extLst>
          </p:cNvPr>
          <p:cNvSpPr>
            <a:spLocks noGrp="1"/>
          </p:cNvSpPr>
          <p:nvPr>
            <p:ph type="sldNum" sz="quarter" idx="13"/>
          </p:nvPr>
        </p:nvSpPr>
        <p:spPr/>
        <p:txBody>
          <a:bodyPr/>
          <a:lstStyle/>
          <a:p>
            <a:pPr defTabSz="1300460" hangingPunct="1"/>
            <a:fld id="{5954FCF2-CCAE-4D1C-A214-E31B40EDEC2C}" type="slidenum">
              <a:rPr lang="en-US" altLang="lv-LV" b="0" kern="1200">
                <a:solidFill>
                  <a:prstClr val="black">
                    <a:tint val="75000"/>
                  </a:prstClr>
                </a:solidFill>
                <a:ea typeface="+mn-ea"/>
                <a:cs typeface="+mn-cs"/>
              </a:rPr>
              <a:pPr defTabSz="1300460" hangingPunct="1"/>
              <a:t>3</a:t>
            </a:fld>
            <a:endParaRPr lang="en-US" altLang="lv-LV" b="0" kern="1200">
              <a:solidFill>
                <a:prstClr val="black">
                  <a:tint val="75000"/>
                </a:prstClr>
              </a:solidFill>
              <a:ea typeface="+mn-ea"/>
              <a:cs typeface="+mn-cs"/>
            </a:endParaRPr>
          </a:p>
        </p:txBody>
      </p:sp>
      <p:sp>
        <p:nvSpPr>
          <p:cNvPr id="7" name="Title 1">
            <a:extLst>
              <a:ext uri="{FF2B5EF4-FFF2-40B4-BE49-F238E27FC236}">
                <a16:creationId xmlns:a16="http://schemas.microsoft.com/office/drawing/2014/main" id="{DE7E74CB-4567-4EA8-B8C1-AED76F194ED2}"/>
              </a:ext>
            </a:extLst>
          </p:cNvPr>
          <p:cNvSpPr>
            <a:spLocks noGrp="1"/>
          </p:cNvSpPr>
          <p:nvPr>
            <p:ph type="title"/>
          </p:nvPr>
        </p:nvSpPr>
        <p:spPr>
          <a:xfrm>
            <a:off x="2637587" y="871031"/>
            <a:ext cx="13835662" cy="493746"/>
          </a:xfrm>
        </p:spPr>
        <p:txBody>
          <a:bodyPr>
            <a:normAutofit fontScale="90000"/>
          </a:bodyPr>
          <a:lstStyle/>
          <a:p>
            <a:pPr eaLnBrk="1" hangingPunct="1"/>
            <a:r>
              <a:rPr lang="lv-LV" altLang="lv-LV" dirty="0">
                <a:solidFill>
                  <a:srgbClr val="01859C"/>
                </a:solidFill>
              </a:rPr>
              <a:t>NEKP-2030 IETEKME</a:t>
            </a:r>
          </a:p>
        </p:txBody>
      </p:sp>
    </p:spTree>
    <p:extLst>
      <p:ext uri="{BB962C8B-B14F-4D97-AF65-F5344CB8AC3E}">
        <p14:creationId xmlns:p14="http://schemas.microsoft.com/office/powerpoint/2010/main" val="3925490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8081B5D9-07E8-4CF0-8BC8-7AA162379A38}"/>
              </a:ext>
            </a:extLst>
          </p:cNvPr>
          <p:cNvGrpSpPr/>
          <p:nvPr/>
        </p:nvGrpSpPr>
        <p:grpSpPr>
          <a:xfrm>
            <a:off x="-2444831" y="1589286"/>
            <a:ext cx="19907924" cy="8012590"/>
            <a:chOff x="-1852788" y="1235621"/>
            <a:chExt cx="13997759" cy="5633852"/>
          </a:xfrm>
        </p:grpSpPr>
        <p:graphicFrame>
          <p:nvGraphicFramePr>
            <p:cNvPr id="16" name="Diagram 15">
              <a:extLst>
                <a:ext uri="{FF2B5EF4-FFF2-40B4-BE49-F238E27FC236}">
                  <a16:creationId xmlns:a16="http://schemas.microsoft.com/office/drawing/2014/main" id="{9B34AC4E-3825-4BA9-9C8D-6E7FB33EB745}"/>
                </a:ext>
              </a:extLst>
            </p:cNvPr>
            <p:cNvGraphicFramePr/>
            <p:nvPr/>
          </p:nvGraphicFramePr>
          <p:xfrm>
            <a:off x="-1852788" y="1417638"/>
            <a:ext cx="5600700" cy="4275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 2">
              <a:extLst>
                <a:ext uri="{FF2B5EF4-FFF2-40B4-BE49-F238E27FC236}">
                  <a16:creationId xmlns:a16="http://schemas.microsoft.com/office/drawing/2014/main" id="{422C7736-2AAF-405D-A67C-386A08280A5B}"/>
                </a:ext>
              </a:extLst>
            </p:cNvPr>
            <p:cNvGraphicFramePr/>
            <p:nvPr>
              <p:extLst>
                <p:ext uri="{D42A27DB-BD31-4B8C-83A1-F6EECF244321}">
                  <p14:modId xmlns:p14="http://schemas.microsoft.com/office/powerpoint/2010/main" val="3174611962"/>
                </p:ext>
              </p:extLst>
            </p:nvPr>
          </p:nvGraphicFramePr>
          <p:xfrm>
            <a:off x="1811103" y="1235621"/>
            <a:ext cx="10333868" cy="563385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pSp>
      <p:sp>
        <p:nvSpPr>
          <p:cNvPr id="31748" name="Slide Number Placeholder 5">
            <a:extLst>
              <a:ext uri="{FF2B5EF4-FFF2-40B4-BE49-F238E27FC236}">
                <a16:creationId xmlns:a16="http://schemas.microsoft.com/office/drawing/2014/main" id="{FE9C5F40-0480-4298-87BB-BA7EB80952EA}"/>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334327">
              <a:spcBef>
                <a:spcPct val="20000"/>
              </a:spcBef>
              <a:buFont typeface="Arial" panose="020B0604020202020204" pitchFamily="34" charset="0"/>
              <a:buChar char="•"/>
              <a:defRPr sz="4693">
                <a:solidFill>
                  <a:schemeClr val="tx1"/>
                </a:solidFill>
                <a:latin typeface="Times New Roman" panose="02020603050405020304" pitchFamily="18" charset="0"/>
              </a:defRPr>
            </a:lvl1pPr>
            <a:lvl2pPr marL="1056623" indent="-406394" defTabSz="1334327">
              <a:spcBef>
                <a:spcPct val="20000"/>
              </a:spcBef>
              <a:buFont typeface="Arial" panose="020B0604020202020204" pitchFamily="34" charset="0"/>
              <a:buChar char="–"/>
              <a:defRPr sz="4124">
                <a:solidFill>
                  <a:schemeClr val="tx1"/>
                </a:solidFill>
                <a:latin typeface="Times New Roman" panose="02020603050405020304" pitchFamily="18" charset="0"/>
              </a:defRPr>
            </a:lvl2pPr>
            <a:lvl3pPr marL="1625575" indent="-325115" defTabSz="1334327">
              <a:spcBef>
                <a:spcPct val="20000"/>
              </a:spcBef>
              <a:buFont typeface="Arial" panose="020B0604020202020204" pitchFamily="34" charset="0"/>
              <a:buChar char="•"/>
              <a:defRPr sz="3556">
                <a:solidFill>
                  <a:schemeClr val="tx1"/>
                </a:solidFill>
                <a:latin typeface="Times New Roman" panose="02020603050405020304" pitchFamily="18" charset="0"/>
              </a:defRPr>
            </a:lvl3pPr>
            <a:lvl4pPr marL="2275804" indent="-325115" defTabSz="1334327">
              <a:spcBef>
                <a:spcPct val="20000"/>
              </a:spcBef>
              <a:buFont typeface="Arial" panose="020B0604020202020204" pitchFamily="34" charset="0"/>
              <a:buChar char="–"/>
              <a:defRPr sz="2702">
                <a:solidFill>
                  <a:schemeClr val="tx1"/>
                </a:solidFill>
                <a:latin typeface="Times New Roman" panose="02020603050405020304" pitchFamily="18" charset="0"/>
              </a:defRPr>
            </a:lvl4pPr>
            <a:lvl5pPr marL="2926034" indent="-325115" defTabSz="1334327">
              <a:spcBef>
                <a:spcPct val="20000"/>
              </a:spcBef>
              <a:buFont typeface="Arial" panose="020B0604020202020204" pitchFamily="34" charset="0"/>
              <a:buChar char="»"/>
              <a:defRPr sz="2702">
                <a:solidFill>
                  <a:schemeClr val="tx1"/>
                </a:solidFill>
                <a:latin typeface="Times New Roman" panose="02020603050405020304" pitchFamily="18" charset="0"/>
              </a:defRPr>
            </a:lvl5pPr>
            <a:lvl6pPr marL="3576264" indent="-325115" defTabSz="1334327" eaLnBrk="0" fontAlgn="base" hangingPunct="0">
              <a:spcBef>
                <a:spcPct val="20000"/>
              </a:spcBef>
              <a:spcAft>
                <a:spcPct val="0"/>
              </a:spcAft>
              <a:buFont typeface="Arial" panose="020B0604020202020204" pitchFamily="34" charset="0"/>
              <a:buChar char="»"/>
              <a:defRPr sz="2702">
                <a:solidFill>
                  <a:schemeClr val="tx1"/>
                </a:solidFill>
                <a:latin typeface="Times New Roman" panose="02020603050405020304" pitchFamily="18" charset="0"/>
              </a:defRPr>
            </a:lvl6pPr>
            <a:lvl7pPr marL="4226494" indent="-325115" defTabSz="1334327" eaLnBrk="0" fontAlgn="base" hangingPunct="0">
              <a:spcBef>
                <a:spcPct val="20000"/>
              </a:spcBef>
              <a:spcAft>
                <a:spcPct val="0"/>
              </a:spcAft>
              <a:buFont typeface="Arial" panose="020B0604020202020204" pitchFamily="34" charset="0"/>
              <a:buChar char="»"/>
              <a:defRPr sz="2702">
                <a:solidFill>
                  <a:schemeClr val="tx1"/>
                </a:solidFill>
                <a:latin typeface="Times New Roman" panose="02020603050405020304" pitchFamily="18" charset="0"/>
              </a:defRPr>
            </a:lvl7pPr>
            <a:lvl8pPr marL="4876724" indent="-325115" defTabSz="1334327" eaLnBrk="0" fontAlgn="base" hangingPunct="0">
              <a:spcBef>
                <a:spcPct val="20000"/>
              </a:spcBef>
              <a:spcAft>
                <a:spcPct val="0"/>
              </a:spcAft>
              <a:buFont typeface="Arial" panose="020B0604020202020204" pitchFamily="34" charset="0"/>
              <a:buChar char="»"/>
              <a:defRPr sz="2702">
                <a:solidFill>
                  <a:schemeClr val="tx1"/>
                </a:solidFill>
                <a:latin typeface="Times New Roman" panose="02020603050405020304" pitchFamily="18" charset="0"/>
              </a:defRPr>
            </a:lvl8pPr>
            <a:lvl9pPr marL="5526954" indent="-325115" defTabSz="1334327" eaLnBrk="0" fontAlgn="base" hangingPunct="0">
              <a:spcBef>
                <a:spcPct val="20000"/>
              </a:spcBef>
              <a:spcAft>
                <a:spcPct val="0"/>
              </a:spcAft>
              <a:buFont typeface="Arial" panose="020B0604020202020204" pitchFamily="34" charset="0"/>
              <a:buChar char="»"/>
              <a:defRPr sz="2702">
                <a:solidFill>
                  <a:schemeClr val="tx1"/>
                </a:solidFill>
                <a:latin typeface="Times New Roman" panose="02020603050405020304" pitchFamily="18" charset="0"/>
              </a:defRPr>
            </a:lvl9pPr>
          </a:lstStyle>
          <a:p>
            <a:pPr fontAlgn="base" hangingPunct="1">
              <a:spcBef>
                <a:spcPct val="0"/>
              </a:spcBef>
              <a:spcAft>
                <a:spcPct val="0"/>
              </a:spcAft>
              <a:buNone/>
            </a:pPr>
            <a:fld id="{7CD4E1E6-FD15-4DF4-9398-F3F9B869E8FB}" type="slidenum">
              <a:rPr lang="en-US" altLang="lv-LV" sz="1422" b="0" kern="1200">
                <a:solidFill>
                  <a:srgbClr val="898989"/>
                </a:solidFill>
                <a:latin typeface="Verdana" panose="020B0604030504040204" pitchFamily="34" charset="0"/>
                <a:ea typeface="+mn-ea"/>
                <a:cs typeface="Arial" panose="020B0604020202020204" pitchFamily="34" charset="0"/>
              </a:rPr>
              <a:pPr fontAlgn="base" hangingPunct="1">
                <a:spcBef>
                  <a:spcPct val="0"/>
                </a:spcBef>
                <a:spcAft>
                  <a:spcPct val="0"/>
                </a:spcAft>
                <a:buNone/>
              </a:pPr>
              <a:t>4</a:t>
            </a:fld>
            <a:endParaRPr lang="en-US" altLang="lv-LV" sz="1422" b="0" kern="1200">
              <a:solidFill>
                <a:srgbClr val="898989"/>
              </a:solidFill>
              <a:latin typeface="Verdana" panose="020B0604030504040204" pitchFamily="34" charset="0"/>
              <a:ea typeface="+mn-ea"/>
              <a:cs typeface="Arial" panose="020B0604020202020204" pitchFamily="34" charset="0"/>
            </a:endParaRPr>
          </a:p>
        </p:txBody>
      </p:sp>
      <p:sp>
        <p:nvSpPr>
          <p:cNvPr id="9" name="Title 1">
            <a:extLst>
              <a:ext uri="{FF2B5EF4-FFF2-40B4-BE49-F238E27FC236}">
                <a16:creationId xmlns:a16="http://schemas.microsoft.com/office/drawing/2014/main" id="{59BB48AC-BC96-4C5D-A3B3-7611F64D2FCA}"/>
              </a:ext>
            </a:extLst>
          </p:cNvPr>
          <p:cNvSpPr>
            <a:spLocks noGrp="1"/>
          </p:cNvSpPr>
          <p:nvPr>
            <p:ph type="title"/>
          </p:nvPr>
        </p:nvSpPr>
        <p:spPr>
          <a:xfrm>
            <a:off x="2637349" y="541867"/>
            <a:ext cx="13835662" cy="998246"/>
          </a:xfrm>
        </p:spPr>
        <p:txBody>
          <a:bodyPr/>
          <a:lstStyle/>
          <a:p>
            <a:r>
              <a:rPr lang="lv-LV" altLang="lv-LV" dirty="0">
                <a:solidFill>
                  <a:srgbClr val="01859C"/>
                </a:solidFill>
              </a:rPr>
              <a:t>«ZAĻĀ KURSA» UN «FIT FOR 55» ietekme</a:t>
            </a:r>
          </a:p>
        </p:txBody>
      </p:sp>
      <p:sp>
        <p:nvSpPr>
          <p:cNvPr id="7" name="Rectangle: Rounded Corners 6">
            <a:extLst>
              <a:ext uri="{FF2B5EF4-FFF2-40B4-BE49-F238E27FC236}">
                <a16:creationId xmlns:a16="http://schemas.microsoft.com/office/drawing/2014/main" id="{4CEA6892-58B8-40AE-806A-84F96A82EEA0}"/>
              </a:ext>
            </a:extLst>
          </p:cNvPr>
          <p:cNvSpPr/>
          <p:nvPr/>
        </p:nvSpPr>
        <p:spPr>
          <a:xfrm>
            <a:off x="13142976" y="5742432"/>
            <a:ext cx="2840736" cy="1109472"/>
          </a:xfrm>
          <a:prstGeom prst="roundRect">
            <a:avLst/>
          </a:prstGeom>
          <a:solidFill>
            <a:srgbClr val="A5A5A5">
              <a:lumMod val="75000"/>
            </a:srgbClr>
          </a:solidFill>
          <a:ln w="12700" cap="flat" cmpd="sng" algn="ctr">
            <a:solidFill>
              <a:prstClr val="white">
                <a:hueOff val="0"/>
                <a:satOff val="0"/>
                <a:lumOff val="0"/>
                <a:alphaOff val="0"/>
              </a:prstClr>
            </a:solidFill>
            <a:prstDash val="solid"/>
            <a:miter lim="800000"/>
          </a:ln>
          <a:effectLst/>
        </p:spPr>
        <p:txBody>
          <a:bodyPr spcFirstLastPara="0" vert="horz" wrap="square" lIns="8255" tIns="8255" rIns="8255" bIns="8255" numCol="1" spcCol="1270" anchor="ctr" anchorCtr="0">
            <a:noAutofit/>
          </a:bodyPr>
          <a:lstStyle/>
          <a:p>
            <a:r>
              <a:rPr lang="lv-LV" sz="1300" dirty="0">
                <a:solidFill>
                  <a:schemeClr val="bg1"/>
                </a:solidFill>
                <a:latin typeface="Verdana" panose="020B0604030504040204" pitchFamily="34" charset="0"/>
                <a:ea typeface="Verdana" panose="020B0604030504040204" pitchFamily="34" charset="0"/>
              </a:rPr>
              <a:t>Publiskajā sektorā 1,7% ikgadējie ietaupījumi, 3% ēku renovācija </a:t>
            </a:r>
          </a:p>
        </p:txBody>
      </p:sp>
      <p:cxnSp>
        <p:nvCxnSpPr>
          <p:cNvPr id="10" name="Straight Connector 9">
            <a:extLst>
              <a:ext uri="{FF2B5EF4-FFF2-40B4-BE49-F238E27FC236}">
                <a16:creationId xmlns:a16="http://schemas.microsoft.com/office/drawing/2014/main" id="{5B0ED3E4-6AFF-4DEA-9701-75F775DD1032}"/>
              </a:ext>
            </a:extLst>
          </p:cNvPr>
          <p:cNvCxnSpPr>
            <a:cxnSpLocks/>
            <a:endCxn id="7" idx="0"/>
          </p:cNvCxnSpPr>
          <p:nvPr/>
        </p:nvCxnSpPr>
        <p:spPr>
          <a:xfrm>
            <a:off x="14563344" y="5023104"/>
            <a:ext cx="0" cy="719328"/>
          </a:xfrm>
          <a:prstGeom prst="line">
            <a:avLst/>
          </a:prstGeom>
        </p:spPr>
        <p:style>
          <a:lnRef idx="1">
            <a:schemeClr val="accent1"/>
          </a:lnRef>
          <a:fillRef idx="0">
            <a:schemeClr val="accent1"/>
          </a:fillRef>
          <a:effectRef idx="0">
            <a:schemeClr val="accent1"/>
          </a:effectRef>
          <a:fontRef idx="minor">
            <a:schemeClr val="tx1"/>
          </a:fontRef>
        </p:style>
      </p:cxnSp>
      <p:sp>
        <p:nvSpPr>
          <p:cNvPr id="2" name="Rectangle: Rounded Corners 1">
            <a:extLst>
              <a:ext uri="{FF2B5EF4-FFF2-40B4-BE49-F238E27FC236}">
                <a16:creationId xmlns:a16="http://schemas.microsoft.com/office/drawing/2014/main" id="{3FE8C029-7087-4B25-9C47-E566CD028CE1}"/>
              </a:ext>
            </a:extLst>
          </p:cNvPr>
          <p:cNvSpPr/>
          <p:nvPr/>
        </p:nvSpPr>
        <p:spPr>
          <a:xfrm>
            <a:off x="3950231" y="5920449"/>
            <a:ext cx="2661314" cy="1473958"/>
          </a:xfrm>
          <a:prstGeom prst="roundRect">
            <a:avLst/>
          </a:prstGeom>
          <a:solidFill>
            <a:srgbClr val="FFC000">
              <a:lumMod val="75000"/>
            </a:srgbClr>
          </a:solidFill>
          <a:ln w="12700" cap="flat" cmpd="sng" algn="ctr">
            <a:solidFill>
              <a:prstClr val="white">
                <a:hueOff val="0"/>
                <a:satOff val="0"/>
                <a:lumOff val="0"/>
                <a:alphaOff val="0"/>
              </a:prstClr>
            </a:solidFill>
            <a:prstDash val="solid"/>
            <a:miter lim="800000"/>
          </a:ln>
          <a:effectLst/>
        </p:spPr>
        <p:txBody>
          <a:bodyPr spcFirstLastPara="0" vert="horz" wrap="square" lIns="8890" tIns="8890" rIns="8890" bIns="8890" numCol="1" spcCol="1270" anchor="ctr" anchorCtr="0">
            <a:noAutofit/>
          </a:bodyPr>
          <a:lstStyle/>
          <a:p>
            <a:r>
              <a:rPr lang="lv-LV" sz="1400" dirty="0">
                <a:solidFill>
                  <a:schemeClr val="bg1"/>
                </a:solidFill>
                <a:latin typeface="Verdana" panose="020B0604030504040204" pitchFamily="34" charset="0"/>
                <a:ea typeface="Verdana" panose="020B0604030504040204" pitchFamily="34" charset="0"/>
              </a:rPr>
              <a:t>AER rūpniecībā – 1,1% ikgadējs palielinājums</a:t>
            </a:r>
          </a:p>
        </p:txBody>
      </p:sp>
      <p:cxnSp>
        <p:nvCxnSpPr>
          <p:cNvPr id="11" name="Straight Connector 10">
            <a:extLst>
              <a:ext uri="{FF2B5EF4-FFF2-40B4-BE49-F238E27FC236}">
                <a16:creationId xmlns:a16="http://schemas.microsoft.com/office/drawing/2014/main" id="{583304FC-EB46-4984-AA86-420C1613E37D}"/>
              </a:ext>
            </a:extLst>
          </p:cNvPr>
          <p:cNvCxnSpPr/>
          <p:nvPr/>
        </p:nvCxnSpPr>
        <p:spPr>
          <a:xfrm>
            <a:off x="5500048" y="5546408"/>
            <a:ext cx="0" cy="491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Connector: Elbow 17">
            <a:extLst>
              <a:ext uri="{FF2B5EF4-FFF2-40B4-BE49-F238E27FC236}">
                <a16:creationId xmlns:a16="http://schemas.microsoft.com/office/drawing/2014/main" id="{BEFC2A00-1878-46D4-A9C2-F649A64E11AB}"/>
              </a:ext>
            </a:extLst>
          </p:cNvPr>
          <p:cNvCxnSpPr>
            <a:endCxn id="2" idx="0"/>
          </p:cNvCxnSpPr>
          <p:nvPr/>
        </p:nvCxnSpPr>
        <p:spPr>
          <a:xfrm rot="10800000" flipV="1">
            <a:off x="5280888" y="5710619"/>
            <a:ext cx="3617026" cy="209829"/>
          </a:xfrm>
          <a:prstGeom prst="bentConnector2">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052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FCD7D-A072-4D7C-B4E2-37298435B7F9}"/>
              </a:ext>
            </a:extLst>
          </p:cNvPr>
          <p:cNvSpPr>
            <a:spLocks noGrp="1"/>
          </p:cNvSpPr>
          <p:nvPr>
            <p:ph type="title"/>
          </p:nvPr>
        </p:nvSpPr>
        <p:spPr/>
        <p:txBody>
          <a:bodyPr/>
          <a:lstStyle/>
          <a:p>
            <a:pPr algn="ctr"/>
            <a:r>
              <a:rPr lang="lv-LV" dirty="0"/>
              <a:t>Sadarbības līgumi un projekti </a:t>
            </a:r>
          </a:p>
        </p:txBody>
      </p:sp>
      <p:sp>
        <p:nvSpPr>
          <p:cNvPr id="3" name="Text Placeholder 2">
            <a:extLst>
              <a:ext uri="{FF2B5EF4-FFF2-40B4-BE49-F238E27FC236}">
                <a16:creationId xmlns:a16="http://schemas.microsoft.com/office/drawing/2014/main" id="{FB49BEFB-FE0D-456F-9513-FFA56B1AFEDD}"/>
              </a:ext>
            </a:extLst>
          </p:cNvPr>
          <p:cNvSpPr>
            <a:spLocks noGrp="1"/>
          </p:cNvSpPr>
          <p:nvPr>
            <p:ph type="body" idx="1"/>
          </p:nvPr>
        </p:nvSpPr>
        <p:spPr>
          <a:xfrm>
            <a:off x="1192143" y="1978925"/>
            <a:ext cx="14955977" cy="6806089"/>
          </a:xfrm>
        </p:spPr>
        <p:txBody>
          <a:bodyPr>
            <a:noAutofit/>
          </a:bodyPr>
          <a:lstStyle/>
          <a:p>
            <a:pPr algn="just"/>
            <a:r>
              <a:rPr lang="lv-LV" sz="2800" dirty="0"/>
              <a:t>Ekonomikas ministrijas un Fizikālās enerģētikas institūta (FEI) līgums, kura ietvaros izstrādās enerģētikas un klimata modeli (TIMES) un izstrādās scenārijus 2030. gada mērķu sasniegšanai un virzībai uz </a:t>
            </a:r>
            <a:r>
              <a:rPr lang="lv-LV" sz="2800" dirty="0" err="1"/>
              <a:t>klimatneitralitāti</a:t>
            </a:r>
            <a:r>
              <a:rPr lang="lv-LV" sz="2800" dirty="0"/>
              <a:t>;</a:t>
            </a:r>
          </a:p>
          <a:p>
            <a:pPr algn="just"/>
            <a:r>
              <a:rPr lang="lv-LV" sz="2800" dirty="0"/>
              <a:t>Ekonomikas ministrijas un Latvijas Universitātes līgums, kura ietvaros izstrādās ekonomikas sistēmas vispārējā līdzsvara modeli, kas ļaus analizēt enerģētikas un klimata mērķu sasniegšanas pasākumu makroekonomiskās un sociālās ietekmes;</a:t>
            </a:r>
          </a:p>
          <a:p>
            <a:pPr algn="just"/>
            <a:r>
              <a:rPr lang="lv-LV" sz="2800" dirty="0"/>
              <a:t>EK tehniskās palīdzības projekts (sagatavots sadarbībā ar EM), kas sniegs palīdzību Latvijas ilgtermiņa modelēšanas sistēmas izstrādē, kā arī sagatavos priekšlikumus enerģētikas sistēmu integrācijai (tajā skaitā elektrifikācijas un ūdeņraža ekonomikas analīze) Nacionālā enerģētikas un klimata plāna atjaunošanai;</a:t>
            </a:r>
          </a:p>
          <a:p>
            <a:pPr algn="just"/>
            <a:r>
              <a:rPr lang="lv-LV" sz="2800" dirty="0"/>
              <a:t>EK tehniskās palīdzības projekts (sagatavots sadarbībā ar FM), ES Ilgtspējīgas </a:t>
            </a:r>
            <a:r>
              <a:rPr lang="lv-LV" sz="2800" dirty="0" err="1"/>
              <a:t>Taksonomijas</a:t>
            </a:r>
            <a:r>
              <a:rPr lang="lv-LV" sz="2800" dirty="0"/>
              <a:t> ieviešana un ilgtspējīgu finanšu ceļvedis Igaunijai un Latvijai, kas citu uzdevumu starpā nodrošinās finanšu pieejamības izvērtēšanu, jo īpaši privātā sektorā 2030. un 2050. mērķu sasniegšanai; </a:t>
            </a:r>
          </a:p>
        </p:txBody>
      </p:sp>
    </p:spTree>
    <p:extLst>
      <p:ext uri="{BB962C8B-B14F-4D97-AF65-F5344CB8AC3E}">
        <p14:creationId xmlns:p14="http://schemas.microsoft.com/office/powerpoint/2010/main" val="2903655343"/>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A4F80-0379-41CF-A18C-A480622E2D2D}"/>
              </a:ext>
            </a:extLst>
          </p:cNvPr>
          <p:cNvSpPr>
            <a:spLocks noGrp="1"/>
          </p:cNvSpPr>
          <p:nvPr>
            <p:ph type="title"/>
          </p:nvPr>
        </p:nvSpPr>
        <p:spPr/>
        <p:txBody>
          <a:bodyPr/>
          <a:lstStyle/>
          <a:p>
            <a:pPr algn="ctr"/>
            <a:r>
              <a:rPr lang="lv-LV" dirty="0"/>
              <a:t>Priekšlikumi par sadarbību </a:t>
            </a:r>
          </a:p>
        </p:txBody>
      </p:sp>
      <p:sp>
        <p:nvSpPr>
          <p:cNvPr id="3" name="Text Placeholder 2">
            <a:extLst>
              <a:ext uri="{FF2B5EF4-FFF2-40B4-BE49-F238E27FC236}">
                <a16:creationId xmlns:a16="http://schemas.microsoft.com/office/drawing/2014/main" id="{BE50A97D-14A1-4242-A2C9-7E9DA8EECB6F}"/>
              </a:ext>
            </a:extLst>
          </p:cNvPr>
          <p:cNvSpPr>
            <a:spLocks noGrp="1"/>
          </p:cNvSpPr>
          <p:nvPr>
            <p:ph type="body" idx="1"/>
          </p:nvPr>
        </p:nvSpPr>
        <p:spPr/>
        <p:txBody>
          <a:bodyPr/>
          <a:lstStyle/>
          <a:p>
            <a:pPr algn="just"/>
            <a:r>
              <a:rPr lang="lv-LV" sz="3200" dirty="0"/>
              <a:t>Izveidot enerģētikas un klimata ekspertu darba grupu ar mērķi veikt novērtējumu par “</a:t>
            </a:r>
            <a:r>
              <a:rPr lang="lv-LV" sz="3200" dirty="0" err="1"/>
              <a:t>Fit</a:t>
            </a:r>
            <a:r>
              <a:rPr lang="lv-LV" sz="3200" dirty="0"/>
              <a:t> </a:t>
            </a:r>
            <a:r>
              <a:rPr lang="lv-LV" sz="3200" dirty="0" err="1"/>
              <a:t>for</a:t>
            </a:r>
            <a:r>
              <a:rPr lang="lv-LV" sz="3200" dirty="0"/>
              <a:t> 55” </a:t>
            </a:r>
            <a:r>
              <a:rPr lang="lv-LV" sz="3200" dirty="0" err="1"/>
              <a:t>pakotnes</a:t>
            </a:r>
            <a:r>
              <a:rPr lang="lv-LV" sz="3200" dirty="0"/>
              <a:t> ietekmi uz Latvijas nacionālo tautsaimniecību un tās enerģētikas sektoru, kā arī uzsākt darbu Nacionālā enerģētikas un klimata plāna pārskatīšanai 2023. gadā, lai nodrošinātu visas pieejamās informācijas integrāciju;</a:t>
            </a:r>
          </a:p>
          <a:p>
            <a:pPr algn="just"/>
            <a:r>
              <a:rPr lang="lv-LV" sz="3200" dirty="0"/>
              <a:t>Izveidot Ilgtspējīgas mobilitātes darba grupu ar mērķi sekmēt bez-emisiju transporta izmantošanas veicināšanu Latvijā;</a:t>
            </a:r>
          </a:p>
          <a:p>
            <a:pPr algn="just"/>
            <a:r>
              <a:rPr lang="lv-LV" sz="3200" dirty="0"/>
              <a:t>Veikt regulāru sadarbību ar citām iesaistītām organizācijām, kā arī nodrošināt sabiedrības informēšanu, tai skaitā izstrādāt interfeisu izstrādāto scenāriju prezentēšanai ieinteresētām pusēm, izmantojot tiešsaistes rīku. </a:t>
            </a:r>
            <a:endParaRPr lang="en-US" sz="3200" dirty="0"/>
          </a:p>
          <a:p>
            <a:endParaRPr lang="lv-LV" dirty="0"/>
          </a:p>
          <a:p>
            <a:endParaRPr lang="lv-LV" dirty="0"/>
          </a:p>
          <a:p>
            <a:pPr marL="0" indent="0">
              <a:buNone/>
            </a:pPr>
            <a:endParaRPr lang="lv-LV" dirty="0"/>
          </a:p>
        </p:txBody>
      </p:sp>
    </p:spTree>
    <p:extLst>
      <p:ext uri="{BB962C8B-B14F-4D97-AF65-F5344CB8AC3E}">
        <p14:creationId xmlns:p14="http://schemas.microsoft.com/office/powerpoint/2010/main" val="3753404654"/>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 Placeholder 1">
            <a:extLst>
              <a:ext uri="{FF2B5EF4-FFF2-40B4-BE49-F238E27FC236}">
                <a16:creationId xmlns:a16="http://schemas.microsoft.com/office/drawing/2014/main" id="{06BF4D4F-93D2-4C27-A02E-59EF5128DA2A}"/>
              </a:ext>
            </a:extLst>
          </p:cNvPr>
          <p:cNvSpPr txBox="1">
            <a:spLocks/>
          </p:cNvSpPr>
          <p:nvPr/>
        </p:nvSpPr>
        <p:spPr bwMode="auto">
          <a:xfrm>
            <a:off x="6895896" y="5622683"/>
            <a:ext cx="3737383" cy="894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fontScale="85000" lnSpcReduction="20000"/>
          </a:bodyPr>
          <a:lstStyle>
            <a:lvl1pPr marL="0" indent="0" algn="ctr" defTabSz="938213" rtl="0" eaLnBrk="0" fontAlgn="base" hangingPunct="0">
              <a:spcBef>
                <a:spcPct val="20000"/>
              </a:spcBef>
              <a:spcAft>
                <a:spcPct val="0"/>
              </a:spcAft>
              <a:buFont typeface="Arial" panose="020B0604020202020204" pitchFamily="34" charset="0"/>
              <a:buNone/>
              <a:defRPr sz="14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eaLnBrk="1" hangingPunct="1">
              <a:spcBef>
                <a:spcPct val="0"/>
              </a:spcBef>
              <a:spcAft>
                <a:spcPts val="600"/>
              </a:spcAft>
            </a:pPr>
            <a:r>
              <a:rPr lang="lv-LV" altLang="lv-LV" sz="6200" b="0" dirty="0">
                <a:solidFill>
                  <a:srgbClr val="228B9D"/>
                </a:solidFill>
                <a:ea typeface="ＭＳ Ｐゴシック" panose="020B0600070205080204" pitchFamily="34" charset="-128"/>
              </a:rPr>
              <a:t>Paldies!</a:t>
            </a:r>
          </a:p>
          <a:p>
            <a:pPr eaLnBrk="1" hangingPunct="1">
              <a:spcBef>
                <a:spcPct val="0"/>
              </a:spcBef>
              <a:spcAft>
                <a:spcPts val="600"/>
              </a:spcAft>
            </a:pPr>
            <a:endParaRPr lang="lv-LV" altLang="lv-LV" sz="4000" b="0" dirty="0">
              <a:ea typeface="ＭＳ Ｐゴシック" panose="020B0600070205080204" pitchFamily="34" charset="-128"/>
            </a:endParaRPr>
          </a:p>
        </p:txBody>
      </p:sp>
      <p:pic>
        <p:nvPicPr>
          <p:cNvPr id="3" name="Picture 2">
            <a:extLst>
              <a:ext uri="{FF2B5EF4-FFF2-40B4-BE49-F238E27FC236}">
                <a16:creationId xmlns:a16="http://schemas.microsoft.com/office/drawing/2014/main" id="{7EC4CB57-B17C-4835-AF33-33EB8BF5328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95223" y="8809046"/>
            <a:ext cx="192321" cy="239000"/>
          </a:xfrm>
          <a:prstGeom prst="rect">
            <a:avLst/>
          </a:prstGeom>
        </p:spPr>
      </p:pic>
      <p:pic>
        <p:nvPicPr>
          <p:cNvPr id="6" name="Picture 5">
            <a:extLst>
              <a:ext uri="{FF2B5EF4-FFF2-40B4-BE49-F238E27FC236}">
                <a16:creationId xmlns:a16="http://schemas.microsoft.com/office/drawing/2014/main" id="{CB6EE187-9A83-4AF0-B649-361DAF2BAE8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240314" y="8803299"/>
            <a:ext cx="227755" cy="227755"/>
          </a:xfrm>
          <a:prstGeom prst="rect">
            <a:avLst/>
          </a:prstGeom>
        </p:spPr>
      </p:pic>
      <p:pic>
        <p:nvPicPr>
          <p:cNvPr id="8" name="Picture 7">
            <a:extLst>
              <a:ext uri="{FF2B5EF4-FFF2-40B4-BE49-F238E27FC236}">
                <a16:creationId xmlns:a16="http://schemas.microsoft.com/office/drawing/2014/main" id="{B4B95F61-9B48-402E-B322-B1A70188577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434989" y="8804766"/>
            <a:ext cx="243403" cy="226288"/>
          </a:xfrm>
          <a:prstGeom prst="rect">
            <a:avLst/>
          </a:prstGeom>
        </p:spPr>
      </p:pic>
      <p:pic>
        <p:nvPicPr>
          <p:cNvPr id="10" name="Picture 9">
            <a:extLst>
              <a:ext uri="{FF2B5EF4-FFF2-40B4-BE49-F238E27FC236}">
                <a16:creationId xmlns:a16="http://schemas.microsoft.com/office/drawing/2014/main" id="{FE4ACE35-22A5-40C7-B814-627D65936AB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flipH="1">
            <a:off x="6391453" y="8817482"/>
            <a:ext cx="213572" cy="213572"/>
          </a:xfrm>
          <a:prstGeom prst="rect">
            <a:avLst/>
          </a:prstGeom>
        </p:spPr>
      </p:pic>
      <p:pic>
        <p:nvPicPr>
          <p:cNvPr id="13" name="Picture 12">
            <a:extLst>
              <a:ext uri="{FF2B5EF4-FFF2-40B4-BE49-F238E27FC236}">
                <a16:creationId xmlns:a16="http://schemas.microsoft.com/office/drawing/2014/main" id="{6CC1207F-207A-49E4-9668-CB22A8E7C21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3531" y="8825959"/>
            <a:ext cx="232141" cy="196774"/>
          </a:xfrm>
          <a:prstGeom prst="rect">
            <a:avLst/>
          </a:prstGeom>
        </p:spPr>
      </p:pic>
      <p:grpSp>
        <p:nvGrpSpPr>
          <p:cNvPr id="17" name="Group 16">
            <a:extLst>
              <a:ext uri="{FF2B5EF4-FFF2-40B4-BE49-F238E27FC236}">
                <a16:creationId xmlns:a16="http://schemas.microsoft.com/office/drawing/2014/main" id="{9BAF2E57-18B2-44F2-9BFB-2722778D358A}"/>
              </a:ext>
            </a:extLst>
          </p:cNvPr>
          <p:cNvGrpSpPr/>
          <p:nvPr/>
        </p:nvGrpSpPr>
        <p:grpSpPr>
          <a:xfrm>
            <a:off x="885672" y="8715683"/>
            <a:ext cx="15989712" cy="374979"/>
            <a:chOff x="885672" y="8715683"/>
            <a:chExt cx="15989712" cy="374979"/>
          </a:xfrm>
        </p:grpSpPr>
        <p:sp>
          <p:nvSpPr>
            <p:cNvPr id="21" name="Rectangle 20">
              <a:extLst>
                <a:ext uri="{FF2B5EF4-FFF2-40B4-BE49-F238E27FC236}">
                  <a16:creationId xmlns:a16="http://schemas.microsoft.com/office/drawing/2014/main" id="{FFEBC930-78FA-451C-AEF5-E32616BB5369}"/>
                </a:ext>
              </a:extLst>
            </p:cNvPr>
            <p:cNvSpPr/>
            <p:nvPr/>
          </p:nvSpPr>
          <p:spPr>
            <a:xfrm>
              <a:off x="12481402" y="8715683"/>
              <a:ext cx="2196991" cy="369332"/>
            </a:xfrm>
            <a:prstGeom prst="rect">
              <a:avLst/>
            </a:prstGeom>
          </p:spPr>
          <p:txBody>
            <a:bodyPr wrap="square">
              <a:spAutoFit/>
            </a:bodyPr>
            <a:lstStyle/>
            <a:p>
              <a:pPr algn="l"/>
              <a:r>
                <a:rPr lang="en-US" sz="1800" b="0" dirty="0">
                  <a:latin typeface="Calibri Light" panose="020F0302020204030204"/>
                </a:rPr>
                <a:t>+371 67013100</a:t>
              </a:r>
            </a:p>
          </p:txBody>
        </p:sp>
        <p:sp>
          <p:nvSpPr>
            <p:cNvPr id="28" name="Rectangle 27">
              <a:extLst>
                <a:ext uri="{FF2B5EF4-FFF2-40B4-BE49-F238E27FC236}">
                  <a16:creationId xmlns:a16="http://schemas.microsoft.com/office/drawing/2014/main" id="{4F0AC874-C9D6-4D61-9111-1D33EF7792E1}"/>
                </a:ext>
              </a:extLst>
            </p:cNvPr>
            <p:cNvSpPr/>
            <p:nvPr/>
          </p:nvSpPr>
          <p:spPr>
            <a:xfrm>
              <a:off x="6623409" y="8720344"/>
              <a:ext cx="1633199" cy="369332"/>
            </a:xfrm>
            <a:prstGeom prst="rect">
              <a:avLst/>
            </a:prstGeom>
          </p:spPr>
          <p:txBody>
            <a:bodyPr wrap="square">
              <a:spAutoFit/>
            </a:bodyPr>
            <a:lstStyle/>
            <a:p>
              <a:pPr algn="l"/>
              <a:r>
                <a:rPr lang="en-US" sz="1800" b="0" dirty="0">
                  <a:latin typeface="Calibri Light" panose="020F0302020204030204"/>
                </a:rPr>
                <a:t>www.em.gov.lv</a:t>
              </a:r>
              <a:endParaRPr lang="lv-LV" sz="1800" b="0" dirty="0">
                <a:latin typeface="Calibri Light" panose="020F0302020204030204"/>
              </a:endParaRPr>
            </a:p>
          </p:txBody>
        </p:sp>
        <p:sp>
          <p:nvSpPr>
            <p:cNvPr id="29" name="Rectangle 28">
              <a:extLst>
                <a:ext uri="{FF2B5EF4-FFF2-40B4-BE49-F238E27FC236}">
                  <a16:creationId xmlns:a16="http://schemas.microsoft.com/office/drawing/2014/main" id="{6C3C0893-B637-4B2B-95FF-70D67991A2BE}"/>
                </a:ext>
              </a:extLst>
            </p:cNvPr>
            <p:cNvSpPr/>
            <p:nvPr/>
          </p:nvSpPr>
          <p:spPr>
            <a:xfrm>
              <a:off x="885672" y="8718470"/>
              <a:ext cx="2379177" cy="369332"/>
            </a:xfrm>
            <a:prstGeom prst="rect">
              <a:avLst/>
            </a:prstGeom>
          </p:spPr>
          <p:txBody>
            <a:bodyPr wrap="none">
              <a:spAutoFit/>
            </a:bodyPr>
            <a:lstStyle/>
            <a:p>
              <a:pPr algn="l"/>
              <a:r>
                <a:rPr lang="en-US" sz="1800" b="0" dirty="0">
                  <a:latin typeface="Calibri Light" panose="020F0302020204030204"/>
                </a:rPr>
                <a:t>@</a:t>
              </a:r>
              <a:r>
                <a:rPr lang="en-US" sz="1800" b="0" dirty="0" err="1">
                  <a:latin typeface="Calibri Light" panose="020F0302020204030204"/>
                </a:rPr>
                <a:t>E</a:t>
              </a:r>
              <a:r>
                <a:rPr lang="en-US" sz="1800" b="0" spc="-150" dirty="0" err="1">
                  <a:latin typeface="Calibri Light" panose="020F0302020204030204"/>
                </a:rPr>
                <a:t>M_</a:t>
              </a:r>
              <a:r>
                <a:rPr lang="en-US" sz="1800" b="0" dirty="0" err="1">
                  <a:latin typeface="Calibri Light" panose="020F0302020204030204"/>
                </a:rPr>
                <a:t>gov</a:t>
              </a:r>
              <a:r>
                <a:rPr lang="en-US" sz="1800" b="0" spc="-150" dirty="0" err="1">
                  <a:latin typeface="Calibri Light" panose="020F0302020204030204"/>
                </a:rPr>
                <a:t>_</a:t>
              </a:r>
              <a:r>
                <a:rPr lang="en-US" sz="1800" b="0" dirty="0" err="1">
                  <a:latin typeface="Calibri Light" panose="020F0302020204030204"/>
                </a:rPr>
                <a:t>lv</a:t>
              </a:r>
              <a:r>
                <a:rPr lang="en-US" sz="1800" b="0" dirty="0">
                  <a:latin typeface="Calibri Light" panose="020F0302020204030204"/>
                </a:rPr>
                <a:t>,</a:t>
              </a:r>
              <a:r>
                <a:rPr lang="en-US" sz="1800" b="0" spc="-300" dirty="0">
                  <a:latin typeface="Calibri Light" panose="020F0302020204030204"/>
                </a:rPr>
                <a:t> </a:t>
              </a:r>
              <a:r>
                <a:rPr lang="en-US" sz="1800" b="0" dirty="0">
                  <a:latin typeface="Calibri Light" panose="020F0302020204030204"/>
                </a:rPr>
                <a:t>@</a:t>
              </a:r>
              <a:r>
                <a:rPr lang="en-US" sz="1800" b="0" dirty="0" err="1">
                  <a:latin typeface="Calibri Light" panose="020F0302020204030204"/>
                </a:rPr>
                <a:t>siltinam</a:t>
              </a:r>
              <a:endParaRPr lang="lv-LV" sz="1800" b="0" dirty="0">
                <a:latin typeface="Calibri Light" panose="020F0302020204030204"/>
              </a:endParaRPr>
            </a:p>
          </p:txBody>
        </p:sp>
        <p:sp>
          <p:nvSpPr>
            <p:cNvPr id="31" name="Rectangle 30">
              <a:extLst>
                <a:ext uri="{FF2B5EF4-FFF2-40B4-BE49-F238E27FC236}">
                  <a16:creationId xmlns:a16="http://schemas.microsoft.com/office/drawing/2014/main" id="{0ACD86B3-24EF-43E1-ACED-73C98EB828D2}"/>
                </a:ext>
              </a:extLst>
            </p:cNvPr>
            <p:cNvSpPr/>
            <p:nvPr/>
          </p:nvSpPr>
          <p:spPr>
            <a:xfrm>
              <a:off x="8567482" y="8721330"/>
              <a:ext cx="3667929" cy="369332"/>
            </a:xfrm>
            <a:prstGeom prst="rect">
              <a:avLst/>
            </a:prstGeom>
          </p:spPr>
          <p:txBody>
            <a:bodyPr wrap="square">
              <a:spAutoFit/>
            </a:bodyPr>
            <a:lstStyle/>
            <a:p>
              <a:pPr algn="l"/>
              <a:r>
                <a:rPr lang="en-US" sz="1800" b="0" dirty="0" err="1">
                  <a:latin typeface="Calibri Light" panose="020F0302020204030204"/>
                </a:rPr>
                <a:t>Brīvības</a:t>
              </a:r>
              <a:r>
                <a:rPr lang="en-US" sz="1800" b="0" dirty="0">
                  <a:latin typeface="Calibri Light" panose="020F0302020204030204"/>
                </a:rPr>
                <a:t> </a:t>
              </a:r>
              <a:r>
                <a:rPr lang="lv-LV" sz="1800" b="0" dirty="0">
                  <a:latin typeface="Calibri Light" panose="020F0302020204030204"/>
                </a:rPr>
                <a:t>iela</a:t>
              </a:r>
              <a:r>
                <a:rPr lang="en-US" sz="1800" b="0" dirty="0">
                  <a:latin typeface="Calibri Light" panose="020F0302020204030204"/>
                </a:rPr>
                <a:t> 55, R</a:t>
              </a:r>
              <a:r>
                <a:rPr lang="lv-LV" sz="1800" b="0" dirty="0">
                  <a:latin typeface="Calibri Light" panose="020F0302020204030204"/>
                </a:rPr>
                <a:t>ī</a:t>
              </a:r>
              <a:r>
                <a:rPr lang="en-US" sz="1800" b="0" dirty="0" err="1">
                  <a:latin typeface="Calibri Light" panose="020F0302020204030204"/>
                </a:rPr>
                <a:t>ga</a:t>
              </a:r>
              <a:r>
                <a:rPr lang="en-US" sz="1800" b="0" dirty="0">
                  <a:latin typeface="Calibri Light" panose="020F0302020204030204"/>
                </a:rPr>
                <a:t>, LV-1519, Latvia</a:t>
              </a:r>
            </a:p>
          </p:txBody>
        </p:sp>
        <p:sp>
          <p:nvSpPr>
            <p:cNvPr id="32" name="Rectangle 31">
              <a:extLst>
                <a:ext uri="{FF2B5EF4-FFF2-40B4-BE49-F238E27FC236}">
                  <a16:creationId xmlns:a16="http://schemas.microsoft.com/office/drawing/2014/main" id="{3D07F65E-C5A5-4DEE-A9F5-D9F077F43334}"/>
                </a:ext>
              </a:extLst>
            </p:cNvPr>
            <p:cNvSpPr/>
            <p:nvPr/>
          </p:nvSpPr>
          <p:spPr>
            <a:xfrm>
              <a:off x="14678393" y="8715683"/>
              <a:ext cx="2196991" cy="369332"/>
            </a:xfrm>
            <a:prstGeom prst="rect">
              <a:avLst/>
            </a:prstGeom>
          </p:spPr>
          <p:txBody>
            <a:bodyPr wrap="square">
              <a:spAutoFit/>
            </a:bodyPr>
            <a:lstStyle/>
            <a:p>
              <a:pPr algn="l"/>
              <a:r>
                <a:rPr lang="en-US" sz="1800" b="0" dirty="0">
                  <a:latin typeface="Calibri Light" panose="020F0302020204030204"/>
                </a:rPr>
                <a:t>pasts@em.gov.lv</a:t>
              </a:r>
            </a:p>
          </p:txBody>
        </p:sp>
      </p:grpSp>
      <p:pic>
        <p:nvPicPr>
          <p:cNvPr id="18" name="Picture 17">
            <a:extLst>
              <a:ext uri="{FF2B5EF4-FFF2-40B4-BE49-F238E27FC236}">
                <a16:creationId xmlns:a16="http://schemas.microsoft.com/office/drawing/2014/main" id="{A06EA0E4-126E-4356-839A-2E3C5A2893BF}"/>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330976" y="8841853"/>
            <a:ext cx="227534" cy="160873"/>
          </a:xfrm>
          <a:prstGeom prst="rect">
            <a:avLst/>
          </a:prstGeom>
        </p:spPr>
      </p:pic>
      <p:pic>
        <p:nvPicPr>
          <p:cNvPr id="19" name="Picture 18">
            <a:extLst>
              <a:ext uri="{FF2B5EF4-FFF2-40B4-BE49-F238E27FC236}">
                <a16:creationId xmlns:a16="http://schemas.microsoft.com/office/drawing/2014/main" id="{9EE66312-B6D9-47C0-8504-DA3BD9AB0C3B}"/>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646874" y="8838873"/>
            <a:ext cx="105398" cy="175205"/>
          </a:xfrm>
          <a:prstGeom prst="rect">
            <a:avLst/>
          </a:prstGeom>
        </p:spPr>
      </p:pic>
      <p:pic>
        <p:nvPicPr>
          <p:cNvPr id="20" name="Picture 19">
            <a:extLst>
              <a:ext uri="{FF2B5EF4-FFF2-40B4-BE49-F238E27FC236}">
                <a16:creationId xmlns:a16="http://schemas.microsoft.com/office/drawing/2014/main" id="{8BC52E9F-862C-4DE0-A360-2BD42129A429}"/>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780974" y="8793821"/>
            <a:ext cx="264529" cy="264529"/>
          </a:xfrm>
          <a:prstGeom prst="rect">
            <a:avLst/>
          </a:prstGeom>
        </p:spPr>
      </p:pic>
      <p:sp>
        <p:nvSpPr>
          <p:cNvPr id="22" name="Rectangle 21">
            <a:extLst>
              <a:ext uri="{FF2B5EF4-FFF2-40B4-BE49-F238E27FC236}">
                <a16:creationId xmlns:a16="http://schemas.microsoft.com/office/drawing/2014/main" id="{11E48084-61CC-4E30-BC48-B1D0768F212E}"/>
              </a:ext>
            </a:extLst>
          </p:cNvPr>
          <p:cNvSpPr/>
          <p:nvPr/>
        </p:nvSpPr>
        <p:spPr>
          <a:xfrm>
            <a:off x="4011519" y="8718470"/>
            <a:ext cx="2241319" cy="369332"/>
          </a:xfrm>
          <a:prstGeom prst="rect">
            <a:avLst/>
          </a:prstGeom>
        </p:spPr>
        <p:txBody>
          <a:bodyPr wrap="none">
            <a:spAutoFit/>
          </a:bodyPr>
          <a:lstStyle/>
          <a:p>
            <a:pPr algn="l"/>
            <a:r>
              <a:rPr lang="lv-LV" sz="1800" b="0" dirty="0">
                <a:latin typeface="Calibri Light" panose="020F0302020204030204"/>
              </a:rPr>
              <a:t>/</a:t>
            </a:r>
            <a:r>
              <a:rPr lang="en-US" sz="1800" b="0" dirty="0" err="1">
                <a:latin typeface="Calibri Light" panose="020F0302020204030204"/>
              </a:rPr>
              <a:t>ekonomikasministrija</a:t>
            </a:r>
            <a:endParaRPr lang="lv-LV" sz="1800" b="0" dirty="0">
              <a:solidFill>
                <a:schemeClr val="bg1">
                  <a:alpha val="78000"/>
                </a:schemeClr>
              </a:solidFill>
              <a:latin typeface="Calibri Light" panose="020F0302020204030204"/>
            </a:endParaRPr>
          </a:p>
        </p:txBody>
      </p:sp>
    </p:spTree>
    <p:extLst>
      <p:ext uri="{BB962C8B-B14F-4D97-AF65-F5344CB8AC3E}">
        <p14:creationId xmlns:p14="http://schemas.microsoft.com/office/powerpoint/2010/main" val="3667744737"/>
      </p:ext>
    </p:extLst>
  </p:cSld>
  <p:clrMapOvr>
    <a:masterClrMapping/>
  </p:clrMapOvr>
</p:sld>
</file>

<file path=ppt/theme/theme1.xml><?xml version="1.0" encoding="utf-8"?>
<a:theme xmlns:a="http://schemas.openxmlformats.org/drawingml/2006/main" name="EM_LV">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M_LV" id="{B9B434BE-957C-442D-99B2-56CBE6461A7D}" vid="{BF28C971-8E20-4013-A0F2-979FA7E00E96}"/>
    </a:ext>
  </a:extLst>
</a:theme>
</file>

<file path=ppt/theme/theme2.xml><?xml version="1.0" encoding="utf-8"?>
<a:theme xmlns:a="http://schemas.openxmlformats.org/drawingml/2006/main" name="Office Theme">
  <a:themeElements>
    <a:clrScheme name="Custom 1">
      <a:dk1>
        <a:srgbClr val="00859B"/>
      </a:dk1>
      <a:lt1>
        <a:sysClr val="window" lastClr="FFFFFF"/>
      </a:lt1>
      <a:dk2>
        <a:srgbClr val="00859B"/>
      </a:dk2>
      <a:lt2>
        <a:srgbClr val="FFFFFF"/>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EM_LV</Template>
  <TotalTime>1185</TotalTime>
  <Words>960</Words>
  <Application>Microsoft Office PowerPoint</Application>
  <PresentationFormat>Custom</PresentationFormat>
  <Paragraphs>98</Paragraphs>
  <Slides>7</Slides>
  <Notes>2</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7</vt:i4>
      </vt:variant>
    </vt:vector>
  </HeadingPairs>
  <TitlesOfParts>
    <vt:vector size="16" baseType="lpstr">
      <vt:lpstr>Arial</vt:lpstr>
      <vt:lpstr>Calibri</vt:lpstr>
      <vt:lpstr>Calibri Light</vt:lpstr>
      <vt:lpstr>Helvetica Neue</vt:lpstr>
      <vt:lpstr>Verdana</vt:lpstr>
      <vt:lpstr>EM_LV</vt:lpstr>
      <vt:lpstr>Office Theme</vt:lpstr>
      <vt:lpstr>1_Custom Design</vt:lpstr>
      <vt:lpstr>1_Office Theme</vt:lpstr>
      <vt:lpstr>Nacionāla enerģētikas un klimata plāna (NEKP) pārskatīšanai nepieciešamo darba grupu izveidošana</vt:lpstr>
      <vt:lpstr>GALVENIE SPĒKĀ ESOŠIE NEKP MĒRĶI 2030. gadam</vt:lpstr>
      <vt:lpstr>NEKP-2030 IETEKME</vt:lpstr>
      <vt:lpstr>«ZAĻĀ KURSA» UN «FIT FOR 55» ietekme</vt:lpstr>
      <vt:lpstr>Sadarbības līgumi un projekti </vt:lpstr>
      <vt:lpstr>Priekšlikumi par sadarbību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PREZENTĀCIJAS NOSAUKUMS</dc:title>
  <dc:creator>Agrita Alkšere</dc:creator>
  <cp:lastModifiedBy>Dmitrijs Skoruks</cp:lastModifiedBy>
  <cp:revision>61</cp:revision>
  <dcterms:created xsi:type="dcterms:W3CDTF">2018-07-26T10:29:05Z</dcterms:created>
  <dcterms:modified xsi:type="dcterms:W3CDTF">2021-09-29T07:14:03Z</dcterms:modified>
</cp:coreProperties>
</file>