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8" r:id="rId3"/>
    <p:sldId id="298" r:id="rId4"/>
    <p:sldId id="263" r:id="rId5"/>
    <p:sldId id="292" r:id="rId6"/>
    <p:sldId id="297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4634F0-0A2D-461B-8C95-BCE41D7F5CB0}">
          <p14:sldIdLst>
            <p14:sldId id="256"/>
            <p14:sldId id="288"/>
            <p14:sldId id="298"/>
            <p14:sldId id="263"/>
            <p14:sldId id="292"/>
            <p14:sldId id="29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88" userDrawn="1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4104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carys" initials="D" lastIdx="1" clrIdx="0">
    <p:extLst>
      <p:ext uri="{19B8F6BF-5375-455C-9EA6-DF929625EA0E}">
        <p15:presenceInfo xmlns:p15="http://schemas.microsoft.com/office/powerpoint/2012/main" userId="Dracar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04F"/>
    <a:srgbClr val="FF3B3B"/>
    <a:srgbClr val="2FA38D"/>
    <a:srgbClr val="27937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103" autoAdjust="0"/>
  </p:normalViewPr>
  <p:slideViewPr>
    <p:cSldViewPr snapToGrid="0">
      <p:cViewPr varScale="1">
        <p:scale>
          <a:sx n="70" d="100"/>
          <a:sy n="70" d="100"/>
        </p:scale>
        <p:origin x="608" y="60"/>
      </p:cViewPr>
      <p:guideLst>
        <p:guide orient="horz" pos="2160"/>
        <p:guide pos="7488"/>
        <p:guide pos="189"/>
        <p:guide orient="horz" pos="192"/>
        <p:guide orient="horz" pos="41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D9DE-ED13-4C1B-B30B-CBF24E788EB4}" type="datetimeFigureOut">
              <a:rPr lang="lv-LV" smtClean="0"/>
              <a:t>28.09.2021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BCB9-758C-4749-B5C8-8F3E0E881C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352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6C0B-102A-44DE-96C7-C26023BC20EA}" type="datetimeFigureOut">
              <a:rPr lang="lv-LV" smtClean="0"/>
              <a:t>28.09.2021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8804F-42D8-4EA3-8315-BCFF28A6554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990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Izcelt</a:t>
            </a:r>
            <a:r>
              <a:rPr lang="lv-LV" baseline="0" dirty="0" smtClean="0"/>
              <a:t> 55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804F-42D8-4EA3-8315-BCFF28A6554E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93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00F57A5B-272F-476B-92CE-0489A8A4A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0250" y="979111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4A49B6F-6860-446C-96CF-6D66CB556877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3" y="214968"/>
            <a:ext cx="875597" cy="3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7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0E72CA90-732E-4FDB-B780-629B6FBBE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="" xmlns:a16="http://schemas.microsoft.com/office/drawing/2014/main" id="{51D2E272-0AEF-44E9-A9FF-B14DBEFD2A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97053" y="994610"/>
            <a:ext cx="2223716" cy="43634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74B1ECE-FE67-4173-A6C4-80E4893284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7958" y="994610"/>
            <a:ext cx="2223716" cy="436345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F3C98352-C9BB-4E9D-8C5B-DB76E4260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325" y="1482293"/>
            <a:ext cx="4129080" cy="769441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25748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3BC2D45C-ED91-44EE-829D-520D05495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7850" y="0"/>
            <a:ext cx="344805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="" xmlns:a16="http://schemas.microsoft.com/office/drawing/2014/main" id="{1D642B81-D9CC-4495-8021-4FC5431BB5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95900" y="0"/>
            <a:ext cx="344805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EBF62618-AD59-4D27-A213-946FC8F7C8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3950" y="0"/>
            <a:ext cx="344805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5C7D53-8D96-479B-977D-7C584CF2A78F}"/>
              </a:ext>
            </a:extLst>
          </p:cNvPr>
          <p:cNvSpPr txBox="1"/>
          <p:nvPr userDrawn="1"/>
        </p:nvSpPr>
        <p:spPr>
          <a:xfrm>
            <a:off x="318762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726003B0-4ED4-473A-A05F-4B1B6A4B5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-1261765" y="2937660"/>
            <a:ext cx="4129080" cy="769441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5230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0D0B20B-AA89-4B2C-9C56-08054FE35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4876" y="1911096"/>
            <a:ext cx="1865376" cy="1865376"/>
          </a:xfrm>
          <a:custGeom>
            <a:avLst/>
            <a:gdLst>
              <a:gd name="connsiteX0" fmla="*/ 0 w 1865376"/>
              <a:gd name="connsiteY0" fmla="*/ 0 h 1865376"/>
              <a:gd name="connsiteX1" fmla="*/ 1865376 w 1865376"/>
              <a:gd name="connsiteY1" fmla="*/ 0 h 1865376"/>
              <a:gd name="connsiteX2" fmla="*/ 1865376 w 1865376"/>
              <a:gd name="connsiteY2" fmla="*/ 1865376 h 1865376"/>
              <a:gd name="connsiteX3" fmla="*/ 0 w 1865376"/>
              <a:gd name="connsiteY3" fmla="*/ 1865376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376" h="1865376">
                <a:moveTo>
                  <a:pt x="0" y="0"/>
                </a:moveTo>
                <a:lnTo>
                  <a:pt x="1865376" y="0"/>
                </a:lnTo>
                <a:lnTo>
                  <a:pt x="1865376" y="1865376"/>
                </a:lnTo>
                <a:lnTo>
                  <a:pt x="0" y="18653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E3053762-A01B-439A-B4C3-623475ABE1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40252" y="1911096"/>
            <a:ext cx="2990088" cy="1865376"/>
          </a:xfrm>
          <a:custGeom>
            <a:avLst/>
            <a:gdLst>
              <a:gd name="connsiteX0" fmla="*/ 0 w 2990088"/>
              <a:gd name="connsiteY0" fmla="*/ 0 h 1865376"/>
              <a:gd name="connsiteX1" fmla="*/ 2990088 w 2990088"/>
              <a:gd name="connsiteY1" fmla="*/ 0 h 1865376"/>
              <a:gd name="connsiteX2" fmla="*/ 2990088 w 2990088"/>
              <a:gd name="connsiteY2" fmla="*/ 1865376 h 1865376"/>
              <a:gd name="connsiteX3" fmla="*/ 0 w 2990088"/>
              <a:gd name="connsiteY3" fmla="*/ 1865376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088" h="1865376">
                <a:moveTo>
                  <a:pt x="0" y="0"/>
                </a:moveTo>
                <a:lnTo>
                  <a:pt x="2990088" y="0"/>
                </a:lnTo>
                <a:lnTo>
                  <a:pt x="2990088" y="1865376"/>
                </a:lnTo>
                <a:lnTo>
                  <a:pt x="0" y="18653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6B1189B1-A3DB-4A7D-9C7B-57EB603378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3732" y="1911096"/>
            <a:ext cx="1993392" cy="3730752"/>
          </a:xfrm>
          <a:custGeom>
            <a:avLst/>
            <a:gdLst>
              <a:gd name="connsiteX0" fmla="*/ 0 w 1993392"/>
              <a:gd name="connsiteY0" fmla="*/ 0 h 3730752"/>
              <a:gd name="connsiteX1" fmla="*/ 1993392 w 1993392"/>
              <a:gd name="connsiteY1" fmla="*/ 0 h 3730752"/>
              <a:gd name="connsiteX2" fmla="*/ 1993392 w 1993392"/>
              <a:gd name="connsiteY2" fmla="*/ 3730752 h 3730752"/>
              <a:gd name="connsiteX3" fmla="*/ 0 w 1993392"/>
              <a:gd name="connsiteY3" fmla="*/ 3730752 h 373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392" h="3730752">
                <a:moveTo>
                  <a:pt x="0" y="0"/>
                </a:moveTo>
                <a:lnTo>
                  <a:pt x="1993392" y="0"/>
                </a:lnTo>
                <a:lnTo>
                  <a:pt x="1993392" y="3730752"/>
                </a:lnTo>
                <a:lnTo>
                  <a:pt x="0" y="37307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9CB8772E-7615-4DE0-9EEC-1120F26E5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4876" y="3776472"/>
            <a:ext cx="2752344" cy="1865376"/>
          </a:xfrm>
          <a:custGeom>
            <a:avLst/>
            <a:gdLst>
              <a:gd name="connsiteX0" fmla="*/ 0 w 2752344"/>
              <a:gd name="connsiteY0" fmla="*/ 0 h 1865376"/>
              <a:gd name="connsiteX1" fmla="*/ 2752344 w 2752344"/>
              <a:gd name="connsiteY1" fmla="*/ 0 h 1865376"/>
              <a:gd name="connsiteX2" fmla="*/ 2752344 w 2752344"/>
              <a:gd name="connsiteY2" fmla="*/ 1865376 h 1865376"/>
              <a:gd name="connsiteX3" fmla="*/ 0 w 2752344"/>
              <a:gd name="connsiteY3" fmla="*/ 1865376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2344" h="1865376">
                <a:moveTo>
                  <a:pt x="0" y="0"/>
                </a:moveTo>
                <a:lnTo>
                  <a:pt x="2752344" y="0"/>
                </a:lnTo>
                <a:lnTo>
                  <a:pt x="2752344" y="1865376"/>
                </a:lnTo>
                <a:lnTo>
                  <a:pt x="0" y="18653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0AE72C4F-B0E4-4EA8-893E-B61428B2A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7220" y="3776472"/>
            <a:ext cx="4096512" cy="1865376"/>
          </a:xfrm>
          <a:custGeom>
            <a:avLst/>
            <a:gdLst>
              <a:gd name="connsiteX0" fmla="*/ 0 w 4096512"/>
              <a:gd name="connsiteY0" fmla="*/ 0 h 1865376"/>
              <a:gd name="connsiteX1" fmla="*/ 4096512 w 4096512"/>
              <a:gd name="connsiteY1" fmla="*/ 0 h 1865376"/>
              <a:gd name="connsiteX2" fmla="*/ 4096512 w 4096512"/>
              <a:gd name="connsiteY2" fmla="*/ 1865376 h 1865376"/>
              <a:gd name="connsiteX3" fmla="*/ 0 w 4096512"/>
              <a:gd name="connsiteY3" fmla="*/ 1865376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6512" h="1865376">
                <a:moveTo>
                  <a:pt x="0" y="0"/>
                </a:moveTo>
                <a:lnTo>
                  <a:pt x="4096512" y="0"/>
                </a:lnTo>
                <a:lnTo>
                  <a:pt x="4096512" y="1865376"/>
                </a:lnTo>
                <a:lnTo>
                  <a:pt x="0" y="18653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EBC9237-88AD-4C65-AE87-85C52849869F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 Placeholder 10">
            <a:extLst>
              <a:ext uri="{FF2B5EF4-FFF2-40B4-BE49-F238E27FC236}">
                <a16:creationId xmlns="" xmlns:a16="http://schemas.microsoft.com/office/drawing/2014/main" id="{42F547CA-1C3E-4264-A0FF-440F448786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4297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1BB0BB4B-FEDE-4FD6-B602-C19256866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0092" y="1902066"/>
            <a:ext cx="4365908" cy="2664823"/>
          </a:xfrm>
          <a:custGeom>
            <a:avLst/>
            <a:gdLst>
              <a:gd name="connsiteX0" fmla="*/ 0 w 4365908"/>
              <a:gd name="connsiteY0" fmla="*/ 0 h 2664823"/>
              <a:gd name="connsiteX1" fmla="*/ 4365908 w 4365908"/>
              <a:gd name="connsiteY1" fmla="*/ 0 h 2664823"/>
              <a:gd name="connsiteX2" fmla="*/ 4365908 w 4365908"/>
              <a:gd name="connsiteY2" fmla="*/ 2664823 h 2664823"/>
              <a:gd name="connsiteX3" fmla="*/ 0 w 4365908"/>
              <a:gd name="connsiteY3" fmla="*/ 2664823 h 266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908" h="2664823">
                <a:moveTo>
                  <a:pt x="0" y="0"/>
                </a:moveTo>
                <a:lnTo>
                  <a:pt x="4365908" y="0"/>
                </a:lnTo>
                <a:lnTo>
                  <a:pt x="4365908" y="2664823"/>
                </a:lnTo>
                <a:lnTo>
                  <a:pt x="0" y="26648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85A908C6-FF5A-4CA5-B1E9-5237339933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902066"/>
            <a:ext cx="4365908" cy="2664823"/>
          </a:xfrm>
          <a:custGeom>
            <a:avLst/>
            <a:gdLst>
              <a:gd name="connsiteX0" fmla="*/ 0 w 4365908"/>
              <a:gd name="connsiteY0" fmla="*/ 0 h 2664823"/>
              <a:gd name="connsiteX1" fmla="*/ 4365908 w 4365908"/>
              <a:gd name="connsiteY1" fmla="*/ 0 h 2664823"/>
              <a:gd name="connsiteX2" fmla="*/ 4365908 w 4365908"/>
              <a:gd name="connsiteY2" fmla="*/ 2664823 h 2664823"/>
              <a:gd name="connsiteX3" fmla="*/ 0 w 4365908"/>
              <a:gd name="connsiteY3" fmla="*/ 2664823 h 266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908" h="2664823">
                <a:moveTo>
                  <a:pt x="0" y="0"/>
                </a:moveTo>
                <a:lnTo>
                  <a:pt x="4365908" y="0"/>
                </a:lnTo>
                <a:lnTo>
                  <a:pt x="4365908" y="2664823"/>
                </a:lnTo>
                <a:lnTo>
                  <a:pt x="0" y="26648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5B7866-0EAF-424C-9C24-F1D58AD46746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5DADC6EB-AE62-4BEF-8241-FC70C7F097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4682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F4CA6C07-43FA-4A31-95FE-984173952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359791" cy="2679896"/>
          </a:xfrm>
          <a:custGeom>
            <a:avLst/>
            <a:gdLst>
              <a:gd name="connsiteX0" fmla="*/ 0 w 5359791"/>
              <a:gd name="connsiteY0" fmla="*/ 0 h 2679896"/>
              <a:gd name="connsiteX1" fmla="*/ 5359791 w 5359791"/>
              <a:gd name="connsiteY1" fmla="*/ 0 h 2679896"/>
              <a:gd name="connsiteX2" fmla="*/ 5359791 w 5359791"/>
              <a:gd name="connsiteY2" fmla="*/ 2679896 h 2679896"/>
              <a:gd name="connsiteX3" fmla="*/ 0 w 5359791"/>
              <a:gd name="connsiteY3" fmla="*/ 2679896 h 267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791" h="2679896">
                <a:moveTo>
                  <a:pt x="0" y="0"/>
                </a:moveTo>
                <a:lnTo>
                  <a:pt x="5359791" y="0"/>
                </a:lnTo>
                <a:lnTo>
                  <a:pt x="5359791" y="2679896"/>
                </a:lnTo>
                <a:lnTo>
                  <a:pt x="0" y="26798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BB64C7D9-E7BE-45E2-B265-081B74FEB0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2679896"/>
            <a:ext cx="5359791" cy="2679896"/>
          </a:xfrm>
          <a:custGeom>
            <a:avLst/>
            <a:gdLst>
              <a:gd name="connsiteX0" fmla="*/ 0 w 5359791"/>
              <a:gd name="connsiteY0" fmla="*/ 0 h 2679896"/>
              <a:gd name="connsiteX1" fmla="*/ 5359791 w 5359791"/>
              <a:gd name="connsiteY1" fmla="*/ 0 h 2679896"/>
              <a:gd name="connsiteX2" fmla="*/ 5359791 w 5359791"/>
              <a:gd name="connsiteY2" fmla="*/ 2679896 h 2679896"/>
              <a:gd name="connsiteX3" fmla="*/ 0 w 5359791"/>
              <a:gd name="connsiteY3" fmla="*/ 2679896 h 267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791" h="2679896">
                <a:moveTo>
                  <a:pt x="0" y="0"/>
                </a:moveTo>
                <a:lnTo>
                  <a:pt x="5359791" y="0"/>
                </a:lnTo>
                <a:lnTo>
                  <a:pt x="5359791" y="2679896"/>
                </a:lnTo>
                <a:lnTo>
                  <a:pt x="0" y="26798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692CE17-9F2D-4E96-BA01-DA2F73D017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59793" y="0"/>
            <a:ext cx="6832208" cy="5359791"/>
          </a:xfrm>
          <a:custGeom>
            <a:avLst/>
            <a:gdLst>
              <a:gd name="connsiteX0" fmla="*/ 0 w 6832208"/>
              <a:gd name="connsiteY0" fmla="*/ 0 h 5359791"/>
              <a:gd name="connsiteX1" fmla="*/ 6832208 w 6832208"/>
              <a:gd name="connsiteY1" fmla="*/ 0 h 5359791"/>
              <a:gd name="connsiteX2" fmla="*/ 6832208 w 6832208"/>
              <a:gd name="connsiteY2" fmla="*/ 5359791 h 5359791"/>
              <a:gd name="connsiteX3" fmla="*/ 0 w 6832208"/>
              <a:gd name="connsiteY3" fmla="*/ 5359791 h 53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08" h="5359791">
                <a:moveTo>
                  <a:pt x="0" y="0"/>
                </a:moveTo>
                <a:lnTo>
                  <a:pt x="6832208" y="0"/>
                </a:lnTo>
                <a:lnTo>
                  <a:pt x="6832208" y="5359791"/>
                </a:lnTo>
                <a:lnTo>
                  <a:pt x="0" y="53597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D0D2D169-AD4D-489E-B0D7-C610D4A31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0250" y="2659559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7337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58EF8AAE-3657-4427-800B-185487B972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776" y="2243654"/>
            <a:ext cx="4845176" cy="290677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923DAFE1-C7C4-452E-9011-1B3ED4684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18496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2EC568E8-EAF0-48BA-82E9-5714212B7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DF9AD10-0BE7-4B71-9223-4882E204851A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4B3EEEC4-E38D-47B5-AA5A-469CD94961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6097" y="2571078"/>
            <a:ext cx="1416495" cy="2506532"/>
          </a:xfrm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993AFC8B-214E-499A-806B-B76C91C62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17876" y="2571078"/>
            <a:ext cx="1416495" cy="2506532"/>
          </a:xfrm>
        </p:spPr>
        <p:txBody>
          <a:bodyPr>
            <a:normAutofit/>
          </a:bodyPr>
          <a:lstStyle>
            <a:lvl1pPr>
              <a:defRPr sz="800"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8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94CFE14-05DD-4337-AE65-D9767CBEFE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38575" y="4955272"/>
            <a:ext cx="4748463" cy="1169551"/>
          </a:xfrm>
          <a:custGeom>
            <a:avLst/>
            <a:gdLst>
              <a:gd name="connsiteX0" fmla="*/ 0 w 4748463"/>
              <a:gd name="connsiteY0" fmla="*/ 0 h 1169551"/>
              <a:gd name="connsiteX1" fmla="*/ 4748463 w 4748463"/>
              <a:gd name="connsiteY1" fmla="*/ 0 h 1169551"/>
              <a:gd name="connsiteX2" fmla="*/ 4748463 w 4748463"/>
              <a:gd name="connsiteY2" fmla="*/ 1169551 h 1169551"/>
              <a:gd name="connsiteX3" fmla="*/ 0 w 4748463"/>
              <a:gd name="connsiteY3" fmla="*/ 1169551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8463" h="1169551">
                <a:moveTo>
                  <a:pt x="0" y="0"/>
                </a:moveTo>
                <a:lnTo>
                  <a:pt x="4748463" y="0"/>
                </a:lnTo>
                <a:lnTo>
                  <a:pt x="4748463" y="1169551"/>
                </a:lnTo>
                <a:lnTo>
                  <a:pt x="0" y="11695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E40E0244-B152-41E0-B612-DA36E911E4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6177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C6A489DB-26CF-419D-BD01-1EB5C1D529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95104" y="1989668"/>
            <a:ext cx="4201790" cy="175389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D7EC85B1-3A5B-45FB-9056-22DD0FA5F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930FE4F-80CD-43E7-B89C-66EDF053EF72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BE5AF327-ED0D-4069-8307-E296434B0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0250" y="644260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548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15B7FBB9-2AF4-408F-B009-4A672998C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20AAF8A-97ED-4311-BDA4-93B23CEBA4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7152" y="1353312"/>
            <a:ext cx="4151376" cy="4151376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246F-BF5B-44B8-9314-63233FAF2A83}" type="datetimeFigureOut">
              <a:rPr lang="lv-LV" smtClean="0"/>
              <a:t>28.09.2021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DB15-CCF8-48E5-8D58-EE2D091F51C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627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17DCC95-8CE5-4CDC-8FB5-59EF4A037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D672719-2B75-4013-AF79-55E88D244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2521" y="3792635"/>
            <a:ext cx="1515649" cy="3065365"/>
          </a:xfrm>
          <a:custGeom>
            <a:avLst/>
            <a:gdLst>
              <a:gd name="connsiteX0" fmla="*/ 0 w 1515649"/>
              <a:gd name="connsiteY0" fmla="*/ 0 h 3065365"/>
              <a:gd name="connsiteX1" fmla="*/ 1515649 w 1515649"/>
              <a:gd name="connsiteY1" fmla="*/ 0 h 3065365"/>
              <a:gd name="connsiteX2" fmla="*/ 1515649 w 1515649"/>
              <a:gd name="connsiteY2" fmla="*/ 3065365 h 3065365"/>
              <a:gd name="connsiteX3" fmla="*/ 0 w 1515649"/>
              <a:gd name="connsiteY3" fmla="*/ 3065365 h 306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649" h="3065365">
                <a:moveTo>
                  <a:pt x="0" y="0"/>
                </a:moveTo>
                <a:lnTo>
                  <a:pt x="1515649" y="0"/>
                </a:lnTo>
                <a:lnTo>
                  <a:pt x="1515649" y="3065365"/>
                </a:lnTo>
                <a:lnTo>
                  <a:pt x="0" y="30653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7160C5A2-6E10-4CEB-84EE-80CD55C733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0830" y="1765426"/>
            <a:ext cx="2166684" cy="3807334"/>
          </a:xfrm>
          <a:custGeom>
            <a:avLst/>
            <a:gdLst>
              <a:gd name="connsiteX0" fmla="*/ 22889 w 2147154"/>
              <a:gd name="connsiteY0" fmla="*/ 0 h 3785424"/>
              <a:gd name="connsiteX1" fmla="*/ 2124265 w 2147154"/>
              <a:gd name="connsiteY1" fmla="*/ 0 h 3785424"/>
              <a:gd name="connsiteX2" fmla="*/ 2147154 w 2147154"/>
              <a:gd name="connsiteY2" fmla="*/ 22889 h 3785424"/>
              <a:gd name="connsiteX3" fmla="*/ 2147154 w 2147154"/>
              <a:gd name="connsiteY3" fmla="*/ 3762535 h 3785424"/>
              <a:gd name="connsiteX4" fmla="*/ 2124265 w 2147154"/>
              <a:gd name="connsiteY4" fmla="*/ 3785424 h 3785424"/>
              <a:gd name="connsiteX5" fmla="*/ 22889 w 2147154"/>
              <a:gd name="connsiteY5" fmla="*/ 3785424 h 3785424"/>
              <a:gd name="connsiteX6" fmla="*/ 0 w 2147154"/>
              <a:gd name="connsiteY6" fmla="*/ 3762535 h 3785424"/>
              <a:gd name="connsiteX7" fmla="*/ 0 w 2147154"/>
              <a:gd name="connsiteY7" fmla="*/ 22889 h 3785424"/>
              <a:gd name="connsiteX8" fmla="*/ 22889 w 2147154"/>
              <a:gd name="connsiteY8" fmla="*/ 0 h 378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7154" h="3785424">
                <a:moveTo>
                  <a:pt x="22889" y="0"/>
                </a:moveTo>
                <a:lnTo>
                  <a:pt x="2124265" y="0"/>
                </a:lnTo>
                <a:cubicBezTo>
                  <a:pt x="2136906" y="0"/>
                  <a:pt x="2147154" y="10248"/>
                  <a:pt x="2147154" y="22889"/>
                </a:cubicBezTo>
                <a:lnTo>
                  <a:pt x="2147154" y="3762535"/>
                </a:lnTo>
                <a:cubicBezTo>
                  <a:pt x="2147154" y="3775176"/>
                  <a:pt x="2136906" y="3785424"/>
                  <a:pt x="2124265" y="3785424"/>
                </a:cubicBezTo>
                <a:lnTo>
                  <a:pt x="22889" y="3785424"/>
                </a:lnTo>
                <a:cubicBezTo>
                  <a:pt x="10248" y="3785424"/>
                  <a:pt x="0" y="3775176"/>
                  <a:pt x="0" y="3762535"/>
                </a:cubicBezTo>
                <a:lnTo>
                  <a:pt x="0" y="22889"/>
                </a:lnTo>
                <a:cubicBezTo>
                  <a:pt x="0" y="10248"/>
                  <a:pt x="10248" y="0"/>
                  <a:pt x="228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826ACC39-9439-4FA8-AEEA-8FDD407F8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136" y="1120778"/>
            <a:ext cx="4129080" cy="769441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261425-237D-475A-A443-5AFDF4608FAD}"/>
              </a:ext>
            </a:extLst>
          </p:cNvPr>
          <p:cNvSpPr txBox="1"/>
          <p:nvPr userDrawn="1"/>
        </p:nvSpPr>
        <p:spPr>
          <a:xfrm>
            <a:off x="11378599" y="402714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3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35EB80B2-E629-4542-936B-12A2479C5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735" y="2095500"/>
            <a:ext cx="9696530" cy="47625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F54E1FB9-248A-4D28-A08A-0754CA6FA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136" y="1120778"/>
            <a:ext cx="4129080" cy="769441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8942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="" xmlns:a16="http://schemas.microsoft.com/office/drawing/2014/main" id="{9CF34B54-5E90-4FD4-B3AC-03F91C5EDC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735" y="0"/>
            <a:ext cx="9696530" cy="217170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C3452FC-90FB-4BE8-A2EA-7457276BCF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7735" y="4721302"/>
            <a:ext cx="885866" cy="885866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2063A233-6992-402D-80FC-2B08C26D66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47852" y="4721302"/>
            <a:ext cx="885866" cy="885866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C845A84D-C4A4-45B0-AA8B-748A5E900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735" y="2492377"/>
            <a:ext cx="4129080" cy="769441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1F39B7E-A516-45CE-8B91-9F6F8AA47D5B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3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C5CFD66-C520-4DD0-B730-B12157E19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7006" y="2939853"/>
            <a:ext cx="1277258" cy="1277258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1137BE0-96BF-4E5E-BCFC-E52FF341D2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9943" y="2939853"/>
            <a:ext cx="1277258" cy="1277258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87D443E-ADC3-4B1D-B6EC-712E35A821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48205" y="2939853"/>
            <a:ext cx="1277258" cy="1277258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57B6218-9C41-4ECF-B454-2EDABD4B69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3805" y="2939853"/>
            <a:ext cx="1277258" cy="1277258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F8A683F0-5A2F-48C7-A02D-30B630A408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0250" y="1456948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385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84914B9-519D-47BD-926C-1CE20A2528F4}"/>
              </a:ext>
            </a:extLst>
          </p:cNvPr>
          <p:cNvGrpSpPr/>
          <p:nvPr userDrawn="1"/>
        </p:nvGrpSpPr>
        <p:grpSpPr>
          <a:xfrm>
            <a:off x="5495473" y="1238603"/>
            <a:ext cx="778632" cy="156712"/>
            <a:chOff x="4763" y="-3175"/>
            <a:chExt cx="5016501" cy="1009650"/>
          </a:xfrm>
          <a:solidFill>
            <a:schemeClr val="tx1"/>
          </a:solidFill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F75643CA-70F4-4B45-B216-B03D78499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-3175"/>
              <a:ext cx="669925" cy="1009650"/>
            </a:xfrm>
            <a:custGeom>
              <a:avLst/>
              <a:gdLst>
                <a:gd name="T0" fmla="*/ 0 w 184"/>
                <a:gd name="T1" fmla="*/ 78 h 273"/>
                <a:gd name="T2" fmla="*/ 27 w 184"/>
                <a:gd name="T3" fmla="*/ 19 h 273"/>
                <a:gd name="T4" fmla="*/ 95 w 184"/>
                <a:gd name="T5" fmla="*/ 0 h 273"/>
                <a:gd name="T6" fmla="*/ 167 w 184"/>
                <a:gd name="T7" fmla="*/ 18 h 273"/>
                <a:gd name="T8" fmla="*/ 167 w 184"/>
                <a:gd name="T9" fmla="*/ 65 h 273"/>
                <a:gd name="T10" fmla="*/ 101 w 184"/>
                <a:gd name="T11" fmla="*/ 45 h 273"/>
                <a:gd name="T12" fmla="*/ 64 w 184"/>
                <a:gd name="T13" fmla="*/ 53 h 273"/>
                <a:gd name="T14" fmla="*/ 48 w 184"/>
                <a:gd name="T15" fmla="*/ 77 h 273"/>
                <a:gd name="T16" fmla="*/ 62 w 184"/>
                <a:gd name="T17" fmla="*/ 97 h 273"/>
                <a:gd name="T18" fmla="*/ 96 w 184"/>
                <a:gd name="T19" fmla="*/ 110 h 273"/>
                <a:gd name="T20" fmla="*/ 136 w 184"/>
                <a:gd name="T21" fmla="*/ 123 h 273"/>
                <a:gd name="T22" fmla="*/ 170 w 184"/>
                <a:gd name="T23" fmla="*/ 150 h 273"/>
                <a:gd name="T24" fmla="*/ 184 w 184"/>
                <a:gd name="T25" fmla="*/ 200 h 273"/>
                <a:gd name="T26" fmla="*/ 157 w 184"/>
                <a:gd name="T27" fmla="*/ 252 h 273"/>
                <a:gd name="T28" fmla="*/ 92 w 184"/>
                <a:gd name="T29" fmla="*/ 273 h 273"/>
                <a:gd name="T30" fmla="*/ 4 w 184"/>
                <a:gd name="T31" fmla="*/ 250 h 273"/>
                <a:gd name="T32" fmla="*/ 4 w 184"/>
                <a:gd name="T33" fmla="*/ 202 h 273"/>
                <a:gd name="T34" fmla="*/ 81 w 184"/>
                <a:gd name="T35" fmla="*/ 227 h 273"/>
                <a:gd name="T36" fmla="*/ 136 w 184"/>
                <a:gd name="T37" fmla="*/ 197 h 273"/>
                <a:gd name="T38" fmla="*/ 126 w 184"/>
                <a:gd name="T39" fmla="*/ 174 h 273"/>
                <a:gd name="T40" fmla="*/ 101 w 184"/>
                <a:gd name="T41" fmla="*/ 160 h 273"/>
                <a:gd name="T42" fmla="*/ 68 w 184"/>
                <a:gd name="T43" fmla="*/ 150 h 273"/>
                <a:gd name="T44" fmla="*/ 35 w 184"/>
                <a:gd name="T45" fmla="*/ 137 h 273"/>
                <a:gd name="T46" fmla="*/ 10 w 184"/>
                <a:gd name="T47" fmla="*/ 115 h 273"/>
                <a:gd name="T48" fmla="*/ 0 w 184"/>
                <a:gd name="T49" fmla="*/ 7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4" h="273">
                  <a:moveTo>
                    <a:pt x="0" y="78"/>
                  </a:moveTo>
                  <a:cubicBezTo>
                    <a:pt x="0" y="52"/>
                    <a:pt x="9" y="32"/>
                    <a:pt x="27" y="19"/>
                  </a:cubicBezTo>
                  <a:cubicBezTo>
                    <a:pt x="46" y="6"/>
                    <a:pt x="68" y="0"/>
                    <a:pt x="95" y="0"/>
                  </a:cubicBezTo>
                  <a:cubicBezTo>
                    <a:pt x="119" y="0"/>
                    <a:pt x="143" y="6"/>
                    <a:pt x="167" y="18"/>
                  </a:cubicBezTo>
                  <a:cubicBezTo>
                    <a:pt x="167" y="65"/>
                    <a:pt x="167" y="65"/>
                    <a:pt x="167" y="65"/>
                  </a:cubicBezTo>
                  <a:cubicBezTo>
                    <a:pt x="147" y="52"/>
                    <a:pt x="125" y="45"/>
                    <a:pt x="101" y="45"/>
                  </a:cubicBezTo>
                  <a:cubicBezTo>
                    <a:pt x="86" y="45"/>
                    <a:pt x="74" y="47"/>
                    <a:pt x="64" y="53"/>
                  </a:cubicBezTo>
                  <a:cubicBezTo>
                    <a:pt x="53" y="58"/>
                    <a:pt x="48" y="66"/>
                    <a:pt x="48" y="77"/>
                  </a:cubicBezTo>
                  <a:cubicBezTo>
                    <a:pt x="48" y="85"/>
                    <a:pt x="53" y="92"/>
                    <a:pt x="62" y="97"/>
                  </a:cubicBezTo>
                  <a:cubicBezTo>
                    <a:pt x="72" y="102"/>
                    <a:pt x="83" y="107"/>
                    <a:pt x="96" y="110"/>
                  </a:cubicBezTo>
                  <a:cubicBezTo>
                    <a:pt x="109" y="114"/>
                    <a:pt x="123" y="118"/>
                    <a:pt x="136" y="123"/>
                  </a:cubicBezTo>
                  <a:cubicBezTo>
                    <a:pt x="149" y="128"/>
                    <a:pt x="161" y="137"/>
                    <a:pt x="170" y="150"/>
                  </a:cubicBezTo>
                  <a:cubicBezTo>
                    <a:pt x="179" y="163"/>
                    <a:pt x="184" y="180"/>
                    <a:pt x="184" y="200"/>
                  </a:cubicBezTo>
                  <a:cubicBezTo>
                    <a:pt x="184" y="221"/>
                    <a:pt x="175" y="239"/>
                    <a:pt x="157" y="252"/>
                  </a:cubicBezTo>
                  <a:cubicBezTo>
                    <a:pt x="139" y="266"/>
                    <a:pt x="118" y="273"/>
                    <a:pt x="92" y="273"/>
                  </a:cubicBezTo>
                  <a:cubicBezTo>
                    <a:pt x="58" y="273"/>
                    <a:pt x="29" y="265"/>
                    <a:pt x="4" y="250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27" y="219"/>
                    <a:pt x="52" y="227"/>
                    <a:pt x="81" y="227"/>
                  </a:cubicBezTo>
                  <a:cubicBezTo>
                    <a:pt x="118" y="227"/>
                    <a:pt x="136" y="217"/>
                    <a:pt x="136" y="197"/>
                  </a:cubicBezTo>
                  <a:cubicBezTo>
                    <a:pt x="136" y="187"/>
                    <a:pt x="133" y="180"/>
                    <a:pt x="126" y="174"/>
                  </a:cubicBezTo>
                  <a:cubicBezTo>
                    <a:pt x="119" y="168"/>
                    <a:pt x="111" y="163"/>
                    <a:pt x="101" y="160"/>
                  </a:cubicBezTo>
                  <a:cubicBezTo>
                    <a:pt x="91" y="157"/>
                    <a:pt x="80" y="154"/>
                    <a:pt x="68" y="150"/>
                  </a:cubicBezTo>
                  <a:cubicBezTo>
                    <a:pt x="56" y="146"/>
                    <a:pt x="46" y="141"/>
                    <a:pt x="35" y="137"/>
                  </a:cubicBezTo>
                  <a:cubicBezTo>
                    <a:pt x="25" y="132"/>
                    <a:pt x="17" y="125"/>
                    <a:pt x="10" y="115"/>
                  </a:cubicBezTo>
                  <a:cubicBezTo>
                    <a:pt x="4" y="105"/>
                    <a:pt x="0" y="92"/>
                    <a:pt x="0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88787257-6976-47BE-90A3-2A9A44782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526" y="7938"/>
              <a:ext cx="963613" cy="987425"/>
            </a:xfrm>
            <a:custGeom>
              <a:avLst/>
              <a:gdLst>
                <a:gd name="T0" fmla="*/ 0 w 607"/>
                <a:gd name="T1" fmla="*/ 622 h 622"/>
                <a:gd name="T2" fmla="*/ 243 w 607"/>
                <a:gd name="T3" fmla="*/ 0 h 622"/>
                <a:gd name="T4" fmla="*/ 364 w 607"/>
                <a:gd name="T5" fmla="*/ 0 h 622"/>
                <a:gd name="T6" fmla="*/ 607 w 607"/>
                <a:gd name="T7" fmla="*/ 622 h 622"/>
                <a:gd name="T8" fmla="*/ 490 w 607"/>
                <a:gd name="T9" fmla="*/ 622 h 622"/>
                <a:gd name="T10" fmla="*/ 433 w 607"/>
                <a:gd name="T11" fmla="*/ 470 h 622"/>
                <a:gd name="T12" fmla="*/ 174 w 607"/>
                <a:gd name="T13" fmla="*/ 470 h 622"/>
                <a:gd name="T14" fmla="*/ 119 w 607"/>
                <a:gd name="T15" fmla="*/ 622 h 622"/>
                <a:gd name="T16" fmla="*/ 0 w 607"/>
                <a:gd name="T17" fmla="*/ 622 h 622"/>
                <a:gd name="T18" fmla="*/ 213 w 607"/>
                <a:gd name="T19" fmla="*/ 370 h 622"/>
                <a:gd name="T20" fmla="*/ 394 w 607"/>
                <a:gd name="T21" fmla="*/ 370 h 622"/>
                <a:gd name="T22" fmla="*/ 305 w 607"/>
                <a:gd name="T23" fmla="*/ 125 h 622"/>
                <a:gd name="T24" fmla="*/ 213 w 607"/>
                <a:gd name="T25" fmla="*/ 37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622">
                  <a:moveTo>
                    <a:pt x="0" y="622"/>
                  </a:moveTo>
                  <a:lnTo>
                    <a:pt x="243" y="0"/>
                  </a:lnTo>
                  <a:lnTo>
                    <a:pt x="364" y="0"/>
                  </a:lnTo>
                  <a:lnTo>
                    <a:pt x="607" y="622"/>
                  </a:lnTo>
                  <a:lnTo>
                    <a:pt x="490" y="622"/>
                  </a:lnTo>
                  <a:lnTo>
                    <a:pt x="433" y="470"/>
                  </a:lnTo>
                  <a:lnTo>
                    <a:pt x="174" y="470"/>
                  </a:lnTo>
                  <a:lnTo>
                    <a:pt x="119" y="622"/>
                  </a:lnTo>
                  <a:lnTo>
                    <a:pt x="0" y="622"/>
                  </a:lnTo>
                  <a:close/>
                  <a:moveTo>
                    <a:pt x="213" y="370"/>
                  </a:moveTo>
                  <a:lnTo>
                    <a:pt x="394" y="370"/>
                  </a:lnTo>
                  <a:lnTo>
                    <a:pt x="305" y="125"/>
                  </a:lnTo>
                  <a:lnTo>
                    <a:pt x="213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382F0761-6FDB-43AE-94BA-81BC6498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7938"/>
              <a:ext cx="949325" cy="987425"/>
            </a:xfrm>
            <a:custGeom>
              <a:avLst/>
              <a:gdLst>
                <a:gd name="T0" fmla="*/ 0 w 598"/>
                <a:gd name="T1" fmla="*/ 622 h 622"/>
                <a:gd name="T2" fmla="*/ 0 w 598"/>
                <a:gd name="T3" fmla="*/ 0 h 622"/>
                <a:gd name="T4" fmla="*/ 124 w 598"/>
                <a:gd name="T5" fmla="*/ 0 h 622"/>
                <a:gd name="T6" fmla="*/ 300 w 598"/>
                <a:gd name="T7" fmla="*/ 258 h 622"/>
                <a:gd name="T8" fmla="*/ 476 w 598"/>
                <a:gd name="T9" fmla="*/ 0 h 622"/>
                <a:gd name="T10" fmla="*/ 598 w 598"/>
                <a:gd name="T11" fmla="*/ 0 h 622"/>
                <a:gd name="T12" fmla="*/ 598 w 598"/>
                <a:gd name="T13" fmla="*/ 622 h 622"/>
                <a:gd name="T14" fmla="*/ 488 w 598"/>
                <a:gd name="T15" fmla="*/ 622 h 622"/>
                <a:gd name="T16" fmla="*/ 488 w 598"/>
                <a:gd name="T17" fmla="*/ 160 h 622"/>
                <a:gd name="T18" fmla="*/ 300 w 598"/>
                <a:gd name="T19" fmla="*/ 435 h 622"/>
                <a:gd name="T20" fmla="*/ 110 w 598"/>
                <a:gd name="T21" fmla="*/ 160 h 622"/>
                <a:gd name="T22" fmla="*/ 110 w 598"/>
                <a:gd name="T23" fmla="*/ 622 h 622"/>
                <a:gd name="T24" fmla="*/ 0 w 598"/>
                <a:gd name="T25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8" h="622">
                  <a:moveTo>
                    <a:pt x="0" y="622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300" y="258"/>
                  </a:lnTo>
                  <a:lnTo>
                    <a:pt x="476" y="0"/>
                  </a:lnTo>
                  <a:lnTo>
                    <a:pt x="598" y="0"/>
                  </a:lnTo>
                  <a:lnTo>
                    <a:pt x="598" y="622"/>
                  </a:lnTo>
                  <a:lnTo>
                    <a:pt x="488" y="622"/>
                  </a:lnTo>
                  <a:lnTo>
                    <a:pt x="488" y="160"/>
                  </a:lnTo>
                  <a:lnTo>
                    <a:pt x="300" y="435"/>
                  </a:lnTo>
                  <a:lnTo>
                    <a:pt x="110" y="160"/>
                  </a:lnTo>
                  <a:lnTo>
                    <a:pt x="110" y="622"/>
                  </a:lnTo>
                  <a:lnTo>
                    <a:pt x="0" y="6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7728D5C8-1047-489C-A604-D6BD90226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1" y="-3175"/>
              <a:ext cx="904875" cy="1009650"/>
            </a:xfrm>
            <a:custGeom>
              <a:avLst/>
              <a:gdLst>
                <a:gd name="T0" fmla="*/ 0 w 249"/>
                <a:gd name="T1" fmla="*/ 136 h 273"/>
                <a:gd name="T2" fmla="*/ 7 w 249"/>
                <a:gd name="T3" fmla="*/ 79 h 273"/>
                <a:gd name="T4" fmla="*/ 27 w 249"/>
                <a:gd name="T5" fmla="*/ 39 h 273"/>
                <a:gd name="T6" fmla="*/ 56 w 249"/>
                <a:gd name="T7" fmla="*/ 15 h 273"/>
                <a:gd name="T8" fmla="*/ 89 w 249"/>
                <a:gd name="T9" fmla="*/ 3 h 273"/>
                <a:gd name="T10" fmla="*/ 124 w 249"/>
                <a:gd name="T11" fmla="*/ 0 h 273"/>
                <a:gd name="T12" fmla="*/ 159 w 249"/>
                <a:gd name="T13" fmla="*/ 3 h 273"/>
                <a:gd name="T14" fmla="*/ 192 w 249"/>
                <a:gd name="T15" fmla="*/ 15 h 273"/>
                <a:gd name="T16" fmla="*/ 222 w 249"/>
                <a:gd name="T17" fmla="*/ 39 h 273"/>
                <a:gd name="T18" fmla="*/ 241 w 249"/>
                <a:gd name="T19" fmla="*/ 79 h 273"/>
                <a:gd name="T20" fmla="*/ 249 w 249"/>
                <a:gd name="T21" fmla="*/ 136 h 273"/>
                <a:gd name="T22" fmla="*/ 241 w 249"/>
                <a:gd name="T23" fmla="*/ 194 h 273"/>
                <a:gd name="T24" fmla="*/ 222 w 249"/>
                <a:gd name="T25" fmla="*/ 233 h 273"/>
                <a:gd name="T26" fmla="*/ 192 w 249"/>
                <a:gd name="T27" fmla="*/ 257 h 273"/>
                <a:gd name="T28" fmla="*/ 159 w 249"/>
                <a:gd name="T29" fmla="*/ 270 h 273"/>
                <a:gd name="T30" fmla="*/ 124 w 249"/>
                <a:gd name="T31" fmla="*/ 273 h 273"/>
                <a:gd name="T32" fmla="*/ 89 w 249"/>
                <a:gd name="T33" fmla="*/ 270 h 273"/>
                <a:gd name="T34" fmla="*/ 56 w 249"/>
                <a:gd name="T35" fmla="*/ 257 h 273"/>
                <a:gd name="T36" fmla="*/ 27 w 249"/>
                <a:gd name="T37" fmla="*/ 233 h 273"/>
                <a:gd name="T38" fmla="*/ 7 w 249"/>
                <a:gd name="T39" fmla="*/ 194 h 273"/>
                <a:gd name="T40" fmla="*/ 0 w 249"/>
                <a:gd name="T41" fmla="*/ 136 h 273"/>
                <a:gd name="T42" fmla="*/ 48 w 249"/>
                <a:gd name="T43" fmla="*/ 136 h 273"/>
                <a:gd name="T44" fmla="*/ 54 w 249"/>
                <a:gd name="T45" fmla="*/ 185 h 273"/>
                <a:gd name="T46" fmla="*/ 71 w 249"/>
                <a:gd name="T47" fmla="*/ 214 h 273"/>
                <a:gd name="T48" fmla="*/ 95 w 249"/>
                <a:gd name="T49" fmla="*/ 227 h 273"/>
                <a:gd name="T50" fmla="*/ 124 w 249"/>
                <a:gd name="T51" fmla="*/ 230 h 273"/>
                <a:gd name="T52" fmla="*/ 148 w 249"/>
                <a:gd name="T53" fmla="*/ 229 h 273"/>
                <a:gd name="T54" fmla="*/ 168 w 249"/>
                <a:gd name="T55" fmla="*/ 221 h 273"/>
                <a:gd name="T56" fmla="*/ 185 w 249"/>
                <a:gd name="T57" fmla="*/ 205 h 273"/>
                <a:gd name="T58" fmla="*/ 197 w 249"/>
                <a:gd name="T59" fmla="*/ 177 h 273"/>
                <a:gd name="T60" fmla="*/ 201 w 249"/>
                <a:gd name="T61" fmla="*/ 136 h 273"/>
                <a:gd name="T62" fmla="*/ 195 w 249"/>
                <a:gd name="T63" fmla="*/ 86 h 273"/>
                <a:gd name="T64" fmla="*/ 177 w 249"/>
                <a:gd name="T65" fmla="*/ 57 h 273"/>
                <a:gd name="T66" fmla="*/ 153 w 249"/>
                <a:gd name="T67" fmla="*/ 45 h 273"/>
                <a:gd name="T68" fmla="*/ 124 w 249"/>
                <a:gd name="T69" fmla="*/ 42 h 273"/>
                <a:gd name="T70" fmla="*/ 101 w 249"/>
                <a:gd name="T71" fmla="*/ 44 h 273"/>
                <a:gd name="T72" fmla="*/ 80 w 249"/>
                <a:gd name="T73" fmla="*/ 51 h 273"/>
                <a:gd name="T74" fmla="*/ 63 w 249"/>
                <a:gd name="T75" fmla="*/ 67 h 273"/>
                <a:gd name="T76" fmla="*/ 52 w 249"/>
                <a:gd name="T77" fmla="*/ 94 h 273"/>
                <a:gd name="T78" fmla="*/ 48 w 249"/>
                <a:gd name="T79" fmla="*/ 13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9" h="273">
                  <a:moveTo>
                    <a:pt x="0" y="136"/>
                  </a:moveTo>
                  <a:cubicBezTo>
                    <a:pt x="0" y="114"/>
                    <a:pt x="2" y="95"/>
                    <a:pt x="7" y="79"/>
                  </a:cubicBezTo>
                  <a:cubicBezTo>
                    <a:pt x="12" y="62"/>
                    <a:pt x="19" y="49"/>
                    <a:pt x="27" y="39"/>
                  </a:cubicBezTo>
                  <a:cubicBezTo>
                    <a:pt x="35" y="29"/>
                    <a:pt x="45" y="21"/>
                    <a:pt x="56" y="15"/>
                  </a:cubicBezTo>
                  <a:cubicBezTo>
                    <a:pt x="67" y="9"/>
                    <a:pt x="78" y="5"/>
                    <a:pt x="89" y="3"/>
                  </a:cubicBezTo>
                  <a:cubicBezTo>
                    <a:pt x="100" y="1"/>
                    <a:pt x="112" y="0"/>
                    <a:pt x="124" y="0"/>
                  </a:cubicBezTo>
                  <a:cubicBezTo>
                    <a:pt x="137" y="0"/>
                    <a:pt x="148" y="1"/>
                    <a:pt x="159" y="3"/>
                  </a:cubicBezTo>
                  <a:cubicBezTo>
                    <a:pt x="170" y="5"/>
                    <a:pt x="181" y="9"/>
                    <a:pt x="192" y="15"/>
                  </a:cubicBezTo>
                  <a:cubicBezTo>
                    <a:pt x="204" y="21"/>
                    <a:pt x="213" y="29"/>
                    <a:pt x="222" y="39"/>
                  </a:cubicBezTo>
                  <a:cubicBezTo>
                    <a:pt x="230" y="49"/>
                    <a:pt x="236" y="62"/>
                    <a:pt x="241" y="79"/>
                  </a:cubicBezTo>
                  <a:cubicBezTo>
                    <a:pt x="246" y="95"/>
                    <a:pt x="249" y="114"/>
                    <a:pt x="249" y="136"/>
                  </a:cubicBezTo>
                  <a:cubicBezTo>
                    <a:pt x="249" y="158"/>
                    <a:pt x="246" y="177"/>
                    <a:pt x="241" y="194"/>
                  </a:cubicBezTo>
                  <a:cubicBezTo>
                    <a:pt x="236" y="210"/>
                    <a:pt x="230" y="224"/>
                    <a:pt x="222" y="233"/>
                  </a:cubicBezTo>
                  <a:cubicBezTo>
                    <a:pt x="213" y="243"/>
                    <a:pt x="204" y="251"/>
                    <a:pt x="192" y="257"/>
                  </a:cubicBezTo>
                  <a:cubicBezTo>
                    <a:pt x="181" y="263"/>
                    <a:pt x="170" y="268"/>
                    <a:pt x="159" y="270"/>
                  </a:cubicBezTo>
                  <a:cubicBezTo>
                    <a:pt x="148" y="272"/>
                    <a:pt x="137" y="273"/>
                    <a:pt x="124" y="273"/>
                  </a:cubicBezTo>
                  <a:cubicBezTo>
                    <a:pt x="112" y="273"/>
                    <a:pt x="100" y="272"/>
                    <a:pt x="89" y="270"/>
                  </a:cubicBezTo>
                  <a:cubicBezTo>
                    <a:pt x="78" y="268"/>
                    <a:pt x="67" y="263"/>
                    <a:pt x="56" y="257"/>
                  </a:cubicBezTo>
                  <a:cubicBezTo>
                    <a:pt x="45" y="251"/>
                    <a:pt x="35" y="243"/>
                    <a:pt x="27" y="233"/>
                  </a:cubicBezTo>
                  <a:cubicBezTo>
                    <a:pt x="19" y="224"/>
                    <a:pt x="12" y="210"/>
                    <a:pt x="7" y="194"/>
                  </a:cubicBezTo>
                  <a:cubicBezTo>
                    <a:pt x="2" y="177"/>
                    <a:pt x="0" y="158"/>
                    <a:pt x="0" y="136"/>
                  </a:cubicBezTo>
                  <a:close/>
                  <a:moveTo>
                    <a:pt x="48" y="136"/>
                  </a:moveTo>
                  <a:cubicBezTo>
                    <a:pt x="48" y="156"/>
                    <a:pt x="50" y="172"/>
                    <a:pt x="54" y="185"/>
                  </a:cubicBezTo>
                  <a:cubicBezTo>
                    <a:pt x="58" y="199"/>
                    <a:pt x="64" y="208"/>
                    <a:pt x="71" y="214"/>
                  </a:cubicBezTo>
                  <a:cubicBezTo>
                    <a:pt x="79" y="221"/>
                    <a:pt x="87" y="225"/>
                    <a:pt x="95" y="227"/>
                  </a:cubicBezTo>
                  <a:cubicBezTo>
                    <a:pt x="103" y="229"/>
                    <a:pt x="113" y="230"/>
                    <a:pt x="124" y="230"/>
                  </a:cubicBezTo>
                  <a:cubicBezTo>
                    <a:pt x="133" y="230"/>
                    <a:pt x="141" y="230"/>
                    <a:pt x="148" y="229"/>
                  </a:cubicBezTo>
                  <a:cubicBezTo>
                    <a:pt x="154" y="227"/>
                    <a:pt x="161" y="225"/>
                    <a:pt x="168" y="221"/>
                  </a:cubicBezTo>
                  <a:cubicBezTo>
                    <a:pt x="175" y="217"/>
                    <a:pt x="181" y="212"/>
                    <a:pt x="185" y="205"/>
                  </a:cubicBezTo>
                  <a:cubicBezTo>
                    <a:pt x="190" y="198"/>
                    <a:pt x="194" y="189"/>
                    <a:pt x="197" y="177"/>
                  </a:cubicBezTo>
                  <a:cubicBezTo>
                    <a:pt x="199" y="166"/>
                    <a:pt x="201" y="152"/>
                    <a:pt x="201" y="136"/>
                  </a:cubicBezTo>
                  <a:cubicBezTo>
                    <a:pt x="201" y="116"/>
                    <a:pt x="199" y="100"/>
                    <a:pt x="195" y="86"/>
                  </a:cubicBezTo>
                  <a:cubicBezTo>
                    <a:pt x="191" y="73"/>
                    <a:pt x="185" y="64"/>
                    <a:pt x="177" y="57"/>
                  </a:cubicBezTo>
                  <a:cubicBezTo>
                    <a:pt x="169" y="51"/>
                    <a:pt x="161" y="47"/>
                    <a:pt x="153" y="45"/>
                  </a:cubicBezTo>
                  <a:cubicBezTo>
                    <a:pt x="145" y="43"/>
                    <a:pt x="136" y="42"/>
                    <a:pt x="124" y="42"/>
                  </a:cubicBezTo>
                  <a:cubicBezTo>
                    <a:pt x="115" y="42"/>
                    <a:pt x="108" y="43"/>
                    <a:pt x="101" y="44"/>
                  </a:cubicBezTo>
                  <a:cubicBezTo>
                    <a:pt x="94" y="45"/>
                    <a:pt x="87" y="47"/>
                    <a:pt x="80" y="51"/>
                  </a:cubicBezTo>
                  <a:cubicBezTo>
                    <a:pt x="73" y="55"/>
                    <a:pt x="67" y="60"/>
                    <a:pt x="63" y="67"/>
                  </a:cubicBezTo>
                  <a:cubicBezTo>
                    <a:pt x="59" y="74"/>
                    <a:pt x="55" y="83"/>
                    <a:pt x="52" y="94"/>
                  </a:cubicBezTo>
                  <a:cubicBezTo>
                    <a:pt x="49" y="106"/>
                    <a:pt x="48" y="120"/>
                    <a:pt x="48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F51546F1-C92E-47B7-AAF5-0097AA480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7651" y="7938"/>
              <a:ext cx="963613" cy="987425"/>
            </a:xfrm>
            <a:custGeom>
              <a:avLst/>
              <a:gdLst>
                <a:gd name="T0" fmla="*/ 0 w 607"/>
                <a:gd name="T1" fmla="*/ 622 h 622"/>
                <a:gd name="T2" fmla="*/ 243 w 607"/>
                <a:gd name="T3" fmla="*/ 0 h 622"/>
                <a:gd name="T4" fmla="*/ 365 w 607"/>
                <a:gd name="T5" fmla="*/ 0 h 622"/>
                <a:gd name="T6" fmla="*/ 607 w 607"/>
                <a:gd name="T7" fmla="*/ 622 h 622"/>
                <a:gd name="T8" fmla="*/ 490 w 607"/>
                <a:gd name="T9" fmla="*/ 622 h 622"/>
                <a:gd name="T10" fmla="*/ 433 w 607"/>
                <a:gd name="T11" fmla="*/ 470 h 622"/>
                <a:gd name="T12" fmla="*/ 174 w 607"/>
                <a:gd name="T13" fmla="*/ 470 h 622"/>
                <a:gd name="T14" fmla="*/ 120 w 607"/>
                <a:gd name="T15" fmla="*/ 622 h 622"/>
                <a:gd name="T16" fmla="*/ 0 w 607"/>
                <a:gd name="T17" fmla="*/ 622 h 622"/>
                <a:gd name="T18" fmla="*/ 213 w 607"/>
                <a:gd name="T19" fmla="*/ 370 h 622"/>
                <a:gd name="T20" fmla="*/ 394 w 607"/>
                <a:gd name="T21" fmla="*/ 370 h 622"/>
                <a:gd name="T22" fmla="*/ 305 w 607"/>
                <a:gd name="T23" fmla="*/ 125 h 622"/>
                <a:gd name="T24" fmla="*/ 213 w 607"/>
                <a:gd name="T25" fmla="*/ 37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622">
                  <a:moveTo>
                    <a:pt x="0" y="622"/>
                  </a:moveTo>
                  <a:lnTo>
                    <a:pt x="243" y="0"/>
                  </a:lnTo>
                  <a:lnTo>
                    <a:pt x="365" y="0"/>
                  </a:lnTo>
                  <a:lnTo>
                    <a:pt x="607" y="622"/>
                  </a:lnTo>
                  <a:lnTo>
                    <a:pt x="490" y="622"/>
                  </a:lnTo>
                  <a:lnTo>
                    <a:pt x="433" y="470"/>
                  </a:lnTo>
                  <a:lnTo>
                    <a:pt x="174" y="470"/>
                  </a:lnTo>
                  <a:lnTo>
                    <a:pt x="120" y="622"/>
                  </a:lnTo>
                  <a:lnTo>
                    <a:pt x="0" y="622"/>
                  </a:lnTo>
                  <a:close/>
                  <a:moveTo>
                    <a:pt x="213" y="370"/>
                  </a:moveTo>
                  <a:lnTo>
                    <a:pt x="394" y="370"/>
                  </a:lnTo>
                  <a:lnTo>
                    <a:pt x="305" y="125"/>
                  </a:lnTo>
                  <a:lnTo>
                    <a:pt x="213" y="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8D9A8BC9-9B95-4A92-8BE9-EB12D6A815FD}"/>
              </a:ext>
            </a:extLst>
          </p:cNvPr>
          <p:cNvSpPr>
            <a:spLocks/>
          </p:cNvSpPr>
          <p:nvPr userDrawn="1"/>
        </p:nvSpPr>
        <p:spPr bwMode="auto">
          <a:xfrm>
            <a:off x="5185004" y="1185232"/>
            <a:ext cx="212504" cy="263454"/>
          </a:xfrm>
          <a:custGeom>
            <a:avLst/>
            <a:gdLst>
              <a:gd name="T0" fmla="*/ 101 w 1158"/>
              <a:gd name="T1" fmla="*/ 1423 h 1423"/>
              <a:gd name="T2" fmla="*/ 231 w 1158"/>
              <a:gd name="T3" fmla="*/ 786 h 1423"/>
              <a:gd name="T4" fmla="*/ 252 w 1158"/>
              <a:gd name="T5" fmla="*/ 672 h 1423"/>
              <a:gd name="T6" fmla="*/ 305 w 1158"/>
              <a:gd name="T7" fmla="*/ 590 h 1423"/>
              <a:gd name="T8" fmla="*/ 703 w 1158"/>
              <a:gd name="T9" fmla="*/ 225 h 1423"/>
              <a:gd name="T10" fmla="*/ 991 w 1158"/>
              <a:gd name="T11" fmla="*/ 0 h 1423"/>
              <a:gd name="T12" fmla="*/ 1140 w 1158"/>
              <a:gd name="T13" fmla="*/ 407 h 1423"/>
              <a:gd name="T14" fmla="*/ 1121 w 1158"/>
              <a:gd name="T15" fmla="*/ 795 h 1423"/>
              <a:gd name="T16" fmla="*/ 899 w 1158"/>
              <a:gd name="T17" fmla="*/ 1106 h 1423"/>
              <a:gd name="T18" fmla="*/ 615 w 1158"/>
              <a:gd name="T19" fmla="*/ 1223 h 1423"/>
              <a:gd name="T20" fmla="*/ 101 w 1158"/>
              <a:gd name="T21" fmla="*/ 1423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8" h="1423">
                <a:moveTo>
                  <a:pt x="101" y="1423"/>
                </a:moveTo>
                <a:cubicBezTo>
                  <a:pt x="0" y="1237"/>
                  <a:pt x="219" y="997"/>
                  <a:pt x="231" y="786"/>
                </a:cubicBezTo>
                <a:cubicBezTo>
                  <a:pt x="233" y="747"/>
                  <a:pt x="237" y="708"/>
                  <a:pt x="252" y="672"/>
                </a:cubicBezTo>
                <a:cubicBezTo>
                  <a:pt x="265" y="642"/>
                  <a:pt x="284" y="616"/>
                  <a:pt x="305" y="590"/>
                </a:cubicBezTo>
                <a:cubicBezTo>
                  <a:pt x="418" y="449"/>
                  <a:pt x="561" y="337"/>
                  <a:pt x="703" y="225"/>
                </a:cubicBezTo>
                <a:cubicBezTo>
                  <a:pt x="799" y="150"/>
                  <a:pt x="895" y="75"/>
                  <a:pt x="991" y="0"/>
                </a:cubicBezTo>
                <a:cubicBezTo>
                  <a:pt x="1076" y="118"/>
                  <a:pt x="1120" y="263"/>
                  <a:pt x="1140" y="407"/>
                </a:cubicBezTo>
                <a:cubicBezTo>
                  <a:pt x="1158" y="537"/>
                  <a:pt x="1158" y="670"/>
                  <a:pt x="1121" y="795"/>
                </a:cubicBezTo>
                <a:cubicBezTo>
                  <a:pt x="1085" y="920"/>
                  <a:pt x="1009" y="1037"/>
                  <a:pt x="899" y="1106"/>
                </a:cubicBezTo>
                <a:cubicBezTo>
                  <a:pt x="812" y="1161"/>
                  <a:pt x="710" y="1184"/>
                  <a:pt x="615" y="1223"/>
                </a:cubicBezTo>
                <a:cubicBezTo>
                  <a:pt x="522" y="1260"/>
                  <a:pt x="177" y="1359"/>
                  <a:pt x="101" y="1423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76D9A67F-3388-424B-ACE7-140211CDB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4021" y="1466870"/>
            <a:ext cx="4129080" cy="769441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D4A10E-D2BD-4B15-AA88-E07F78FBB09B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5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76ECA901-D140-456C-A8FB-BE10D02CC1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992573"/>
            <a:ext cx="4855335" cy="486542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8F52DD86-03EA-4D62-91D4-A512FB48B2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5334" y="1"/>
            <a:ext cx="7336666" cy="4722124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1FBD7C7F-781A-4363-8D1E-29C881F53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0250" y="2659559"/>
            <a:ext cx="5651500" cy="7694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39EE00-A771-400B-A487-B0BDD22534F0}"/>
              </a:ext>
            </a:extLst>
          </p:cNvPr>
          <p:cNvSpPr txBox="1"/>
          <p:nvPr userDrawn="1"/>
        </p:nvSpPr>
        <p:spPr>
          <a:xfrm>
            <a:off x="11378599" y="6231903"/>
            <a:ext cx="48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91AF18D-0852-4468-85C6-A271F63CD70E}" type="slidenum">
              <a:rPr lang="en-US" sz="1200" b="1" smtClean="0">
                <a:latin typeface="+mn-lt"/>
              </a:rPr>
              <a:pPr algn="ctr"/>
              <a:t>‹#›</a:t>
            </a:fld>
            <a:endParaRPr lang="en-US" sz="1400" b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0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4F02FA-15EE-4C38-B2CC-2113C1F9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0E65A3-ABE2-4D32-B9C4-65DD4195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EBAE8F-7D23-446A-9F93-246CE9B06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85D3-B23A-4DE8-BEA6-554F669AF38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A6AF4F-3BA7-4BA3-963D-4C7F5506D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2DA840-6515-4C0A-9169-F62246FCF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4D47-147C-4D29-A00A-6F709B2B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7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6" r:id="rId15"/>
    <p:sldLayoutId id="2147483667" r:id="rId16"/>
    <p:sldLayoutId id="2147483662" r:id="rId17"/>
    <p:sldLayoutId id="2147483663" r:id="rId18"/>
    <p:sldLayoutId id="2147483664" r:id="rId19"/>
    <p:sldLayoutId id="2147483665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0D14BE7-4742-4090-B5B3-D550383561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F6C8476-AB25-4190-B46D-8245684FCA7C}"/>
              </a:ext>
            </a:extLst>
          </p:cNvPr>
          <p:cNvSpPr/>
          <p:nvPr/>
        </p:nvSpPr>
        <p:spPr>
          <a:xfrm>
            <a:off x="5922921" y="6232358"/>
            <a:ext cx="346159" cy="6128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EB3F5E7-6FBD-4A64-BE70-D0E29903623A}"/>
              </a:ext>
            </a:extLst>
          </p:cNvPr>
          <p:cNvSpPr txBox="1"/>
          <p:nvPr/>
        </p:nvSpPr>
        <p:spPr>
          <a:xfrm>
            <a:off x="3756526" y="5769582"/>
            <a:ext cx="47805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29.09.2021.</a:t>
            </a:r>
            <a:endParaRPr lang="id-ID" sz="1100" dirty="0">
              <a:solidFill>
                <a:schemeClr val="bg1"/>
              </a:solidFill>
              <a:latin typeface="Century Gothic" panose="020B0502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EDEAD7D-3507-42B4-BA3D-F91D8CFAC42D}"/>
              </a:ext>
            </a:extLst>
          </p:cNvPr>
          <p:cNvSpPr txBox="1"/>
          <p:nvPr/>
        </p:nvSpPr>
        <p:spPr>
          <a:xfrm>
            <a:off x="3400726" y="5157562"/>
            <a:ext cx="5390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err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Nacionālās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Enerģētikas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un </a:t>
            </a:r>
            <a:r>
              <a:rPr lang="es-ES" dirty="0" err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klimata</a:t>
            </a: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padome</a:t>
            </a:r>
            <a:endParaRPr lang="es-ES" dirty="0">
              <a:solidFill>
                <a:schemeClr val="bg1"/>
              </a:solidFill>
              <a:latin typeface="Century Gothic" panose="020B0502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9888" y="2210076"/>
            <a:ext cx="8912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cap="all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LDDK pozīcija</a:t>
            </a:r>
          </a:p>
          <a:p>
            <a:pPr algn="ctr"/>
            <a:endParaRPr lang="lv-LV" sz="2400" cap="all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3200" b="1" cap="all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Eiropas </a:t>
            </a:r>
            <a:r>
              <a:rPr lang="lv-LV" sz="3200" b="1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zaļā kursa un klimata </a:t>
            </a:r>
            <a:r>
              <a:rPr lang="lv-LV" sz="3200" b="1" cap="all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mērķi:</a:t>
            </a:r>
          </a:p>
          <a:p>
            <a:pPr algn="ctr"/>
            <a:r>
              <a:rPr lang="lv-LV" sz="3200" b="1" cap="all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ietekme </a:t>
            </a:r>
            <a:r>
              <a:rPr lang="lv-LV" sz="3200" b="1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uz Latvijas ekonomikas attīstības </a:t>
            </a:r>
            <a:r>
              <a:rPr lang="lv-LV" sz="3200" b="1" cap="all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virzieniem</a:t>
            </a:r>
            <a:endParaRPr lang="lv-LV" sz="3200" cap="all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4987925" y="522288"/>
            <a:ext cx="2216150" cy="866775"/>
            <a:chOff x="3251" y="329"/>
            <a:chExt cx="1396" cy="546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51" y="329"/>
              <a:ext cx="139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251" y="331"/>
              <a:ext cx="351" cy="544"/>
            </a:xfrm>
            <a:custGeom>
              <a:avLst/>
              <a:gdLst>
                <a:gd name="T0" fmla="*/ 105 w 148"/>
                <a:gd name="T1" fmla="*/ 39 h 227"/>
                <a:gd name="T2" fmla="*/ 74 w 148"/>
                <a:gd name="T3" fmla="*/ 37 h 227"/>
                <a:gd name="T4" fmla="*/ 99 w 148"/>
                <a:gd name="T5" fmla="*/ 41 h 227"/>
                <a:gd name="T6" fmla="*/ 139 w 148"/>
                <a:gd name="T7" fmla="*/ 40 h 227"/>
                <a:gd name="T8" fmla="*/ 127 w 148"/>
                <a:gd name="T9" fmla="*/ 41 h 227"/>
                <a:gd name="T10" fmla="*/ 107 w 148"/>
                <a:gd name="T11" fmla="*/ 81 h 227"/>
                <a:gd name="T12" fmla="*/ 112 w 148"/>
                <a:gd name="T13" fmla="*/ 94 h 227"/>
                <a:gd name="T14" fmla="*/ 129 w 148"/>
                <a:gd name="T15" fmla="*/ 120 h 227"/>
                <a:gd name="T16" fmla="*/ 124 w 148"/>
                <a:gd name="T17" fmla="*/ 129 h 227"/>
                <a:gd name="T18" fmla="*/ 113 w 148"/>
                <a:gd name="T19" fmla="*/ 130 h 227"/>
                <a:gd name="T20" fmla="*/ 111 w 148"/>
                <a:gd name="T21" fmla="*/ 119 h 227"/>
                <a:gd name="T22" fmla="*/ 57 w 148"/>
                <a:gd name="T23" fmla="*/ 124 h 227"/>
                <a:gd name="T24" fmla="*/ 68 w 148"/>
                <a:gd name="T25" fmla="*/ 135 h 227"/>
                <a:gd name="T26" fmla="*/ 111 w 148"/>
                <a:gd name="T27" fmla="*/ 166 h 227"/>
                <a:gd name="T28" fmla="*/ 115 w 148"/>
                <a:gd name="T29" fmla="*/ 179 h 227"/>
                <a:gd name="T30" fmla="*/ 108 w 148"/>
                <a:gd name="T31" fmla="*/ 179 h 227"/>
                <a:gd name="T32" fmla="*/ 126 w 148"/>
                <a:gd name="T33" fmla="*/ 191 h 227"/>
                <a:gd name="T34" fmla="*/ 136 w 148"/>
                <a:gd name="T35" fmla="*/ 198 h 227"/>
                <a:gd name="T36" fmla="*/ 127 w 148"/>
                <a:gd name="T37" fmla="*/ 200 h 227"/>
                <a:gd name="T38" fmla="*/ 119 w 148"/>
                <a:gd name="T39" fmla="*/ 202 h 227"/>
                <a:gd name="T40" fmla="*/ 109 w 148"/>
                <a:gd name="T41" fmla="*/ 202 h 227"/>
                <a:gd name="T42" fmla="*/ 80 w 148"/>
                <a:gd name="T43" fmla="*/ 186 h 227"/>
                <a:gd name="T44" fmla="*/ 76 w 148"/>
                <a:gd name="T45" fmla="*/ 181 h 227"/>
                <a:gd name="T46" fmla="*/ 58 w 148"/>
                <a:gd name="T47" fmla="*/ 152 h 227"/>
                <a:gd name="T48" fmla="*/ 52 w 148"/>
                <a:gd name="T49" fmla="*/ 185 h 227"/>
                <a:gd name="T50" fmla="*/ 44 w 148"/>
                <a:gd name="T51" fmla="*/ 193 h 227"/>
                <a:gd name="T52" fmla="*/ 44 w 148"/>
                <a:gd name="T53" fmla="*/ 187 h 227"/>
                <a:gd name="T54" fmla="*/ 25 w 148"/>
                <a:gd name="T55" fmla="*/ 178 h 227"/>
                <a:gd name="T56" fmla="*/ 20 w 148"/>
                <a:gd name="T57" fmla="*/ 200 h 227"/>
                <a:gd name="T58" fmla="*/ 33 w 148"/>
                <a:gd name="T59" fmla="*/ 218 h 227"/>
                <a:gd name="T60" fmla="*/ 27 w 148"/>
                <a:gd name="T61" fmla="*/ 217 h 227"/>
                <a:gd name="T62" fmla="*/ 11 w 148"/>
                <a:gd name="T63" fmla="*/ 209 h 227"/>
                <a:gd name="T64" fmla="*/ 6 w 148"/>
                <a:gd name="T65" fmla="*/ 171 h 227"/>
                <a:gd name="T66" fmla="*/ 12 w 148"/>
                <a:gd name="T67" fmla="*/ 158 h 227"/>
                <a:gd name="T68" fmla="*/ 25 w 148"/>
                <a:gd name="T69" fmla="*/ 147 h 227"/>
                <a:gd name="T70" fmla="*/ 10 w 148"/>
                <a:gd name="T71" fmla="*/ 146 h 227"/>
                <a:gd name="T72" fmla="*/ 45 w 148"/>
                <a:gd name="T73" fmla="*/ 70 h 227"/>
                <a:gd name="T74" fmla="*/ 39 w 148"/>
                <a:gd name="T75" fmla="*/ 75 h 227"/>
                <a:gd name="T76" fmla="*/ 35 w 148"/>
                <a:gd name="T77" fmla="*/ 78 h 227"/>
                <a:gd name="T78" fmla="*/ 29 w 148"/>
                <a:gd name="T79" fmla="*/ 84 h 227"/>
                <a:gd name="T80" fmla="*/ 19 w 148"/>
                <a:gd name="T81" fmla="*/ 79 h 227"/>
                <a:gd name="T82" fmla="*/ 49 w 148"/>
                <a:gd name="T83" fmla="*/ 79 h 227"/>
                <a:gd name="T84" fmla="*/ 38 w 148"/>
                <a:gd name="T85" fmla="*/ 98 h 227"/>
                <a:gd name="T86" fmla="*/ 31 w 148"/>
                <a:gd name="T87" fmla="*/ 104 h 227"/>
                <a:gd name="T88" fmla="*/ 24 w 148"/>
                <a:gd name="T89" fmla="*/ 109 h 227"/>
                <a:gd name="T90" fmla="*/ 13 w 148"/>
                <a:gd name="T91" fmla="*/ 121 h 227"/>
                <a:gd name="T92" fmla="*/ 10 w 148"/>
                <a:gd name="T93" fmla="*/ 131 h 227"/>
                <a:gd name="T94" fmla="*/ 42 w 148"/>
                <a:gd name="T95" fmla="*/ 113 h 227"/>
                <a:gd name="T96" fmla="*/ 54 w 148"/>
                <a:gd name="T97" fmla="*/ 82 h 227"/>
                <a:gd name="T98" fmla="*/ 41 w 148"/>
                <a:gd name="T99" fmla="*/ 46 h 227"/>
                <a:gd name="T100" fmla="*/ 53 w 148"/>
                <a:gd name="T101" fmla="*/ 18 h 227"/>
                <a:gd name="T102" fmla="*/ 66 w 148"/>
                <a:gd name="T103" fmla="*/ 9 h 227"/>
                <a:gd name="T104" fmla="*/ 90 w 148"/>
                <a:gd name="T105" fmla="*/ 27 h 227"/>
                <a:gd name="T106" fmla="*/ 81 w 148"/>
                <a:gd name="T107" fmla="*/ 30 h 227"/>
                <a:gd name="T108" fmla="*/ 82 w 148"/>
                <a:gd name="T109" fmla="*/ 38 h 227"/>
                <a:gd name="T110" fmla="*/ 73 w 148"/>
                <a:gd name="T111" fmla="*/ 43 h 227"/>
                <a:gd name="T112" fmla="*/ 94 w 148"/>
                <a:gd name="T113" fmla="*/ 50 h 227"/>
                <a:gd name="T114" fmla="*/ 131 w 148"/>
                <a:gd name="T115" fmla="*/ 22 h 227"/>
                <a:gd name="T116" fmla="*/ 140 w 148"/>
                <a:gd name="T117" fmla="*/ 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0"/>
                  </a:lnTo>
                  <a:close/>
                  <a:moveTo>
                    <a:pt x="100" y="41"/>
                  </a:moveTo>
                  <a:cubicBezTo>
                    <a:pt x="102" y="41"/>
                    <a:pt x="103" y="40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7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5" y="37"/>
                    <a:pt x="105" y="39"/>
                  </a:cubicBezTo>
                  <a:cubicBezTo>
                    <a:pt x="105" y="39"/>
                    <a:pt x="105" y="40"/>
                    <a:pt x="105" y="40"/>
                  </a:cubicBezTo>
                  <a:cubicBezTo>
                    <a:pt x="105" y="41"/>
                    <a:pt x="105" y="42"/>
                    <a:pt x="104" y="43"/>
                  </a:cubicBezTo>
                  <a:cubicBezTo>
                    <a:pt x="103" y="45"/>
                    <a:pt x="100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7" y="45"/>
                    <a:pt x="95" y="45"/>
                    <a:pt x="94" y="44"/>
                  </a:cubicBezTo>
                  <a:cubicBezTo>
                    <a:pt x="92" y="43"/>
                    <a:pt x="86" y="38"/>
                    <a:pt x="83" y="37"/>
                  </a:cubicBezTo>
                  <a:cubicBezTo>
                    <a:pt x="82" y="37"/>
                    <a:pt x="81" y="37"/>
                    <a:pt x="80" y="37"/>
                  </a:cubicBezTo>
                  <a:cubicBezTo>
                    <a:pt x="80" y="37"/>
                    <a:pt x="79" y="37"/>
                    <a:pt x="78" y="37"/>
                  </a:cubicBezTo>
                  <a:cubicBezTo>
                    <a:pt x="77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8"/>
                    <a:pt x="74" y="38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5" y="37"/>
                  </a:cubicBezTo>
                  <a:cubicBezTo>
                    <a:pt x="75" y="36"/>
                    <a:pt x="78" y="35"/>
                    <a:pt x="80" y="35"/>
                  </a:cubicBezTo>
                  <a:cubicBezTo>
                    <a:pt x="81" y="35"/>
                    <a:pt x="82" y="35"/>
                    <a:pt x="83" y="35"/>
                  </a:cubicBezTo>
                  <a:cubicBezTo>
                    <a:pt x="85" y="35"/>
                    <a:pt x="86" y="35"/>
                    <a:pt x="87" y="35"/>
                  </a:cubicBezTo>
                  <a:cubicBezTo>
                    <a:pt x="91" y="36"/>
                    <a:pt x="95" y="40"/>
                    <a:pt x="99" y="41"/>
                  </a:cubicBezTo>
                  <a:cubicBezTo>
                    <a:pt x="99" y="41"/>
                    <a:pt x="99" y="41"/>
                    <a:pt x="100" y="41"/>
                  </a:cubicBezTo>
                  <a:close/>
                  <a:moveTo>
                    <a:pt x="143" y="32"/>
                  </a:moveTo>
                  <a:cubicBezTo>
                    <a:pt x="143" y="32"/>
                    <a:pt x="143" y="32"/>
                    <a:pt x="143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1" y="32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5"/>
                    <a:pt x="138" y="35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9" y="37"/>
                    <a:pt x="139" y="38"/>
                    <a:pt x="139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7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1"/>
                    <a:pt x="135" y="42"/>
                    <a:pt x="134" y="42"/>
                  </a:cubicBezTo>
                  <a:cubicBezTo>
                    <a:pt x="134" y="42"/>
                    <a:pt x="133" y="42"/>
                    <a:pt x="133" y="42"/>
                  </a:cubicBezTo>
                  <a:cubicBezTo>
                    <a:pt x="132" y="42"/>
                    <a:pt x="132" y="41"/>
                    <a:pt x="131" y="41"/>
                  </a:cubicBezTo>
                  <a:cubicBezTo>
                    <a:pt x="130" y="41"/>
                    <a:pt x="130" y="41"/>
                    <a:pt x="129" y="41"/>
                  </a:cubicBezTo>
                  <a:cubicBezTo>
                    <a:pt x="129" y="41"/>
                    <a:pt x="128" y="41"/>
                    <a:pt x="128" y="41"/>
                  </a:cubicBezTo>
                  <a:cubicBezTo>
                    <a:pt x="128" y="41"/>
                    <a:pt x="127" y="41"/>
                    <a:pt x="127" y="41"/>
                  </a:cubicBezTo>
                  <a:cubicBezTo>
                    <a:pt x="127" y="40"/>
                    <a:pt x="126" y="40"/>
                    <a:pt x="125" y="40"/>
                  </a:cubicBezTo>
                  <a:cubicBezTo>
                    <a:pt x="125" y="40"/>
                    <a:pt x="124" y="40"/>
                    <a:pt x="123" y="40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9" y="70"/>
                    <a:pt x="110" y="74"/>
                    <a:pt x="110" y="75"/>
                  </a:cubicBezTo>
                  <a:cubicBezTo>
                    <a:pt x="110" y="78"/>
                    <a:pt x="112" y="79"/>
                    <a:pt x="112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4" y="79"/>
                    <a:pt x="114" y="80"/>
                    <a:pt x="113" y="80"/>
                  </a:cubicBezTo>
                  <a:cubicBezTo>
                    <a:pt x="113" y="80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1" y="82"/>
                    <a:pt x="109" y="82"/>
                  </a:cubicBezTo>
                  <a:cubicBezTo>
                    <a:pt x="109" y="82"/>
                    <a:pt x="108" y="81"/>
                    <a:pt x="107" y="81"/>
                  </a:cubicBezTo>
                  <a:cubicBezTo>
                    <a:pt x="106" y="81"/>
                    <a:pt x="106" y="80"/>
                    <a:pt x="105" y="79"/>
                  </a:cubicBezTo>
                  <a:cubicBezTo>
                    <a:pt x="105" y="80"/>
                    <a:pt x="105" y="81"/>
                    <a:pt x="105" y="82"/>
                  </a:cubicBezTo>
                  <a:cubicBezTo>
                    <a:pt x="105" y="83"/>
                    <a:pt x="105" y="84"/>
                    <a:pt x="105" y="84"/>
                  </a:cubicBezTo>
                  <a:cubicBezTo>
                    <a:pt x="106" y="85"/>
                    <a:pt x="106" y="88"/>
                    <a:pt x="109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0" y="88"/>
                    <a:pt x="111" y="88"/>
                    <a:pt x="112" y="87"/>
                  </a:cubicBezTo>
                  <a:cubicBezTo>
                    <a:pt x="112" y="87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4" y="86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6"/>
                    <a:pt x="114" y="88"/>
                    <a:pt x="114" y="89"/>
                  </a:cubicBezTo>
                  <a:cubicBezTo>
                    <a:pt x="114" y="89"/>
                    <a:pt x="114" y="89"/>
                    <a:pt x="114" y="90"/>
                  </a:cubicBezTo>
                  <a:cubicBezTo>
                    <a:pt x="114" y="91"/>
                    <a:pt x="113" y="92"/>
                    <a:pt x="112" y="94"/>
                  </a:cubicBezTo>
                  <a:cubicBezTo>
                    <a:pt x="110" y="95"/>
                    <a:pt x="107" y="96"/>
                    <a:pt x="103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96"/>
                    <a:pt x="102" y="96"/>
                    <a:pt x="101" y="96"/>
                  </a:cubicBezTo>
                  <a:cubicBezTo>
                    <a:pt x="101" y="96"/>
                    <a:pt x="100" y="96"/>
                    <a:pt x="99" y="96"/>
                  </a:cubicBezTo>
                  <a:cubicBezTo>
                    <a:pt x="101" y="97"/>
                    <a:pt x="102" y="98"/>
                    <a:pt x="103" y="98"/>
                  </a:cubicBezTo>
                  <a:cubicBezTo>
                    <a:pt x="104" y="99"/>
                    <a:pt x="109" y="102"/>
                    <a:pt x="114" y="104"/>
                  </a:cubicBezTo>
                  <a:cubicBezTo>
                    <a:pt x="115" y="104"/>
                    <a:pt x="117" y="105"/>
                    <a:pt x="118" y="106"/>
                  </a:cubicBezTo>
                  <a:cubicBezTo>
                    <a:pt x="120" y="107"/>
                    <a:pt x="121" y="107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2" y="108"/>
                    <a:pt x="125" y="114"/>
                    <a:pt x="126" y="115"/>
                  </a:cubicBezTo>
                  <a:cubicBezTo>
                    <a:pt x="127" y="116"/>
                    <a:pt x="128" y="116"/>
                    <a:pt x="128" y="117"/>
                  </a:cubicBezTo>
                  <a:cubicBezTo>
                    <a:pt x="129" y="118"/>
                    <a:pt x="129" y="119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1"/>
                    <a:pt x="129" y="121"/>
                    <a:pt x="129" y="122"/>
                  </a:cubicBezTo>
                  <a:cubicBezTo>
                    <a:pt x="129" y="123"/>
                    <a:pt x="130" y="123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6"/>
                    <a:pt x="129" y="127"/>
                    <a:pt x="128" y="128"/>
                  </a:cubicBezTo>
                  <a:cubicBezTo>
                    <a:pt x="128" y="128"/>
                    <a:pt x="128" y="128"/>
                    <a:pt x="127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4" y="129"/>
                    <a:pt x="124" y="127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8"/>
                    <a:pt x="124" y="129"/>
                    <a:pt x="124" y="129"/>
                  </a:cubicBezTo>
                  <a:cubicBezTo>
                    <a:pt x="124" y="131"/>
                    <a:pt x="123" y="132"/>
                    <a:pt x="122" y="133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0" y="130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8" y="130"/>
                    <a:pt x="117" y="128"/>
                    <a:pt x="117" y="128"/>
                  </a:cubicBezTo>
                  <a:cubicBezTo>
                    <a:pt x="116" y="128"/>
                    <a:pt x="116" y="127"/>
                    <a:pt x="116" y="127"/>
                  </a:cubicBezTo>
                  <a:cubicBezTo>
                    <a:pt x="116" y="129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2" y="130"/>
                    <a:pt x="112" y="130"/>
                    <a:pt x="112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3" y="128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1" y="127"/>
                    <a:pt x="110" y="126"/>
                    <a:pt x="110" y="125"/>
                  </a:cubicBezTo>
                  <a:cubicBezTo>
                    <a:pt x="110" y="125"/>
                    <a:pt x="110" y="124"/>
                    <a:pt x="110" y="124"/>
                  </a:cubicBezTo>
                  <a:cubicBezTo>
                    <a:pt x="110" y="123"/>
                    <a:pt x="110" y="123"/>
                    <a:pt x="110" y="122"/>
                  </a:cubicBezTo>
                  <a:cubicBezTo>
                    <a:pt x="111" y="121"/>
                    <a:pt x="111" y="121"/>
                    <a:pt x="111" y="120"/>
                  </a:cubicBezTo>
                  <a:cubicBezTo>
                    <a:pt x="111" y="120"/>
                    <a:pt x="111" y="119"/>
                    <a:pt x="111" y="119"/>
                  </a:cubicBezTo>
                  <a:cubicBezTo>
                    <a:pt x="111" y="119"/>
                    <a:pt x="111" y="118"/>
                    <a:pt x="111" y="118"/>
                  </a:cubicBezTo>
                  <a:cubicBezTo>
                    <a:pt x="111" y="118"/>
                    <a:pt x="111" y="117"/>
                    <a:pt x="111" y="116"/>
                  </a:cubicBezTo>
                  <a:cubicBezTo>
                    <a:pt x="111" y="116"/>
                    <a:pt x="111" y="115"/>
                    <a:pt x="111" y="115"/>
                  </a:cubicBezTo>
                  <a:cubicBezTo>
                    <a:pt x="108" y="114"/>
                    <a:pt x="95" y="110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92" y="108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1" y="109"/>
                    <a:pt x="90" y="111"/>
                    <a:pt x="88" y="113"/>
                  </a:cubicBezTo>
                  <a:cubicBezTo>
                    <a:pt x="87" y="114"/>
                    <a:pt x="85" y="116"/>
                    <a:pt x="82" y="117"/>
                  </a:cubicBezTo>
                  <a:cubicBezTo>
                    <a:pt x="80" y="118"/>
                    <a:pt x="78" y="119"/>
                    <a:pt x="74" y="120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3"/>
                    <a:pt x="58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5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4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3" y="126"/>
                    <a:pt x="53" y="127"/>
                    <a:pt x="53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3" y="127"/>
                    <a:pt x="53" y="128"/>
                    <a:pt x="53" y="128"/>
                  </a:cubicBezTo>
                  <a:cubicBezTo>
                    <a:pt x="53" y="130"/>
                    <a:pt x="55" y="132"/>
                    <a:pt x="56" y="133"/>
                  </a:cubicBezTo>
                  <a:cubicBezTo>
                    <a:pt x="60" y="135"/>
                    <a:pt x="64" y="134"/>
                    <a:pt x="68" y="135"/>
                  </a:cubicBezTo>
                  <a:cubicBezTo>
                    <a:pt x="72" y="135"/>
                    <a:pt x="75" y="135"/>
                    <a:pt x="79" y="136"/>
                  </a:cubicBezTo>
                  <a:cubicBezTo>
                    <a:pt x="82" y="137"/>
                    <a:pt x="89" y="142"/>
                    <a:pt x="90" y="143"/>
                  </a:cubicBezTo>
                  <a:cubicBezTo>
                    <a:pt x="92" y="145"/>
                    <a:pt x="93" y="146"/>
                    <a:pt x="96" y="147"/>
                  </a:cubicBezTo>
                  <a:cubicBezTo>
                    <a:pt x="99" y="148"/>
                    <a:pt x="99" y="149"/>
                    <a:pt x="100" y="150"/>
                  </a:cubicBezTo>
                  <a:cubicBezTo>
                    <a:pt x="101" y="152"/>
                    <a:pt x="100" y="153"/>
                    <a:pt x="101" y="155"/>
                  </a:cubicBezTo>
                  <a:cubicBezTo>
                    <a:pt x="102" y="157"/>
                    <a:pt x="103" y="159"/>
                    <a:pt x="104" y="162"/>
                  </a:cubicBezTo>
                  <a:cubicBezTo>
                    <a:pt x="104" y="162"/>
                    <a:pt x="104" y="162"/>
                    <a:pt x="104" y="163"/>
                  </a:cubicBezTo>
                  <a:cubicBezTo>
                    <a:pt x="104" y="163"/>
                    <a:pt x="104" y="163"/>
                    <a:pt x="104" y="163"/>
                  </a:cubicBezTo>
                  <a:cubicBezTo>
                    <a:pt x="104" y="163"/>
                    <a:pt x="105" y="165"/>
                    <a:pt x="105" y="166"/>
                  </a:cubicBezTo>
                  <a:cubicBezTo>
                    <a:pt x="106" y="167"/>
                    <a:pt x="107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68"/>
                    <a:pt x="110" y="168"/>
                    <a:pt x="110" y="167"/>
                  </a:cubicBezTo>
                  <a:cubicBezTo>
                    <a:pt x="110" y="167"/>
                    <a:pt x="111" y="166"/>
                    <a:pt x="111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5"/>
                    <a:pt x="111" y="165"/>
                    <a:pt x="111" y="165"/>
                  </a:cubicBezTo>
                  <a:cubicBezTo>
                    <a:pt x="111" y="165"/>
                    <a:pt x="111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6"/>
                    <a:pt x="112" y="167"/>
                    <a:pt x="112" y="167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2" y="169"/>
                    <a:pt x="112" y="170"/>
                    <a:pt x="111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2" y="172"/>
                    <a:pt x="113" y="173"/>
                    <a:pt x="114" y="174"/>
                  </a:cubicBezTo>
                  <a:cubicBezTo>
                    <a:pt x="114" y="174"/>
                    <a:pt x="116" y="175"/>
                    <a:pt x="116" y="177"/>
                  </a:cubicBezTo>
                  <a:cubicBezTo>
                    <a:pt x="116" y="178"/>
                    <a:pt x="116" y="179"/>
                    <a:pt x="115" y="179"/>
                  </a:cubicBezTo>
                  <a:cubicBezTo>
                    <a:pt x="115" y="180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13" y="181"/>
                    <a:pt x="113" y="181"/>
                  </a:cubicBezTo>
                  <a:cubicBezTo>
                    <a:pt x="113" y="181"/>
                    <a:pt x="113" y="181"/>
                    <a:pt x="113" y="180"/>
                  </a:cubicBezTo>
                  <a:cubicBezTo>
                    <a:pt x="113" y="180"/>
                    <a:pt x="113" y="180"/>
                    <a:pt x="113" y="179"/>
                  </a:cubicBezTo>
                  <a:cubicBezTo>
                    <a:pt x="113" y="179"/>
                    <a:pt x="113" y="179"/>
                    <a:pt x="113" y="178"/>
                  </a:cubicBezTo>
                  <a:cubicBezTo>
                    <a:pt x="113" y="177"/>
                    <a:pt x="109" y="176"/>
                    <a:pt x="108" y="176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109" y="177"/>
                    <a:pt x="109" y="178"/>
                    <a:pt x="109" y="178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7" y="178"/>
                    <a:pt x="107" y="178"/>
                  </a:cubicBezTo>
                  <a:cubicBezTo>
                    <a:pt x="106" y="178"/>
                    <a:pt x="105" y="177"/>
                    <a:pt x="103" y="177"/>
                  </a:cubicBezTo>
                  <a:cubicBezTo>
                    <a:pt x="102" y="177"/>
                    <a:pt x="101" y="177"/>
                    <a:pt x="101" y="176"/>
                  </a:cubicBezTo>
                  <a:cubicBezTo>
                    <a:pt x="100" y="177"/>
                    <a:pt x="100" y="177"/>
                    <a:pt x="100" y="177"/>
                  </a:cubicBezTo>
                  <a:cubicBezTo>
                    <a:pt x="100" y="178"/>
                    <a:pt x="101" y="179"/>
                    <a:pt x="101" y="179"/>
                  </a:cubicBezTo>
                  <a:cubicBezTo>
                    <a:pt x="101" y="180"/>
                    <a:pt x="107" y="186"/>
                    <a:pt x="108" y="187"/>
                  </a:cubicBezTo>
                  <a:cubicBezTo>
                    <a:pt x="109" y="187"/>
                    <a:pt x="110" y="189"/>
                    <a:pt x="111" y="190"/>
                  </a:cubicBezTo>
                  <a:cubicBezTo>
                    <a:pt x="112" y="191"/>
                    <a:pt x="113" y="192"/>
                    <a:pt x="114" y="192"/>
                  </a:cubicBezTo>
                  <a:cubicBezTo>
                    <a:pt x="114" y="192"/>
                    <a:pt x="115" y="192"/>
                    <a:pt x="115" y="192"/>
                  </a:cubicBezTo>
                  <a:cubicBezTo>
                    <a:pt x="116" y="192"/>
                    <a:pt x="117" y="192"/>
                    <a:pt x="118" y="192"/>
                  </a:cubicBezTo>
                  <a:cubicBezTo>
                    <a:pt x="119" y="192"/>
                    <a:pt x="121" y="191"/>
                    <a:pt x="122" y="190"/>
                  </a:cubicBezTo>
                  <a:cubicBezTo>
                    <a:pt x="123" y="190"/>
                    <a:pt x="123" y="190"/>
                    <a:pt x="124" y="190"/>
                  </a:cubicBezTo>
                  <a:cubicBezTo>
                    <a:pt x="125" y="190"/>
                    <a:pt x="125" y="190"/>
                    <a:pt x="126" y="191"/>
                  </a:cubicBezTo>
                  <a:cubicBezTo>
                    <a:pt x="126" y="191"/>
                    <a:pt x="127" y="191"/>
                    <a:pt x="127" y="191"/>
                  </a:cubicBezTo>
                  <a:cubicBezTo>
                    <a:pt x="128" y="190"/>
                    <a:pt x="130" y="189"/>
                    <a:pt x="131" y="189"/>
                  </a:cubicBezTo>
                  <a:cubicBezTo>
                    <a:pt x="132" y="189"/>
                    <a:pt x="133" y="190"/>
                    <a:pt x="134" y="190"/>
                  </a:cubicBezTo>
                  <a:cubicBezTo>
                    <a:pt x="134" y="190"/>
                    <a:pt x="134" y="190"/>
                    <a:pt x="134" y="191"/>
                  </a:cubicBezTo>
                  <a:cubicBezTo>
                    <a:pt x="135" y="191"/>
                    <a:pt x="136" y="192"/>
                    <a:pt x="137" y="193"/>
                  </a:cubicBezTo>
                  <a:cubicBezTo>
                    <a:pt x="138" y="194"/>
                    <a:pt x="138" y="195"/>
                    <a:pt x="138" y="195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6" y="196"/>
                    <a:pt x="136" y="196"/>
                  </a:cubicBezTo>
                  <a:cubicBezTo>
                    <a:pt x="136" y="196"/>
                    <a:pt x="136" y="197"/>
                    <a:pt x="136" y="197"/>
                  </a:cubicBezTo>
                  <a:cubicBezTo>
                    <a:pt x="136" y="197"/>
                    <a:pt x="136" y="198"/>
                    <a:pt x="136" y="198"/>
                  </a:cubicBezTo>
                  <a:cubicBezTo>
                    <a:pt x="135" y="199"/>
                    <a:pt x="135" y="199"/>
                    <a:pt x="134" y="199"/>
                  </a:cubicBezTo>
                  <a:cubicBezTo>
                    <a:pt x="134" y="200"/>
                    <a:pt x="134" y="200"/>
                    <a:pt x="134" y="201"/>
                  </a:cubicBezTo>
                  <a:cubicBezTo>
                    <a:pt x="134" y="201"/>
                    <a:pt x="133" y="201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2" y="199"/>
                    <a:pt x="131" y="199"/>
                    <a:pt x="131" y="199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99"/>
                    <a:pt x="131" y="200"/>
                    <a:pt x="131" y="200"/>
                  </a:cubicBezTo>
                  <a:cubicBezTo>
                    <a:pt x="131" y="200"/>
                    <a:pt x="131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29" y="201"/>
                    <a:pt x="129" y="201"/>
                    <a:pt x="128" y="201"/>
                  </a:cubicBezTo>
                  <a:cubicBezTo>
                    <a:pt x="128" y="201"/>
                    <a:pt x="127" y="200"/>
                    <a:pt x="127" y="200"/>
                  </a:cubicBezTo>
                  <a:cubicBezTo>
                    <a:pt x="127" y="200"/>
                    <a:pt x="126" y="200"/>
                    <a:pt x="126" y="200"/>
                  </a:cubicBezTo>
                  <a:cubicBezTo>
                    <a:pt x="126" y="201"/>
                    <a:pt x="126" y="201"/>
                    <a:pt x="126" y="201"/>
                  </a:cubicBezTo>
                  <a:cubicBezTo>
                    <a:pt x="126" y="201"/>
                    <a:pt x="126" y="201"/>
                    <a:pt x="125" y="201"/>
                  </a:cubicBezTo>
                  <a:cubicBezTo>
                    <a:pt x="125" y="201"/>
                    <a:pt x="125" y="202"/>
                    <a:pt x="124" y="20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3" y="202"/>
                    <a:pt x="122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1" y="202"/>
                    <a:pt x="121" y="202"/>
                    <a:pt x="121" y="202"/>
                  </a:cubicBezTo>
                  <a:cubicBezTo>
                    <a:pt x="120" y="202"/>
                    <a:pt x="119" y="202"/>
                    <a:pt x="119" y="202"/>
                  </a:cubicBezTo>
                  <a:cubicBezTo>
                    <a:pt x="119" y="202"/>
                    <a:pt x="118" y="202"/>
                    <a:pt x="118" y="202"/>
                  </a:cubicBezTo>
                  <a:cubicBezTo>
                    <a:pt x="116" y="202"/>
                    <a:pt x="116" y="202"/>
                    <a:pt x="115" y="203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4" y="203"/>
                    <a:pt x="114" y="203"/>
                    <a:pt x="114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2" y="203"/>
                    <a:pt x="112" y="203"/>
                    <a:pt x="111" y="202"/>
                  </a:cubicBezTo>
                  <a:cubicBezTo>
                    <a:pt x="111" y="202"/>
                    <a:pt x="111" y="202"/>
                    <a:pt x="111" y="202"/>
                  </a:cubicBezTo>
                  <a:cubicBezTo>
                    <a:pt x="111" y="202"/>
                    <a:pt x="111" y="202"/>
                    <a:pt x="111" y="202"/>
                  </a:cubicBezTo>
                  <a:cubicBezTo>
                    <a:pt x="110" y="202"/>
                    <a:pt x="110" y="202"/>
                    <a:pt x="109" y="202"/>
                  </a:cubicBezTo>
                  <a:cubicBezTo>
                    <a:pt x="108" y="201"/>
                    <a:pt x="106" y="199"/>
                    <a:pt x="105" y="198"/>
                  </a:cubicBezTo>
                  <a:cubicBezTo>
                    <a:pt x="104" y="197"/>
                    <a:pt x="101" y="196"/>
                    <a:pt x="99" y="194"/>
                  </a:cubicBezTo>
                  <a:cubicBezTo>
                    <a:pt x="97" y="193"/>
                    <a:pt x="95" y="192"/>
                    <a:pt x="93" y="191"/>
                  </a:cubicBezTo>
                  <a:cubicBezTo>
                    <a:pt x="92" y="190"/>
                    <a:pt x="91" y="190"/>
                    <a:pt x="90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89" y="188"/>
                    <a:pt x="88" y="187"/>
                    <a:pt x="88" y="187"/>
                  </a:cubicBezTo>
                  <a:cubicBezTo>
                    <a:pt x="87" y="187"/>
                    <a:pt x="87" y="187"/>
                    <a:pt x="86" y="187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5" y="187"/>
                    <a:pt x="84" y="187"/>
                    <a:pt x="84" y="187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7"/>
                    <a:pt x="83" y="187"/>
                    <a:pt x="82" y="187"/>
                  </a:cubicBezTo>
                  <a:cubicBezTo>
                    <a:pt x="81" y="187"/>
                    <a:pt x="81" y="187"/>
                    <a:pt x="80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79" y="186"/>
                    <a:pt x="78" y="186"/>
                    <a:pt x="78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5" y="185"/>
                    <a:pt x="74" y="184"/>
                    <a:pt x="73" y="183"/>
                  </a:cubicBezTo>
                  <a:cubicBezTo>
                    <a:pt x="73" y="183"/>
                    <a:pt x="73" y="183"/>
                    <a:pt x="72" y="183"/>
                  </a:cubicBezTo>
                  <a:cubicBezTo>
                    <a:pt x="72" y="183"/>
                    <a:pt x="71" y="183"/>
                    <a:pt x="71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2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80"/>
                    <a:pt x="74" y="181"/>
                    <a:pt x="75" y="181"/>
                  </a:cubicBezTo>
                  <a:cubicBezTo>
                    <a:pt x="75" y="181"/>
                    <a:pt x="76" y="181"/>
                    <a:pt x="76" y="181"/>
                  </a:cubicBezTo>
                  <a:cubicBezTo>
                    <a:pt x="77" y="181"/>
                    <a:pt x="77" y="181"/>
                    <a:pt x="78" y="180"/>
                  </a:cubicBezTo>
                  <a:cubicBezTo>
                    <a:pt x="81" y="179"/>
                    <a:pt x="83" y="175"/>
                    <a:pt x="83" y="174"/>
                  </a:cubicBezTo>
                  <a:cubicBezTo>
                    <a:pt x="83" y="173"/>
                    <a:pt x="84" y="173"/>
                    <a:pt x="84" y="171"/>
                  </a:cubicBezTo>
                  <a:cubicBezTo>
                    <a:pt x="84" y="170"/>
                    <a:pt x="83" y="169"/>
                    <a:pt x="82" y="168"/>
                  </a:cubicBezTo>
                  <a:cubicBezTo>
                    <a:pt x="81" y="166"/>
                    <a:pt x="79" y="165"/>
                    <a:pt x="77" y="164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7" y="164"/>
                    <a:pt x="77" y="164"/>
                    <a:pt x="76" y="164"/>
                  </a:cubicBezTo>
                  <a:cubicBezTo>
                    <a:pt x="74" y="163"/>
                    <a:pt x="67" y="162"/>
                    <a:pt x="63" y="158"/>
                  </a:cubicBezTo>
                  <a:cubicBezTo>
                    <a:pt x="63" y="158"/>
                    <a:pt x="63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1" y="156"/>
                    <a:pt x="60" y="155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3"/>
                    <a:pt x="58" y="152"/>
                    <a:pt x="58" y="152"/>
                  </a:cubicBezTo>
                  <a:cubicBezTo>
                    <a:pt x="58" y="153"/>
                    <a:pt x="59" y="155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9" y="159"/>
                    <a:pt x="58" y="160"/>
                    <a:pt x="58" y="161"/>
                  </a:cubicBezTo>
                  <a:cubicBezTo>
                    <a:pt x="58" y="161"/>
                    <a:pt x="58" y="161"/>
                    <a:pt x="58" y="162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58" y="162"/>
                    <a:pt x="59" y="166"/>
                    <a:pt x="59" y="167"/>
                  </a:cubicBezTo>
                  <a:cubicBezTo>
                    <a:pt x="59" y="167"/>
                    <a:pt x="59" y="168"/>
                    <a:pt x="59" y="168"/>
                  </a:cubicBezTo>
                  <a:cubicBezTo>
                    <a:pt x="59" y="170"/>
                    <a:pt x="59" y="171"/>
                    <a:pt x="58" y="172"/>
                  </a:cubicBezTo>
                  <a:cubicBezTo>
                    <a:pt x="58" y="174"/>
                    <a:pt x="57" y="175"/>
                    <a:pt x="56" y="177"/>
                  </a:cubicBezTo>
                  <a:cubicBezTo>
                    <a:pt x="55" y="178"/>
                    <a:pt x="54" y="180"/>
                    <a:pt x="53" y="181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1"/>
                    <a:pt x="52" y="182"/>
                    <a:pt x="52" y="182"/>
                  </a:cubicBezTo>
                  <a:cubicBezTo>
                    <a:pt x="52" y="183"/>
                    <a:pt x="52" y="184"/>
                    <a:pt x="52" y="185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1" y="186"/>
                    <a:pt x="52" y="187"/>
                    <a:pt x="52" y="188"/>
                  </a:cubicBezTo>
                  <a:cubicBezTo>
                    <a:pt x="53" y="188"/>
                    <a:pt x="54" y="188"/>
                    <a:pt x="54" y="188"/>
                  </a:cubicBezTo>
                  <a:cubicBezTo>
                    <a:pt x="54" y="188"/>
                    <a:pt x="54" y="188"/>
                    <a:pt x="55" y="188"/>
                  </a:cubicBezTo>
                  <a:cubicBezTo>
                    <a:pt x="55" y="188"/>
                    <a:pt x="55" y="188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4" y="190"/>
                    <a:pt x="53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1" y="190"/>
                    <a:pt x="50" y="190"/>
                    <a:pt x="49" y="189"/>
                  </a:cubicBezTo>
                  <a:cubicBezTo>
                    <a:pt x="49" y="189"/>
                    <a:pt x="49" y="190"/>
                    <a:pt x="49" y="190"/>
                  </a:cubicBezTo>
                  <a:cubicBezTo>
                    <a:pt x="48" y="191"/>
                    <a:pt x="47" y="193"/>
                    <a:pt x="45" y="193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2" y="193"/>
                    <a:pt x="41" y="192"/>
                    <a:pt x="41" y="191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1" y="190"/>
                    <a:pt x="41" y="190"/>
                    <a:pt x="42" y="190"/>
                  </a:cubicBezTo>
                  <a:cubicBezTo>
                    <a:pt x="42" y="191"/>
                    <a:pt x="43" y="191"/>
                    <a:pt x="43" y="191"/>
                  </a:cubicBezTo>
                  <a:cubicBezTo>
                    <a:pt x="44" y="191"/>
                    <a:pt x="44" y="191"/>
                    <a:pt x="44" y="190"/>
                  </a:cubicBezTo>
                  <a:cubicBezTo>
                    <a:pt x="45" y="190"/>
                    <a:pt x="45" y="189"/>
                    <a:pt x="46" y="188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87"/>
                    <a:pt x="46" y="187"/>
                  </a:cubicBezTo>
                  <a:cubicBezTo>
                    <a:pt x="45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5"/>
                  </a:cubicBezTo>
                  <a:cubicBezTo>
                    <a:pt x="44" y="184"/>
                    <a:pt x="43" y="182"/>
                    <a:pt x="42" y="179"/>
                  </a:cubicBezTo>
                  <a:cubicBezTo>
                    <a:pt x="41" y="179"/>
                    <a:pt x="38" y="178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4" y="176"/>
                    <a:pt x="32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0" y="175"/>
                    <a:pt x="30" y="175"/>
                  </a:cubicBezTo>
                  <a:cubicBezTo>
                    <a:pt x="30" y="175"/>
                    <a:pt x="29" y="175"/>
                    <a:pt x="29" y="175"/>
                  </a:cubicBezTo>
                  <a:cubicBezTo>
                    <a:pt x="28" y="175"/>
                    <a:pt x="28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5" y="177"/>
                    <a:pt x="25" y="178"/>
                  </a:cubicBezTo>
                  <a:cubicBezTo>
                    <a:pt x="25" y="178"/>
                    <a:pt x="25" y="179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3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3" y="183"/>
                    <a:pt x="23" y="183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2" y="185"/>
                    <a:pt x="22" y="185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1" y="189"/>
                    <a:pt x="20" y="191"/>
                    <a:pt x="19" y="193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19" y="194"/>
                    <a:pt x="19" y="195"/>
                    <a:pt x="19" y="195"/>
                  </a:cubicBezTo>
                  <a:cubicBezTo>
                    <a:pt x="19" y="196"/>
                    <a:pt x="19" y="196"/>
                    <a:pt x="19" y="197"/>
                  </a:cubicBezTo>
                  <a:cubicBezTo>
                    <a:pt x="19" y="198"/>
                    <a:pt x="19" y="199"/>
                    <a:pt x="20" y="200"/>
                  </a:cubicBezTo>
                  <a:cubicBezTo>
                    <a:pt x="21" y="200"/>
                    <a:pt x="24" y="202"/>
                    <a:pt x="25" y="202"/>
                  </a:cubicBezTo>
                  <a:cubicBezTo>
                    <a:pt x="26" y="203"/>
                    <a:pt x="28" y="205"/>
                    <a:pt x="29" y="205"/>
                  </a:cubicBezTo>
                  <a:cubicBezTo>
                    <a:pt x="30" y="205"/>
                    <a:pt x="31" y="206"/>
                    <a:pt x="32" y="207"/>
                  </a:cubicBezTo>
                  <a:cubicBezTo>
                    <a:pt x="32" y="207"/>
                    <a:pt x="33" y="207"/>
                    <a:pt x="34" y="207"/>
                  </a:cubicBezTo>
                  <a:cubicBezTo>
                    <a:pt x="35" y="208"/>
                    <a:pt x="35" y="210"/>
                    <a:pt x="35" y="211"/>
                  </a:cubicBezTo>
                  <a:cubicBezTo>
                    <a:pt x="35" y="211"/>
                    <a:pt x="35" y="212"/>
                    <a:pt x="35" y="212"/>
                  </a:cubicBezTo>
                  <a:cubicBezTo>
                    <a:pt x="35" y="212"/>
                    <a:pt x="35" y="213"/>
                    <a:pt x="35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5"/>
                    <a:pt x="34" y="216"/>
                    <a:pt x="34" y="216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4" y="217"/>
                    <a:pt x="34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7"/>
                    <a:pt x="30" y="216"/>
                    <a:pt x="30" y="216"/>
                  </a:cubicBezTo>
                  <a:cubicBezTo>
                    <a:pt x="29" y="216"/>
                    <a:pt x="29" y="217"/>
                    <a:pt x="29" y="217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7" y="217"/>
                    <a:pt x="27" y="217"/>
                  </a:cubicBezTo>
                  <a:cubicBezTo>
                    <a:pt x="27" y="217"/>
                    <a:pt x="26" y="216"/>
                    <a:pt x="25" y="215"/>
                  </a:cubicBezTo>
                  <a:cubicBezTo>
                    <a:pt x="24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6"/>
                    <a:pt x="21" y="216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0" y="215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6" y="214"/>
                    <a:pt x="14" y="213"/>
                    <a:pt x="13" y="213"/>
                  </a:cubicBezTo>
                  <a:cubicBezTo>
                    <a:pt x="13" y="212"/>
                    <a:pt x="11" y="212"/>
                    <a:pt x="11" y="209"/>
                  </a:cubicBezTo>
                  <a:cubicBezTo>
                    <a:pt x="11" y="208"/>
                    <a:pt x="11" y="207"/>
                    <a:pt x="10" y="206"/>
                  </a:cubicBezTo>
                  <a:cubicBezTo>
                    <a:pt x="10" y="205"/>
                    <a:pt x="8" y="202"/>
                    <a:pt x="8" y="200"/>
                  </a:cubicBezTo>
                  <a:cubicBezTo>
                    <a:pt x="7" y="199"/>
                    <a:pt x="7" y="199"/>
                    <a:pt x="7" y="198"/>
                  </a:cubicBezTo>
                  <a:cubicBezTo>
                    <a:pt x="7" y="197"/>
                    <a:pt x="8" y="195"/>
                    <a:pt x="8" y="193"/>
                  </a:cubicBezTo>
                  <a:cubicBezTo>
                    <a:pt x="8" y="190"/>
                    <a:pt x="9" y="189"/>
                    <a:pt x="9" y="186"/>
                  </a:cubicBezTo>
                  <a:cubicBezTo>
                    <a:pt x="10" y="182"/>
                    <a:pt x="10" y="180"/>
                    <a:pt x="10" y="178"/>
                  </a:cubicBezTo>
                  <a:cubicBezTo>
                    <a:pt x="10" y="177"/>
                    <a:pt x="10" y="176"/>
                    <a:pt x="10" y="176"/>
                  </a:cubicBezTo>
                  <a:cubicBezTo>
                    <a:pt x="10" y="175"/>
                    <a:pt x="10" y="174"/>
                    <a:pt x="10" y="174"/>
                  </a:cubicBezTo>
                  <a:cubicBezTo>
                    <a:pt x="10" y="173"/>
                    <a:pt x="10" y="172"/>
                    <a:pt x="9" y="172"/>
                  </a:cubicBezTo>
                  <a:cubicBezTo>
                    <a:pt x="9" y="172"/>
                    <a:pt x="8" y="172"/>
                    <a:pt x="8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2"/>
                    <a:pt x="6" y="172"/>
                    <a:pt x="6" y="172"/>
                  </a:cubicBezTo>
                  <a:cubicBezTo>
                    <a:pt x="6" y="172"/>
                    <a:pt x="6" y="171"/>
                    <a:pt x="6" y="171"/>
                  </a:cubicBezTo>
                  <a:cubicBezTo>
                    <a:pt x="6" y="171"/>
                    <a:pt x="7" y="170"/>
                    <a:pt x="8" y="170"/>
                  </a:cubicBezTo>
                  <a:cubicBezTo>
                    <a:pt x="9" y="170"/>
                    <a:pt x="9" y="170"/>
                    <a:pt x="10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69"/>
                    <a:pt x="8" y="169"/>
                    <a:pt x="8" y="168"/>
                  </a:cubicBezTo>
                  <a:cubicBezTo>
                    <a:pt x="8" y="168"/>
                    <a:pt x="7" y="167"/>
                    <a:pt x="7" y="167"/>
                  </a:cubicBezTo>
                  <a:cubicBezTo>
                    <a:pt x="7" y="167"/>
                    <a:pt x="8" y="166"/>
                    <a:pt x="8" y="166"/>
                  </a:cubicBezTo>
                  <a:cubicBezTo>
                    <a:pt x="7" y="165"/>
                    <a:pt x="7" y="164"/>
                    <a:pt x="7" y="164"/>
                  </a:cubicBezTo>
                  <a:cubicBezTo>
                    <a:pt x="7" y="162"/>
                    <a:pt x="8" y="161"/>
                    <a:pt x="8" y="161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8"/>
                    <a:pt x="11" y="157"/>
                    <a:pt x="12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7"/>
                    <a:pt x="13" y="158"/>
                    <a:pt x="13" y="158"/>
                  </a:cubicBezTo>
                  <a:cubicBezTo>
                    <a:pt x="13" y="158"/>
                    <a:pt x="13" y="158"/>
                    <a:pt x="12" y="158"/>
                  </a:cubicBezTo>
                  <a:cubicBezTo>
                    <a:pt x="12" y="158"/>
                    <a:pt x="12" y="159"/>
                    <a:pt x="12" y="160"/>
                  </a:cubicBezTo>
                  <a:cubicBezTo>
                    <a:pt x="12" y="160"/>
                    <a:pt x="12" y="160"/>
                    <a:pt x="12" y="161"/>
                  </a:cubicBezTo>
                  <a:cubicBezTo>
                    <a:pt x="12" y="161"/>
                    <a:pt x="13" y="161"/>
                    <a:pt x="14" y="161"/>
                  </a:cubicBezTo>
                  <a:cubicBezTo>
                    <a:pt x="15" y="161"/>
                    <a:pt x="16" y="161"/>
                    <a:pt x="17" y="161"/>
                  </a:cubicBezTo>
                  <a:cubicBezTo>
                    <a:pt x="18" y="161"/>
                    <a:pt x="20" y="161"/>
                    <a:pt x="22" y="161"/>
                  </a:cubicBezTo>
                  <a:cubicBezTo>
                    <a:pt x="23" y="161"/>
                    <a:pt x="24" y="161"/>
                    <a:pt x="24" y="161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7" y="160"/>
                  </a:cubicBezTo>
                  <a:cubicBezTo>
                    <a:pt x="28" y="160"/>
                    <a:pt x="29" y="159"/>
                    <a:pt x="29" y="159"/>
                  </a:cubicBezTo>
                  <a:cubicBezTo>
                    <a:pt x="29" y="158"/>
                    <a:pt x="29" y="157"/>
                    <a:pt x="29" y="157"/>
                  </a:cubicBezTo>
                  <a:cubicBezTo>
                    <a:pt x="30" y="156"/>
                    <a:pt x="30" y="155"/>
                    <a:pt x="30" y="153"/>
                  </a:cubicBezTo>
                  <a:cubicBezTo>
                    <a:pt x="30" y="150"/>
                    <a:pt x="30" y="147"/>
                    <a:pt x="30" y="144"/>
                  </a:cubicBezTo>
                  <a:cubicBezTo>
                    <a:pt x="29" y="146"/>
                    <a:pt x="27" y="147"/>
                    <a:pt x="25" y="147"/>
                  </a:cubicBezTo>
                  <a:cubicBezTo>
                    <a:pt x="22" y="148"/>
                    <a:pt x="20" y="148"/>
                    <a:pt x="19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6" y="148"/>
                    <a:pt x="14" y="148"/>
                    <a:pt x="12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1" y="146"/>
                    <a:pt x="11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8" y="144"/>
                    <a:pt x="8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2"/>
                    <a:pt x="7" y="142"/>
                    <a:pt x="6" y="142"/>
                  </a:cubicBezTo>
                  <a:cubicBezTo>
                    <a:pt x="5" y="139"/>
                    <a:pt x="4" y="136"/>
                    <a:pt x="4" y="133"/>
                  </a:cubicBezTo>
                  <a:cubicBezTo>
                    <a:pt x="4" y="130"/>
                    <a:pt x="5" y="126"/>
                    <a:pt x="8" y="120"/>
                  </a:cubicBezTo>
                  <a:cubicBezTo>
                    <a:pt x="10" y="116"/>
                    <a:pt x="14" y="112"/>
                    <a:pt x="18" y="109"/>
                  </a:cubicBezTo>
                  <a:cubicBezTo>
                    <a:pt x="20" y="107"/>
                    <a:pt x="28" y="101"/>
                    <a:pt x="32" y="98"/>
                  </a:cubicBezTo>
                  <a:cubicBezTo>
                    <a:pt x="35" y="95"/>
                    <a:pt x="37" y="93"/>
                    <a:pt x="39" y="91"/>
                  </a:cubicBezTo>
                  <a:cubicBezTo>
                    <a:pt x="40" y="89"/>
                    <a:pt x="41" y="89"/>
                    <a:pt x="42" y="87"/>
                  </a:cubicBezTo>
                  <a:cubicBezTo>
                    <a:pt x="44" y="84"/>
                    <a:pt x="45" y="79"/>
                    <a:pt x="45" y="77"/>
                  </a:cubicBezTo>
                  <a:cubicBezTo>
                    <a:pt x="45" y="76"/>
                    <a:pt x="46" y="74"/>
                    <a:pt x="46" y="73"/>
                  </a:cubicBezTo>
                  <a:cubicBezTo>
                    <a:pt x="46" y="72"/>
                    <a:pt x="45" y="71"/>
                    <a:pt x="45" y="70"/>
                  </a:cubicBezTo>
                  <a:cubicBezTo>
                    <a:pt x="45" y="67"/>
                    <a:pt x="44" y="65"/>
                    <a:pt x="43" y="63"/>
                  </a:cubicBezTo>
                  <a:cubicBezTo>
                    <a:pt x="42" y="60"/>
                    <a:pt x="41" y="59"/>
                    <a:pt x="39" y="58"/>
                  </a:cubicBezTo>
                  <a:cubicBezTo>
                    <a:pt x="37" y="57"/>
                    <a:pt x="35" y="57"/>
                    <a:pt x="34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29" y="57"/>
                    <a:pt x="28" y="59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31" y="63"/>
                    <a:pt x="32" y="64"/>
                  </a:cubicBezTo>
                  <a:cubicBezTo>
                    <a:pt x="33" y="65"/>
                    <a:pt x="34" y="66"/>
                    <a:pt x="35" y="67"/>
                  </a:cubicBezTo>
                  <a:cubicBezTo>
                    <a:pt x="36" y="69"/>
                    <a:pt x="36" y="72"/>
                    <a:pt x="37" y="73"/>
                  </a:cubicBezTo>
                  <a:cubicBezTo>
                    <a:pt x="37" y="74"/>
                    <a:pt x="38" y="75"/>
                    <a:pt x="38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2" y="73"/>
                    <a:pt x="42" y="73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5"/>
                  </a:cubicBezTo>
                  <a:cubicBezTo>
                    <a:pt x="42" y="75"/>
                    <a:pt x="41" y="76"/>
                    <a:pt x="41" y="77"/>
                  </a:cubicBezTo>
                  <a:cubicBezTo>
                    <a:pt x="40" y="78"/>
                    <a:pt x="38" y="78"/>
                    <a:pt x="38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6" y="78"/>
                    <a:pt x="36" y="78"/>
                    <a:pt x="35" y="78"/>
                  </a:cubicBezTo>
                  <a:cubicBezTo>
                    <a:pt x="35" y="79"/>
                    <a:pt x="34" y="80"/>
                    <a:pt x="34" y="81"/>
                  </a:cubicBezTo>
                  <a:cubicBezTo>
                    <a:pt x="34" y="82"/>
                    <a:pt x="33" y="83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3" y="86"/>
                    <a:pt x="33" y="87"/>
                  </a:cubicBezTo>
                  <a:cubicBezTo>
                    <a:pt x="34" y="87"/>
                    <a:pt x="35" y="88"/>
                    <a:pt x="35" y="88"/>
                  </a:cubicBezTo>
                  <a:cubicBezTo>
                    <a:pt x="36" y="88"/>
                    <a:pt x="36" y="88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4" y="89"/>
                    <a:pt x="33" y="89"/>
                  </a:cubicBezTo>
                  <a:cubicBezTo>
                    <a:pt x="32" y="88"/>
                    <a:pt x="30" y="88"/>
                    <a:pt x="29" y="85"/>
                  </a:cubicBezTo>
                  <a:cubicBezTo>
                    <a:pt x="29" y="85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2"/>
                    <a:pt x="29" y="81"/>
                  </a:cubicBezTo>
                  <a:cubicBezTo>
                    <a:pt x="28" y="82"/>
                    <a:pt x="27" y="82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2"/>
                    <a:pt x="23" y="82"/>
                    <a:pt x="23" y="81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4" y="81"/>
                    <a:pt x="24" y="81"/>
                    <a:pt x="25" y="80"/>
                  </a:cubicBezTo>
                  <a:cubicBezTo>
                    <a:pt x="25" y="80"/>
                    <a:pt x="26" y="79"/>
                    <a:pt x="26" y="79"/>
                  </a:cubicBezTo>
                  <a:cubicBezTo>
                    <a:pt x="26" y="79"/>
                    <a:pt x="26" y="78"/>
                    <a:pt x="26" y="78"/>
                  </a:cubicBezTo>
                  <a:cubicBezTo>
                    <a:pt x="25" y="77"/>
                    <a:pt x="25" y="77"/>
                    <a:pt x="24" y="75"/>
                  </a:cubicBezTo>
                  <a:cubicBezTo>
                    <a:pt x="24" y="75"/>
                    <a:pt x="24" y="75"/>
                    <a:pt x="23" y="75"/>
                  </a:cubicBezTo>
                  <a:cubicBezTo>
                    <a:pt x="23" y="75"/>
                    <a:pt x="23" y="76"/>
                    <a:pt x="23" y="77"/>
                  </a:cubicBezTo>
                  <a:cubicBezTo>
                    <a:pt x="22" y="78"/>
                    <a:pt x="21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8" y="78"/>
                    <a:pt x="18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19" y="77"/>
                    <a:pt x="20" y="77"/>
                    <a:pt x="20" y="76"/>
                  </a:cubicBezTo>
                  <a:cubicBezTo>
                    <a:pt x="20" y="76"/>
                    <a:pt x="20" y="76"/>
                    <a:pt x="20" y="75"/>
                  </a:cubicBezTo>
                  <a:cubicBezTo>
                    <a:pt x="20" y="73"/>
                    <a:pt x="19" y="70"/>
                    <a:pt x="19" y="66"/>
                  </a:cubicBezTo>
                  <a:cubicBezTo>
                    <a:pt x="19" y="65"/>
                    <a:pt x="19" y="64"/>
                    <a:pt x="19" y="64"/>
                  </a:cubicBezTo>
                  <a:cubicBezTo>
                    <a:pt x="19" y="62"/>
                    <a:pt x="21" y="55"/>
                    <a:pt x="28" y="53"/>
                  </a:cubicBezTo>
                  <a:cubicBezTo>
                    <a:pt x="30" y="52"/>
                    <a:pt x="32" y="52"/>
                    <a:pt x="33" y="52"/>
                  </a:cubicBezTo>
                  <a:cubicBezTo>
                    <a:pt x="35" y="52"/>
                    <a:pt x="37" y="52"/>
                    <a:pt x="38" y="53"/>
                  </a:cubicBezTo>
                  <a:cubicBezTo>
                    <a:pt x="44" y="55"/>
                    <a:pt x="47" y="61"/>
                    <a:pt x="47" y="63"/>
                  </a:cubicBezTo>
                  <a:cubicBezTo>
                    <a:pt x="49" y="67"/>
                    <a:pt x="49" y="70"/>
                    <a:pt x="49" y="73"/>
                  </a:cubicBezTo>
                  <a:cubicBezTo>
                    <a:pt x="49" y="76"/>
                    <a:pt x="49" y="78"/>
                    <a:pt x="49" y="79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1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6"/>
                    <a:pt x="46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90"/>
                    <a:pt x="45" y="90"/>
                  </a:cubicBezTo>
                  <a:cubicBezTo>
                    <a:pt x="44" y="91"/>
                    <a:pt x="43" y="92"/>
                    <a:pt x="42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1" y="94"/>
                    <a:pt x="41" y="94"/>
                  </a:cubicBezTo>
                  <a:cubicBezTo>
                    <a:pt x="40" y="96"/>
                    <a:pt x="39" y="97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7" y="99"/>
                    <a:pt x="37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100"/>
                    <a:pt x="35" y="100"/>
                    <a:pt x="35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6" y="107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1" y="111"/>
                    <a:pt x="20" y="112"/>
                    <a:pt x="19" y="113"/>
                  </a:cubicBezTo>
                  <a:cubicBezTo>
                    <a:pt x="18" y="114"/>
                    <a:pt x="17" y="115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5" y="118"/>
                    <a:pt x="14" y="119"/>
                    <a:pt x="14" y="119"/>
                  </a:cubicBezTo>
                  <a:cubicBezTo>
                    <a:pt x="14" y="119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3" y="120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2"/>
                    <a:pt x="13" y="122"/>
                    <a:pt x="12" y="122"/>
                  </a:cubicBezTo>
                  <a:cubicBezTo>
                    <a:pt x="12" y="122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2" y="124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1" y="126"/>
                    <a:pt x="11" y="127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30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4"/>
                    <a:pt x="10" y="135"/>
                    <a:pt x="10" y="136"/>
                  </a:cubicBezTo>
                  <a:cubicBezTo>
                    <a:pt x="11" y="138"/>
                    <a:pt x="12" y="140"/>
                    <a:pt x="14" y="141"/>
                  </a:cubicBezTo>
                  <a:cubicBezTo>
                    <a:pt x="15" y="142"/>
                    <a:pt x="16" y="142"/>
                    <a:pt x="17" y="142"/>
                  </a:cubicBezTo>
                  <a:cubicBezTo>
                    <a:pt x="18" y="142"/>
                    <a:pt x="18" y="142"/>
                    <a:pt x="19" y="142"/>
                  </a:cubicBezTo>
                  <a:cubicBezTo>
                    <a:pt x="19" y="142"/>
                    <a:pt x="20" y="142"/>
                    <a:pt x="21" y="142"/>
                  </a:cubicBezTo>
                  <a:cubicBezTo>
                    <a:pt x="23" y="141"/>
                    <a:pt x="25" y="140"/>
                    <a:pt x="27" y="137"/>
                  </a:cubicBezTo>
                  <a:cubicBezTo>
                    <a:pt x="29" y="134"/>
                    <a:pt x="32" y="128"/>
                    <a:pt x="32" y="126"/>
                  </a:cubicBezTo>
                  <a:cubicBezTo>
                    <a:pt x="33" y="125"/>
                    <a:pt x="34" y="123"/>
                    <a:pt x="35" y="122"/>
                  </a:cubicBezTo>
                  <a:cubicBezTo>
                    <a:pt x="36" y="121"/>
                    <a:pt x="38" y="119"/>
                    <a:pt x="39" y="118"/>
                  </a:cubicBezTo>
                  <a:cubicBezTo>
                    <a:pt x="40" y="117"/>
                    <a:pt x="41" y="116"/>
                    <a:pt x="42" y="113"/>
                  </a:cubicBezTo>
                  <a:cubicBezTo>
                    <a:pt x="43" y="111"/>
                    <a:pt x="48" y="99"/>
                    <a:pt x="49" y="97"/>
                  </a:cubicBezTo>
                  <a:cubicBezTo>
                    <a:pt x="50" y="95"/>
                    <a:pt x="51" y="90"/>
                    <a:pt x="52" y="88"/>
                  </a:cubicBezTo>
                  <a:cubicBezTo>
                    <a:pt x="51" y="88"/>
                    <a:pt x="51" y="88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49" y="87"/>
                    <a:pt x="49" y="87"/>
                    <a:pt x="49" y="86"/>
                  </a:cubicBezTo>
                  <a:cubicBezTo>
                    <a:pt x="48" y="86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8" y="84"/>
                    <a:pt x="49" y="84"/>
                  </a:cubicBezTo>
                  <a:cubicBezTo>
                    <a:pt x="49" y="84"/>
                    <a:pt x="49" y="84"/>
                    <a:pt x="50" y="84"/>
                  </a:cubicBezTo>
                  <a:cubicBezTo>
                    <a:pt x="51" y="84"/>
                    <a:pt x="52" y="84"/>
                    <a:pt x="53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83"/>
                    <a:pt x="53" y="83"/>
                    <a:pt x="54" y="82"/>
                  </a:cubicBezTo>
                  <a:cubicBezTo>
                    <a:pt x="54" y="82"/>
                    <a:pt x="54" y="81"/>
                    <a:pt x="54" y="79"/>
                  </a:cubicBezTo>
                  <a:cubicBezTo>
                    <a:pt x="54" y="78"/>
                    <a:pt x="54" y="77"/>
                    <a:pt x="54" y="76"/>
                  </a:cubicBezTo>
                  <a:cubicBezTo>
                    <a:pt x="54" y="73"/>
                    <a:pt x="53" y="71"/>
                    <a:pt x="53" y="69"/>
                  </a:cubicBezTo>
                  <a:cubicBezTo>
                    <a:pt x="52" y="68"/>
                    <a:pt x="52" y="68"/>
                    <a:pt x="50" y="63"/>
                  </a:cubicBezTo>
                  <a:cubicBezTo>
                    <a:pt x="47" y="58"/>
                    <a:pt x="46" y="53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1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0"/>
                    <a:pt x="43" y="50"/>
                    <a:pt x="42" y="49"/>
                  </a:cubicBezTo>
                  <a:cubicBezTo>
                    <a:pt x="41" y="48"/>
                    <a:pt x="40" y="47"/>
                    <a:pt x="40" y="46"/>
                  </a:cubicBezTo>
                  <a:cubicBezTo>
                    <a:pt x="40" y="46"/>
                    <a:pt x="40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5" y="44"/>
                    <a:pt x="45" y="42"/>
                  </a:cubicBezTo>
                  <a:cubicBezTo>
                    <a:pt x="45" y="41"/>
                    <a:pt x="45" y="39"/>
                    <a:pt x="45" y="36"/>
                  </a:cubicBezTo>
                  <a:cubicBezTo>
                    <a:pt x="45" y="35"/>
                    <a:pt x="46" y="33"/>
                    <a:pt x="47" y="30"/>
                  </a:cubicBezTo>
                  <a:cubicBezTo>
                    <a:pt x="48" y="28"/>
                    <a:pt x="50" y="23"/>
                    <a:pt x="51" y="22"/>
                  </a:cubicBezTo>
                  <a:cubicBezTo>
                    <a:pt x="52" y="21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6"/>
                    <a:pt x="53" y="15"/>
                  </a:cubicBezTo>
                  <a:cubicBezTo>
                    <a:pt x="53" y="14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2"/>
                    <a:pt x="55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1" y="10"/>
                    <a:pt x="62" y="10"/>
                  </a:cubicBezTo>
                  <a:cubicBezTo>
                    <a:pt x="63" y="9"/>
                    <a:pt x="65" y="9"/>
                    <a:pt x="65" y="9"/>
                  </a:cubicBezTo>
                  <a:cubicBezTo>
                    <a:pt x="65" y="9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11"/>
                    <a:pt x="67" y="11"/>
                  </a:cubicBezTo>
                  <a:cubicBezTo>
                    <a:pt x="67" y="12"/>
                    <a:pt x="69" y="12"/>
                    <a:pt x="72" y="12"/>
                  </a:cubicBezTo>
                  <a:cubicBezTo>
                    <a:pt x="74" y="13"/>
                    <a:pt x="76" y="13"/>
                    <a:pt x="78" y="13"/>
                  </a:cubicBezTo>
                  <a:cubicBezTo>
                    <a:pt x="79" y="14"/>
                    <a:pt x="80" y="14"/>
                    <a:pt x="81" y="15"/>
                  </a:cubicBezTo>
                  <a:cubicBezTo>
                    <a:pt x="82" y="16"/>
                    <a:pt x="83" y="16"/>
                    <a:pt x="85" y="17"/>
                  </a:cubicBezTo>
                  <a:cubicBezTo>
                    <a:pt x="88" y="18"/>
                    <a:pt x="90" y="20"/>
                    <a:pt x="91" y="20"/>
                  </a:cubicBezTo>
                  <a:cubicBezTo>
                    <a:pt x="91" y="20"/>
                    <a:pt x="91" y="20"/>
                    <a:pt x="91" y="22"/>
                  </a:cubicBezTo>
                  <a:cubicBezTo>
                    <a:pt x="91" y="22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5"/>
                    <a:pt x="91" y="26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9"/>
                    <a:pt x="89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1"/>
                    <a:pt x="87" y="32"/>
                    <a:pt x="86" y="33"/>
                  </a:cubicBezTo>
                  <a:cubicBezTo>
                    <a:pt x="86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0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3" y="30"/>
                    <a:pt x="83" y="29"/>
                    <a:pt x="82" y="29"/>
                  </a:cubicBezTo>
                  <a:cubicBezTo>
                    <a:pt x="82" y="29"/>
                    <a:pt x="82" y="30"/>
                    <a:pt x="81" y="30"/>
                  </a:cubicBezTo>
                  <a:cubicBezTo>
                    <a:pt x="80" y="31"/>
                    <a:pt x="80" y="32"/>
                    <a:pt x="79" y="32"/>
                  </a:cubicBezTo>
                  <a:cubicBezTo>
                    <a:pt x="78" y="33"/>
                    <a:pt x="78" y="34"/>
                    <a:pt x="77" y="34"/>
                  </a:cubicBezTo>
                  <a:cubicBezTo>
                    <a:pt x="76" y="34"/>
                    <a:pt x="74" y="35"/>
                    <a:pt x="73" y="35"/>
                  </a:cubicBezTo>
                  <a:cubicBezTo>
                    <a:pt x="73" y="36"/>
                    <a:pt x="72" y="36"/>
                    <a:pt x="71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3" y="39"/>
                    <a:pt x="74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8" y="39"/>
                  </a:cubicBezTo>
                  <a:cubicBezTo>
                    <a:pt x="78" y="39"/>
                    <a:pt x="79" y="39"/>
                    <a:pt x="79" y="39"/>
                  </a:cubicBezTo>
                  <a:cubicBezTo>
                    <a:pt x="81" y="39"/>
                    <a:pt x="81" y="38"/>
                    <a:pt x="82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3" y="38"/>
                    <a:pt x="83" y="38"/>
                    <a:pt x="83" y="39"/>
                  </a:cubicBezTo>
                  <a:cubicBezTo>
                    <a:pt x="83" y="39"/>
                    <a:pt x="82" y="40"/>
                    <a:pt x="82" y="40"/>
                  </a:cubicBezTo>
                  <a:cubicBezTo>
                    <a:pt x="82" y="40"/>
                    <a:pt x="83" y="41"/>
                    <a:pt x="82" y="42"/>
                  </a:cubicBezTo>
                  <a:cubicBezTo>
                    <a:pt x="81" y="43"/>
                    <a:pt x="81" y="42"/>
                    <a:pt x="80" y="43"/>
                  </a:cubicBezTo>
                  <a:cubicBezTo>
                    <a:pt x="80" y="44"/>
                    <a:pt x="79" y="44"/>
                    <a:pt x="78" y="44"/>
                  </a:cubicBezTo>
                  <a:cubicBezTo>
                    <a:pt x="78" y="45"/>
                    <a:pt x="78" y="45"/>
                    <a:pt x="77" y="45"/>
                  </a:cubicBezTo>
                  <a:cubicBezTo>
                    <a:pt x="77" y="45"/>
                    <a:pt x="76" y="45"/>
                    <a:pt x="76" y="44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5" y="43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4" y="44"/>
                    <a:pt x="74" y="45"/>
                    <a:pt x="75" y="45"/>
                  </a:cubicBezTo>
                  <a:cubicBezTo>
                    <a:pt x="77" y="46"/>
                    <a:pt x="78" y="46"/>
                    <a:pt x="79" y="46"/>
                  </a:cubicBezTo>
                  <a:cubicBezTo>
                    <a:pt x="81" y="46"/>
                    <a:pt x="83" y="46"/>
                    <a:pt x="84" y="47"/>
                  </a:cubicBezTo>
                  <a:cubicBezTo>
                    <a:pt x="85" y="47"/>
                    <a:pt x="86" y="48"/>
                    <a:pt x="87" y="49"/>
                  </a:cubicBezTo>
                  <a:cubicBezTo>
                    <a:pt x="88" y="49"/>
                    <a:pt x="89" y="51"/>
                    <a:pt x="90" y="52"/>
                  </a:cubicBezTo>
                  <a:cubicBezTo>
                    <a:pt x="90" y="51"/>
                    <a:pt x="91" y="51"/>
                    <a:pt x="91" y="51"/>
                  </a:cubicBezTo>
                  <a:cubicBezTo>
                    <a:pt x="91" y="50"/>
                    <a:pt x="91" y="49"/>
                    <a:pt x="91" y="49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48"/>
                    <a:pt x="92" y="48"/>
                    <a:pt x="92" y="49"/>
                  </a:cubicBezTo>
                  <a:cubicBezTo>
                    <a:pt x="92" y="49"/>
                    <a:pt x="93" y="49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4" y="52"/>
                    <a:pt x="94" y="52"/>
                    <a:pt x="94" y="53"/>
                  </a:cubicBezTo>
                  <a:cubicBezTo>
                    <a:pt x="95" y="53"/>
                    <a:pt x="96" y="54"/>
                    <a:pt x="98" y="55"/>
                  </a:cubicBezTo>
                  <a:cubicBezTo>
                    <a:pt x="99" y="55"/>
                    <a:pt x="99" y="54"/>
                    <a:pt x="100" y="54"/>
                  </a:cubicBezTo>
                  <a:cubicBezTo>
                    <a:pt x="103" y="51"/>
                    <a:pt x="105" y="48"/>
                    <a:pt x="107" y="46"/>
                  </a:cubicBezTo>
                  <a:cubicBezTo>
                    <a:pt x="107" y="45"/>
                    <a:pt x="111" y="40"/>
                    <a:pt x="113" y="36"/>
                  </a:cubicBezTo>
                  <a:cubicBezTo>
                    <a:pt x="114" y="34"/>
                    <a:pt x="115" y="33"/>
                    <a:pt x="116" y="31"/>
                  </a:cubicBezTo>
                  <a:cubicBezTo>
                    <a:pt x="117" y="30"/>
                    <a:pt x="117" y="29"/>
                    <a:pt x="119" y="29"/>
                  </a:cubicBezTo>
                  <a:cubicBezTo>
                    <a:pt x="119" y="29"/>
                    <a:pt x="119" y="28"/>
                    <a:pt x="119" y="28"/>
                  </a:cubicBezTo>
                  <a:cubicBezTo>
                    <a:pt x="119" y="28"/>
                    <a:pt x="125" y="25"/>
                    <a:pt x="125" y="25"/>
                  </a:cubicBezTo>
                  <a:cubicBezTo>
                    <a:pt x="126" y="24"/>
                    <a:pt x="127" y="23"/>
                    <a:pt x="128" y="23"/>
                  </a:cubicBezTo>
                  <a:cubicBezTo>
                    <a:pt x="129" y="22"/>
                    <a:pt x="130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2" y="22"/>
                    <a:pt x="132" y="23"/>
                    <a:pt x="133" y="23"/>
                  </a:cubicBezTo>
                  <a:cubicBezTo>
                    <a:pt x="134" y="23"/>
                    <a:pt x="135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3"/>
                    <a:pt x="138" y="23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1" y="26"/>
                    <a:pt x="142" y="27"/>
                    <a:pt x="142" y="27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39" y="28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9" y="29"/>
                    <a:pt x="140" y="29"/>
                  </a:cubicBezTo>
                  <a:cubicBezTo>
                    <a:pt x="141" y="29"/>
                    <a:pt x="143" y="29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2"/>
                    <a:pt x="14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3655" y="331"/>
              <a:ext cx="166" cy="266"/>
            </a:xfrm>
            <a:custGeom>
              <a:avLst/>
              <a:gdLst>
                <a:gd name="T0" fmla="*/ 0 w 166"/>
                <a:gd name="T1" fmla="*/ 266 h 266"/>
                <a:gd name="T2" fmla="*/ 0 w 166"/>
                <a:gd name="T3" fmla="*/ 0 h 266"/>
                <a:gd name="T4" fmla="*/ 54 w 166"/>
                <a:gd name="T5" fmla="*/ 0 h 266"/>
                <a:gd name="T6" fmla="*/ 54 w 166"/>
                <a:gd name="T7" fmla="*/ 216 h 266"/>
                <a:gd name="T8" fmla="*/ 166 w 166"/>
                <a:gd name="T9" fmla="*/ 216 h 266"/>
                <a:gd name="T10" fmla="*/ 166 w 166"/>
                <a:gd name="T11" fmla="*/ 266 h 266"/>
                <a:gd name="T12" fmla="*/ 0 w 166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66">
                  <a:moveTo>
                    <a:pt x="0" y="26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216"/>
                  </a:lnTo>
                  <a:lnTo>
                    <a:pt x="166" y="216"/>
                  </a:lnTo>
                  <a:lnTo>
                    <a:pt x="166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3859" y="331"/>
              <a:ext cx="244" cy="266"/>
            </a:xfrm>
            <a:custGeom>
              <a:avLst/>
              <a:gdLst>
                <a:gd name="T0" fmla="*/ 0 w 103"/>
                <a:gd name="T1" fmla="*/ 111 h 111"/>
                <a:gd name="T2" fmla="*/ 0 w 103"/>
                <a:gd name="T3" fmla="*/ 0 h 111"/>
                <a:gd name="T4" fmla="*/ 44 w 103"/>
                <a:gd name="T5" fmla="*/ 0 h 111"/>
                <a:gd name="T6" fmla="*/ 103 w 103"/>
                <a:gd name="T7" fmla="*/ 56 h 111"/>
                <a:gd name="T8" fmla="*/ 44 w 103"/>
                <a:gd name="T9" fmla="*/ 111 h 111"/>
                <a:gd name="T10" fmla="*/ 0 w 103"/>
                <a:gd name="T11" fmla="*/ 111 h 111"/>
                <a:gd name="T12" fmla="*/ 79 w 103"/>
                <a:gd name="T13" fmla="*/ 56 h 111"/>
                <a:gd name="T14" fmla="*/ 44 w 103"/>
                <a:gd name="T15" fmla="*/ 21 h 111"/>
                <a:gd name="T16" fmla="*/ 24 w 103"/>
                <a:gd name="T17" fmla="*/ 21 h 111"/>
                <a:gd name="T18" fmla="*/ 24 w 103"/>
                <a:gd name="T19" fmla="*/ 90 h 111"/>
                <a:gd name="T20" fmla="*/ 44 w 103"/>
                <a:gd name="T21" fmla="*/ 90 h 111"/>
                <a:gd name="T22" fmla="*/ 79 w 103"/>
                <a:gd name="T23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1">
                  <a:moveTo>
                    <a:pt x="0" y="1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79" y="0"/>
                    <a:pt x="103" y="22"/>
                    <a:pt x="103" y="56"/>
                  </a:cubicBezTo>
                  <a:cubicBezTo>
                    <a:pt x="103" y="89"/>
                    <a:pt x="79" y="111"/>
                    <a:pt x="44" y="111"/>
                  </a:cubicBezTo>
                  <a:lnTo>
                    <a:pt x="0" y="111"/>
                  </a:lnTo>
                  <a:close/>
                  <a:moveTo>
                    <a:pt x="79" y="56"/>
                  </a:moveTo>
                  <a:cubicBezTo>
                    <a:pt x="79" y="36"/>
                    <a:pt x="67" y="21"/>
                    <a:pt x="4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66" y="90"/>
                    <a:pt x="79" y="75"/>
                    <a:pt x="79" y="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4144" y="331"/>
              <a:ext cx="242" cy="266"/>
            </a:xfrm>
            <a:custGeom>
              <a:avLst/>
              <a:gdLst>
                <a:gd name="T0" fmla="*/ 0 w 102"/>
                <a:gd name="T1" fmla="*/ 111 h 111"/>
                <a:gd name="T2" fmla="*/ 0 w 102"/>
                <a:gd name="T3" fmla="*/ 0 h 111"/>
                <a:gd name="T4" fmla="*/ 43 w 102"/>
                <a:gd name="T5" fmla="*/ 0 h 111"/>
                <a:gd name="T6" fmla="*/ 102 w 102"/>
                <a:gd name="T7" fmla="*/ 56 h 111"/>
                <a:gd name="T8" fmla="*/ 43 w 102"/>
                <a:gd name="T9" fmla="*/ 111 h 111"/>
                <a:gd name="T10" fmla="*/ 0 w 102"/>
                <a:gd name="T11" fmla="*/ 111 h 111"/>
                <a:gd name="T12" fmla="*/ 78 w 102"/>
                <a:gd name="T13" fmla="*/ 56 h 111"/>
                <a:gd name="T14" fmla="*/ 43 w 102"/>
                <a:gd name="T15" fmla="*/ 21 h 111"/>
                <a:gd name="T16" fmla="*/ 23 w 102"/>
                <a:gd name="T17" fmla="*/ 21 h 111"/>
                <a:gd name="T18" fmla="*/ 23 w 102"/>
                <a:gd name="T19" fmla="*/ 90 h 111"/>
                <a:gd name="T20" fmla="*/ 43 w 102"/>
                <a:gd name="T21" fmla="*/ 90 h 111"/>
                <a:gd name="T22" fmla="*/ 78 w 102"/>
                <a:gd name="T23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11">
                  <a:moveTo>
                    <a:pt x="0" y="1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78" y="0"/>
                    <a:pt x="102" y="22"/>
                    <a:pt x="102" y="56"/>
                  </a:cubicBezTo>
                  <a:cubicBezTo>
                    <a:pt x="102" y="89"/>
                    <a:pt x="78" y="111"/>
                    <a:pt x="43" y="111"/>
                  </a:cubicBezTo>
                  <a:lnTo>
                    <a:pt x="0" y="111"/>
                  </a:lnTo>
                  <a:close/>
                  <a:moveTo>
                    <a:pt x="78" y="56"/>
                  </a:moveTo>
                  <a:cubicBezTo>
                    <a:pt x="78" y="36"/>
                    <a:pt x="66" y="21"/>
                    <a:pt x="4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65" y="90"/>
                    <a:pt x="78" y="75"/>
                    <a:pt x="78" y="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4426" y="331"/>
              <a:ext cx="223" cy="266"/>
            </a:xfrm>
            <a:custGeom>
              <a:avLst/>
              <a:gdLst>
                <a:gd name="T0" fmla="*/ 154 w 223"/>
                <a:gd name="T1" fmla="*/ 266 h 266"/>
                <a:gd name="T2" fmla="*/ 76 w 223"/>
                <a:gd name="T3" fmla="*/ 161 h 266"/>
                <a:gd name="T4" fmla="*/ 55 w 223"/>
                <a:gd name="T5" fmla="*/ 185 h 266"/>
                <a:gd name="T6" fmla="*/ 55 w 223"/>
                <a:gd name="T7" fmla="*/ 266 h 266"/>
                <a:gd name="T8" fmla="*/ 0 w 223"/>
                <a:gd name="T9" fmla="*/ 266 h 266"/>
                <a:gd name="T10" fmla="*/ 0 w 223"/>
                <a:gd name="T11" fmla="*/ 0 h 266"/>
                <a:gd name="T12" fmla="*/ 55 w 223"/>
                <a:gd name="T13" fmla="*/ 0 h 266"/>
                <a:gd name="T14" fmla="*/ 55 w 223"/>
                <a:gd name="T15" fmla="*/ 120 h 266"/>
                <a:gd name="T16" fmla="*/ 147 w 223"/>
                <a:gd name="T17" fmla="*/ 0 h 266"/>
                <a:gd name="T18" fmla="*/ 216 w 223"/>
                <a:gd name="T19" fmla="*/ 0 h 266"/>
                <a:gd name="T20" fmla="*/ 112 w 223"/>
                <a:gd name="T21" fmla="*/ 125 h 266"/>
                <a:gd name="T22" fmla="*/ 223 w 223"/>
                <a:gd name="T23" fmla="*/ 266 h 266"/>
                <a:gd name="T24" fmla="*/ 154 w 223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266">
                  <a:moveTo>
                    <a:pt x="154" y="266"/>
                  </a:moveTo>
                  <a:lnTo>
                    <a:pt x="76" y="161"/>
                  </a:lnTo>
                  <a:lnTo>
                    <a:pt x="55" y="185"/>
                  </a:lnTo>
                  <a:lnTo>
                    <a:pt x="55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20"/>
                  </a:lnTo>
                  <a:lnTo>
                    <a:pt x="147" y="0"/>
                  </a:lnTo>
                  <a:lnTo>
                    <a:pt x="216" y="0"/>
                  </a:lnTo>
                  <a:lnTo>
                    <a:pt x="112" y="125"/>
                  </a:lnTo>
                  <a:lnTo>
                    <a:pt x="223" y="266"/>
                  </a:lnTo>
                  <a:lnTo>
                    <a:pt x="154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655" y="679"/>
              <a:ext cx="30" cy="62"/>
            </a:xfrm>
            <a:custGeom>
              <a:avLst/>
              <a:gdLst>
                <a:gd name="T0" fmla="*/ 9 w 30"/>
                <a:gd name="T1" fmla="*/ 52 h 62"/>
                <a:gd name="T2" fmla="*/ 30 w 30"/>
                <a:gd name="T3" fmla="*/ 52 h 62"/>
                <a:gd name="T4" fmla="*/ 30 w 30"/>
                <a:gd name="T5" fmla="*/ 62 h 62"/>
                <a:gd name="T6" fmla="*/ 0 w 30"/>
                <a:gd name="T7" fmla="*/ 62 h 62"/>
                <a:gd name="T8" fmla="*/ 0 w 30"/>
                <a:gd name="T9" fmla="*/ 0 h 62"/>
                <a:gd name="T10" fmla="*/ 9 w 30"/>
                <a:gd name="T11" fmla="*/ 0 h 62"/>
                <a:gd name="T12" fmla="*/ 9 w 30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2">
                  <a:moveTo>
                    <a:pt x="9" y="52"/>
                  </a:moveTo>
                  <a:lnTo>
                    <a:pt x="30" y="52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6" name="Freeform 11"/>
            <p:cNvSpPr>
              <a:spLocks noEditPoints="1"/>
            </p:cNvSpPr>
            <p:nvPr/>
          </p:nvSpPr>
          <p:spPr bwMode="auto">
            <a:xfrm>
              <a:off x="3688" y="681"/>
              <a:ext cx="54" cy="60"/>
            </a:xfrm>
            <a:custGeom>
              <a:avLst/>
              <a:gdLst>
                <a:gd name="T0" fmla="*/ 40 w 54"/>
                <a:gd name="T1" fmla="*/ 46 h 60"/>
                <a:gd name="T2" fmla="*/ 14 w 54"/>
                <a:gd name="T3" fmla="*/ 46 h 60"/>
                <a:gd name="T4" fmla="*/ 9 w 54"/>
                <a:gd name="T5" fmla="*/ 60 h 60"/>
                <a:gd name="T6" fmla="*/ 0 w 54"/>
                <a:gd name="T7" fmla="*/ 60 h 60"/>
                <a:gd name="T8" fmla="*/ 21 w 54"/>
                <a:gd name="T9" fmla="*/ 0 h 60"/>
                <a:gd name="T10" fmla="*/ 33 w 54"/>
                <a:gd name="T11" fmla="*/ 0 h 60"/>
                <a:gd name="T12" fmla="*/ 54 w 54"/>
                <a:gd name="T13" fmla="*/ 60 h 60"/>
                <a:gd name="T14" fmla="*/ 45 w 54"/>
                <a:gd name="T15" fmla="*/ 60 h 60"/>
                <a:gd name="T16" fmla="*/ 40 w 54"/>
                <a:gd name="T17" fmla="*/ 46 h 60"/>
                <a:gd name="T18" fmla="*/ 38 w 54"/>
                <a:gd name="T19" fmla="*/ 38 h 60"/>
                <a:gd name="T20" fmla="*/ 28 w 54"/>
                <a:gd name="T21" fmla="*/ 10 h 60"/>
                <a:gd name="T22" fmla="*/ 16 w 54"/>
                <a:gd name="T23" fmla="*/ 38 h 60"/>
                <a:gd name="T24" fmla="*/ 38 w 54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0" y="46"/>
                  </a:moveTo>
                  <a:lnTo>
                    <a:pt x="14" y="46"/>
                  </a:lnTo>
                  <a:lnTo>
                    <a:pt x="9" y="60"/>
                  </a:lnTo>
                  <a:lnTo>
                    <a:pt x="0" y="6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40" y="46"/>
                  </a:lnTo>
                  <a:close/>
                  <a:moveTo>
                    <a:pt x="38" y="38"/>
                  </a:moveTo>
                  <a:lnTo>
                    <a:pt x="28" y="10"/>
                  </a:lnTo>
                  <a:lnTo>
                    <a:pt x="16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3747" y="679"/>
              <a:ext cx="43" cy="62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9 h 62"/>
                <a:gd name="T4" fmla="*/ 26 w 43"/>
                <a:gd name="T5" fmla="*/ 9 h 62"/>
                <a:gd name="T6" fmla="*/ 26 w 43"/>
                <a:gd name="T7" fmla="*/ 62 h 62"/>
                <a:gd name="T8" fmla="*/ 17 w 43"/>
                <a:gd name="T9" fmla="*/ 62 h 62"/>
                <a:gd name="T10" fmla="*/ 17 w 43"/>
                <a:gd name="T11" fmla="*/ 9 h 62"/>
                <a:gd name="T12" fmla="*/ 0 w 43"/>
                <a:gd name="T13" fmla="*/ 9 h 62"/>
                <a:gd name="T14" fmla="*/ 0 w 43"/>
                <a:gd name="T15" fmla="*/ 0 h 62"/>
                <a:gd name="T16" fmla="*/ 43 w 4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lnTo>
                    <a:pt x="43" y="9"/>
                  </a:lnTo>
                  <a:lnTo>
                    <a:pt x="26" y="9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792" y="679"/>
              <a:ext cx="57" cy="62"/>
            </a:xfrm>
            <a:custGeom>
              <a:avLst/>
              <a:gdLst>
                <a:gd name="T0" fmla="*/ 12 w 57"/>
                <a:gd name="T1" fmla="*/ 0 h 62"/>
                <a:gd name="T2" fmla="*/ 29 w 57"/>
                <a:gd name="T3" fmla="*/ 50 h 62"/>
                <a:gd name="T4" fmla="*/ 45 w 57"/>
                <a:gd name="T5" fmla="*/ 0 h 62"/>
                <a:gd name="T6" fmla="*/ 57 w 57"/>
                <a:gd name="T7" fmla="*/ 0 h 62"/>
                <a:gd name="T8" fmla="*/ 36 w 57"/>
                <a:gd name="T9" fmla="*/ 62 h 62"/>
                <a:gd name="T10" fmla="*/ 22 w 57"/>
                <a:gd name="T11" fmla="*/ 62 h 62"/>
                <a:gd name="T12" fmla="*/ 0 w 57"/>
                <a:gd name="T13" fmla="*/ 0 h 62"/>
                <a:gd name="T14" fmla="*/ 12 w 57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29" y="5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36" y="62"/>
                  </a:lnTo>
                  <a:lnTo>
                    <a:pt x="22" y="6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3856" y="679"/>
              <a:ext cx="10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873" y="679"/>
              <a:ext cx="36" cy="62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19 h 26"/>
                <a:gd name="T4" fmla="*/ 13 w 15"/>
                <a:gd name="T5" fmla="*/ 24 h 26"/>
                <a:gd name="T6" fmla="*/ 8 w 15"/>
                <a:gd name="T7" fmla="*/ 26 h 26"/>
                <a:gd name="T8" fmla="*/ 2 w 15"/>
                <a:gd name="T9" fmla="*/ 24 h 26"/>
                <a:gd name="T10" fmla="*/ 0 w 15"/>
                <a:gd name="T11" fmla="*/ 18 h 26"/>
                <a:gd name="T12" fmla="*/ 4 w 15"/>
                <a:gd name="T13" fmla="*/ 18 h 26"/>
                <a:gd name="T14" fmla="*/ 5 w 15"/>
                <a:gd name="T15" fmla="*/ 21 h 26"/>
                <a:gd name="T16" fmla="*/ 8 w 15"/>
                <a:gd name="T17" fmla="*/ 22 h 26"/>
                <a:gd name="T18" fmla="*/ 10 w 15"/>
                <a:gd name="T19" fmla="*/ 21 h 26"/>
                <a:gd name="T20" fmla="*/ 11 w 15"/>
                <a:gd name="T21" fmla="*/ 19 h 26"/>
                <a:gd name="T22" fmla="*/ 11 w 15"/>
                <a:gd name="T23" fmla="*/ 0 h 26"/>
                <a:gd name="T24" fmla="*/ 15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21"/>
                    <a:pt x="15" y="23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6" y="26"/>
                    <a:pt x="4" y="25"/>
                    <a:pt x="2" y="24"/>
                  </a:cubicBezTo>
                  <a:cubicBezTo>
                    <a:pt x="1" y="22"/>
                    <a:pt x="0" y="20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3916" y="681"/>
              <a:ext cx="57" cy="60"/>
            </a:xfrm>
            <a:custGeom>
              <a:avLst/>
              <a:gdLst>
                <a:gd name="T0" fmla="*/ 40 w 57"/>
                <a:gd name="T1" fmla="*/ 46 h 60"/>
                <a:gd name="T2" fmla="*/ 14 w 57"/>
                <a:gd name="T3" fmla="*/ 46 h 60"/>
                <a:gd name="T4" fmla="*/ 12 w 57"/>
                <a:gd name="T5" fmla="*/ 60 h 60"/>
                <a:gd name="T6" fmla="*/ 0 w 57"/>
                <a:gd name="T7" fmla="*/ 60 h 60"/>
                <a:gd name="T8" fmla="*/ 23 w 57"/>
                <a:gd name="T9" fmla="*/ 0 h 60"/>
                <a:gd name="T10" fmla="*/ 33 w 57"/>
                <a:gd name="T11" fmla="*/ 0 h 60"/>
                <a:gd name="T12" fmla="*/ 57 w 57"/>
                <a:gd name="T13" fmla="*/ 60 h 60"/>
                <a:gd name="T14" fmla="*/ 45 w 57"/>
                <a:gd name="T15" fmla="*/ 60 h 60"/>
                <a:gd name="T16" fmla="*/ 40 w 57"/>
                <a:gd name="T17" fmla="*/ 46 h 60"/>
                <a:gd name="T18" fmla="*/ 38 w 57"/>
                <a:gd name="T19" fmla="*/ 38 h 60"/>
                <a:gd name="T20" fmla="*/ 28 w 57"/>
                <a:gd name="T21" fmla="*/ 10 h 60"/>
                <a:gd name="T22" fmla="*/ 19 w 57"/>
                <a:gd name="T23" fmla="*/ 38 h 60"/>
                <a:gd name="T24" fmla="*/ 38 w 57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0" y="46"/>
                  </a:moveTo>
                  <a:lnTo>
                    <a:pt x="14" y="4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57" y="60"/>
                  </a:lnTo>
                  <a:lnTo>
                    <a:pt x="45" y="60"/>
                  </a:lnTo>
                  <a:lnTo>
                    <a:pt x="40" y="46"/>
                  </a:lnTo>
                  <a:close/>
                  <a:moveTo>
                    <a:pt x="38" y="38"/>
                  </a:moveTo>
                  <a:lnTo>
                    <a:pt x="28" y="10"/>
                  </a:lnTo>
                  <a:lnTo>
                    <a:pt x="19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3977" y="679"/>
              <a:ext cx="41" cy="62"/>
            </a:xfrm>
            <a:custGeom>
              <a:avLst/>
              <a:gdLst>
                <a:gd name="T0" fmla="*/ 17 w 17"/>
                <a:gd name="T1" fmla="*/ 22 h 26"/>
                <a:gd name="T2" fmla="*/ 14 w 17"/>
                <a:gd name="T3" fmla="*/ 25 h 26"/>
                <a:gd name="T4" fmla="*/ 9 w 17"/>
                <a:gd name="T5" fmla="*/ 26 h 26"/>
                <a:gd name="T6" fmla="*/ 5 w 17"/>
                <a:gd name="T7" fmla="*/ 25 h 26"/>
                <a:gd name="T8" fmla="*/ 1 w 17"/>
                <a:gd name="T9" fmla="*/ 22 h 26"/>
                <a:gd name="T10" fmla="*/ 0 w 17"/>
                <a:gd name="T11" fmla="*/ 19 h 26"/>
                <a:gd name="T12" fmla="*/ 4 w 17"/>
                <a:gd name="T13" fmla="*/ 19 h 26"/>
                <a:gd name="T14" fmla="*/ 6 w 17"/>
                <a:gd name="T15" fmla="*/ 21 h 26"/>
                <a:gd name="T16" fmla="*/ 9 w 17"/>
                <a:gd name="T17" fmla="*/ 23 h 26"/>
                <a:gd name="T18" fmla="*/ 12 w 17"/>
                <a:gd name="T19" fmla="*/ 22 h 26"/>
                <a:gd name="T20" fmla="*/ 13 w 17"/>
                <a:gd name="T21" fmla="*/ 19 h 26"/>
                <a:gd name="T22" fmla="*/ 12 w 17"/>
                <a:gd name="T23" fmla="*/ 17 h 26"/>
                <a:gd name="T24" fmla="*/ 10 w 17"/>
                <a:gd name="T25" fmla="*/ 15 h 26"/>
                <a:gd name="T26" fmla="*/ 7 w 17"/>
                <a:gd name="T27" fmla="*/ 14 h 26"/>
                <a:gd name="T28" fmla="*/ 3 w 17"/>
                <a:gd name="T29" fmla="*/ 13 h 26"/>
                <a:gd name="T30" fmla="*/ 1 w 17"/>
                <a:gd name="T31" fmla="*/ 11 h 26"/>
                <a:gd name="T32" fmla="*/ 0 w 17"/>
                <a:gd name="T33" fmla="*/ 7 h 26"/>
                <a:gd name="T34" fmla="*/ 1 w 17"/>
                <a:gd name="T35" fmla="*/ 3 h 26"/>
                <a:gd name="T36" fmla="*/ 4 w 17"/>
                <a:gd name="T37" fmla="*/ 1 h 26"/>
                <a:gd name="T38" fmla="*/ 8 w 17"/>
                <a:gd name="T39" fmla="*/ 0 h 26"/>
                <a:gd name="T40" fmla="*/ 14 w 17"/>
                <a:gd name="T41" fmla="*/ 2 h 26"/>
                <a:gd name="T42" fmla="*/ 17 w 17"/>
                <a:gd name="T43" fmla="*/ 7 h 26"/>
                <a:gd name="T44" fmla="*/ 12 w 17"/>
                <a:gd name="T45" fmla="*/ 7 h 26"/>
                <a:gd name="T46" fmla="*/ 11 w 17"/>
                <a:gd name="T47" fmla="*/ 4 h 26"/>
                <a:gd name="T48" fmla="*/ 8 w 17"/>
                <a:gd name="T49" fmla="*/ 3 h 26"/>
                <a:gd name="T50" fmla="*/ 5 w 17"/>
                <a:gd name="T51" fmla="*/ 4 h 26"/>
                <a:gd name="T52" fmla="*/ 4 w 17"/>
                <a:gd name="T53" fmla="*/ 7 h 26"/>
                <a:gd name="T54" fmla="*/ 5 w 17"/>
                <a:gd name="T55" fmla="*/ 9 h 26"/>
                <a:gd name="T56" fmla="*/ 7 w 17"/>
                <a:gd name="T57" fmla="*/ 10 h 26"/>
                <a:gd name="T58" fmla="*/ 10 w 17"/>
                <a:gd name="T59" fmla="*/ 11 h 26"/>
                <a:gd name="T60" fmla="*/ 14 w 17"/>
                <a:gd name="T61" fmla="*/ 13 h 26"/>
                <a:gd name="T62" fmla="*/ 16 w 17"/>
                <a:gd name="T63" fmla="*/ 15 h 26"/>
                <a:gd name="T64" fmla="*/ 17 w 17"/>
                <a:gd name="T65" fmla="*/ 19 h 26"/>
                <a:gd name="T66" fmla="*/ 17 w 17"/>
                <a:gd name="T6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26">
                  <a:moveTo>
                    <a:pt x="17" y="22"/>
                  </a:moveTo>
                  <a:cubicBezTo>
                    <a:pt x="16" y="23"/>
                    <a:pt x="15" y="24"/>
                    <a:pt x="14" y="25"/>
                  </a:cubicBezTo>
                  <a:cubicBezTo>
                    <a:pt x="13" y="26"/>
                    <a:pt x="11" y="26"/>
                    <a:pt x="9" y="26"/>
                  </a:cubicBezTo>
                  <a:cubicBezTo>
                    <a:pt x="8" y="26"/>
                    <a:pt x="6" y="26"/>
                    <a:pt x="5" y="25"/>
                  </a:cubicBezTo>
                  <a:cubicBezTo>
                    <a:pt x="3" y="24"/>
                    <a:pt x="2" y="24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10" y="23"/>
                    <a:pt x="11" y="22"/>
                    <a:pt x="12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2" y="16"/>
                    <a:pt x="11" y="16"/>
                    <a:pt x="10" y="15"/>
                  </a:cubicBezTo>
                  <a:cubicBezTo>
                    <a:pt x="10" y="15"/>
                    <a:pt x="9" y="15"/>
                    <a:pt x="7" y="14"/>
                  </a:cubicBezTo>
                  <a:cubicBezTo>
                    <a:pt x="6" y="14"/>
                    <a:pt x="4" y="13"/>
                    <a:pt x="3" y="13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3" y="12"/>
                    <a:pt x="14" y="13"/>
                  </a:cubicBezTo>
                  <a:cubicBezTo>
                    <a:pt x="15" y="13"/>
                    <a:pt x="16" y="14"/>
                    <a:pt x="16" y="15"/>
                  </a:cubicBezTo>
                  <a:cubicBezTo>
                    <a:pt x="17" y="16"/>
                    <a:pt x="17" y="17"/>
                    <a:pt x="17" y="19"/>
                  </a:cubicBezTo>
                  <a:cubicBezTo>
                    <a:pt x="17" y="20"/>
                    <a:pt x="17" y="21"/>
                    <a:pt x="17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4049" y="679"/>
              <a:ext cx="52" cy="62"/>
            </a:xfrm>
            <a:custGeom>
              <a:avLst/>
              <a:gdLst>
                <a:gd name="T0" fmla="*/ 20 w 22"/>
                <a:gd name="T1" fmla="*/ 20 h 26"/>
                <a:gd name="T2" fmla="*/ 16 w 22"/>
                <a:gd name="T3" fmla="*/ 24 h 26"/>
                <a:gd name="T4" fmla="*/ 9 w 22"/>
                <a:gd name="T5" fmla="*/ 26 h 26"/>
                <a:gd name="T6" fmla="*/ 0 w 22"/>
                <a:gd name="T7" fmla="*/ 26 h 26"/>
                <a:gd name="T8" fmla="*/ 0 w 22"/>
                <a:gd name="T9" fmla="*/ 0 h 26"/>
                <a:gd name="T10" fmla="*/ 9 w 22"/>
                <a:gd name="T11" fmla="*/ 0 h 26"/>
                <a:gd name="T12" fmla="*/ 16 w 22"/>
                <a:gd name="T13" fmla="*/ 2 h 26"/>
                <a:gd name="T14" fmla="*/ 20 w 22"/>
                <a:gd name="T15" fmla="*/ 6 h 26"/>
                <a:gd name="T16" fmla="*/ 22 w 22"/>
                <a:gd name="T17" fmla="*/ 13 h 26"/>
                <a:gd name="T18" fmla="*/ 20 w 22"/>
                <a:gd name="T19" fmla="*/ 20 h 26"/>
                <a:gd name="T20" fmla="*/ 15 w 22"/>
                <a:gd name="T21" fmla="*/ 20 h 26"/>
                <a:gd name="T22" fmla="*/ 18 w 22"/>
                <a:gd name="T23" fmla="*/ 13 h 26"/>
                <a:gd name="T24" fmla="*/ 15 w 22"/>
                <a:gd name="T25" fmla="*/ 6 h 26"/>
                <a:gd name="T26" fmla="*/ 8 w 22"/>
                <a:gd name="T27" fmla="*/ 4 h 26"/>
                <a:gd name="T28" fmla="*/ 4 w 22"/>
                <a:gd name="T29" fmla="*/ 4 h 26"/>
                <a:gd name="T30" fmla="*/ 4 w 22"/>
                <a:gd name="T31" fmla="*/ 22 h 26"/>
                <a:gd name="T32" fmla="*/ 8 w 22"/>
                <a:gd name="T33" fmla="*/ 22 h 26"/>
                <a:gd name="T34" fmla="*/ 15 w 22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6">
                  <a:moveTo>
                    <a:pt x="20" y="20"/>
                  </a:moveTo>
                  <a:cubicBezTo>
                    <a:pt x="19" y="22"/>
                    <a:pt x="18" y="23"/>
                    <a:pt x="16" y="24"/>
                  </a:cubicBezTo>
                  <a:cubicBezTo>
                    <a:pt x="14" y="25"/>
                    <a:pt x="11" y="26"/>
                    <a:pt x="9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4" y="1"/>
                    <a:pt x="16" y="2"/>
                  </a:cubicBezTo>
                  <a:cubicBezTo>
                    <a:pt x="18" y="3"/>
                    <a:pt x="19" y="4"/>
                    <a:pt x="20" y="6"/>
                  </a:cubicBezTo>
                  <a:cubicBezTo>
                    <a:pt x="21" y="8"/>
                    <a:pt x="22" y="10"/>
                    <a:pt x="22" y="13"/>
                  </a:cubicBezTo>
                  <a:cubicBezTo>
                    <a:pt x="22" y="15"/>
                    <a:pt x="21" y="18"/>
                    <a:pt x="20" y="20"/>
                  </a:cubicBezTo>
                  <a:close/>
                  <a:moveTo>
                    <a:pt x="15" y="20"/>
                  </a:moveTo>
                  <a:cubicBezTo>
                    <a:pt x="17" y="18"/>
                    <a:pt x="18" y="16"/>
                    <a:pt x="18" y="13"/>
                  </a:cubicBezTo>
                  <a:cubicBezTo>
                    <a:pt x="18" y="10"/>
                    <a:pt x="17" y="8"/>
                    <a:pt x="15" y="6"/>
                  </a:cubicBezTo>
                  <a:cubicBezTo>
                    <a:pt x="14" y="5"/>
                    <a:pt x="11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2"/>
                    <a:pt x="14" y="21"/>
                    <a:pt x="1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4" name="Freeform 19"/>
            <p:cNvSpPr>
              <a:spLocks noEditPoints="1"/>
            </p:cNvSpPr>
            <p:nvPr/>
          </p:nvSpPr>
          <p:spPr bwMode="auto">
            <a:xfrm>
              <a:off x="4106" y="681"/>
              <a:ext cx="57" cy="60"/>
            </a:xfrm>
            <a:custGeom>
              <a:avLst/>
              <a:gdLst>
                <a:gd name="T0" fmla="*/ 40 w 57"/>
                <a:gd name="T1" fmla="*/ 46 h 60"/>
                <a:gd name="T2" fmla="*/ 14 w 57"/>
                <a:gd name="T3" fmla="*/ 46 h 60"/>
                <a:gd name="T4" fmla="*/ 12 w 57"/>
                <a:gd name="T5" fmla="*/ 60 h 60"/>
                <a:gd name="T6" fmla="*/ 0 w 57"/>
                <a:gd name="T7" fmla="*/ 60 h 60"/>
                <a:gd name="T8" fmla="*/ 21 w 57"/>
                <a:gd name="T9" fmla="*/ 0 h 60"/>
                <a:gd name="T10" fmla="*/ 33 w 57"/>
                <a:gd name="T11" fmla="*/ 0 h 60"/>
                <a:gd name="T12" fmla="*/ 57 w 57"/>
                <a:gd name="T13" fmla="*/ 60 h 60"/>
                <a:gd name="T14" fmla="*/ 45 w 57"/>
                <a:gd name="T15" fmla="*/ 60 h 60"/>
                <a:gd name="T16" fmla="*/ 40 w 57"/>
                <a:gd name="T17" fmla="*/ 46 h 60"/>
                <a:gd name="T18" fmla="*/ 38 w 57"/>
                <a:gd name="T19" fmla="*/ 38 h 60"/>
                <a:gd name="T20" fmla="*/ 28 w 57"/>
                <a:gd name="T21" fmla="*/ 10 h 60"/>
                <a:gd name="T22" fmla="*/ 19 w 57"/>
                <a:gd name="T23" fmla="*/ 38 h 60"/>
                <a:gd name="T24" fmla="*/ 38 w 57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0" y="46"/>
                  </a:moveTo>
                  <a:lnTo>
                    <a:pt x="14" y="4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57" y="60"/>
                  </a:lnTo>
                  <a:lnTo>
                    <a:pt x="45" y="60"/>
                  </a:lnTo>
                  <a:lnTo>
                    <a:pt x="40" y="46"/>
                  </a:lnTo>
                  <a:close/>
                  <a:moveTo>
                    <a:pt x="38" y="38"/>
                  </a:moveTo>
                  <a:lnTo>
                    <a:pt x="28" y="10"/>
                  </a:lnTo>
                  <a:lnTo>
                    <a:pt x="19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4170" y="679"/>
              <a:ext cx="43" cy="62"/>
            </a:xfrm>
            <a:custGeom>
              <a:avLst/>
              <a:gdLst>
                <a:gd name="T0" fmla="*/ 13 w 18"/>
                <a:gd name="T1" fmla="*/ 26 h 26"/>
                <a:gd name="T2" fmla="*/ 7 w 18"/>
                <a:gd name="T3" fmla="*/ 15 h 26"/>
                <a:gd name="T4" fmla="*/ 4 w 18"/>
                <a:gd name="T5" fmla="*/ 15 h 26"/>
                <a:gd name="T6" fmla="*/ 4 w 18"/>
                <a:gd name="T7" fmla="*/ 26 h 26"/>
                <a:gd name="T8" fmla="*/ 0 w 18"/>
                <a:gd name="T9" fmla="*/ 26 h 26"/>
                <a:gd name="T10" fmla="*/ 0 w 18"/>
                <a:gd name="T11" fmla="*/ 0 h 26"/>
                <a:gd name="T12" fmla="*/ 9 w 18"/>
                <a:gd name="T13" fmla="*/ 0 h 26"/>
                <a:gd name="T14" fmla="*/ 15 w 18"/>
                <a:gd name="T15" fmla="*/ 2 h 26"/>
                <a:gd name="T16" fmla="*/ 18 w 18"/>
                <a:gd name="T17" fmla="*/ 8 h 26"/>
                <a:gd name="T18" fmla="*/ 16 w 18"/>
                <a:gd name="T19" fmla="*/ 13 h 26"/>
                <a:gd name="T20" fmla="*/ 11 w 18"/>
                <a:gd name="T21" fmla="*/ 15 h 26"/>
                <a:gd name="T22" fmla="*/ 18 w 18"/>
                <a:gd name="T23" fmla="*/ 26 h 26"/>
                <a:gd name="T24" fmla="*/ 13 w 18"/>
                <a:gd name="T25" fmla="*/ 26 h 26"/>
                <a:gd name="T26" fmla="*/ 4 w 18"/>
                <a:gd name="T27" fmla="*/ 13 h 26"/>
                <a:gd name="T28" fmla="*/ 8 w 18"/>
                <a:gd name="T29" fmla="*/ 13 h 26"/>
                <a:gd name="T30" fmla="*/ 13 w 18"/>
                <a:gd name="T31" fmla="*/ 8 h 26"/>
                <a:gd name="T32" fmla="*/ 12 w 18"/>
                <a:gd name="T33" fmla="*/ 5 h 26"/>
                <a:gd name="T34" fmla="*/ 8 w 18"/>
                <a:gd name="T35" fmla="*/ 4 h 26"/>
                <a:gd name="T36" fmla="*/ 4 w 18"/>
                <a:gd name="T37" fmla="*/ 4 h 26"/>
                <a:gd name="T38" fmla="*/ 4 w 18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6">
                  <a:moveTo>
                    <a:pt x="13" y="2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8" y="10"/>
                    <a:pt x="17" y="12"/>
                    <a:pt x="16" y="13"/>
                  </a:cubicBezTo>
                  <a:cubicBezTo>
                    <a:pt x="15" y="14"/>
                    <a:pt x="13" y="15"/>
                    <a:pt x="11" y="15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3" y="26"/>
                  </a:lnTo>
                  <a:close/>
                  <a:moveTo>
                    <a:pt x="4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2" y="13"/>
                    <a:pt x="13" y="11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0" name="Freeform 21"/>
            <p:cNvSpPr>
              <a:spLocks noEditPoints="1"/>
            </p:cNvSpPr>
            <p:nvPr/>
          </p:nvSpPr>
          <p:spPr bwMode="auto">
            <a:xfrm>
              <a:off x="4220" y="679"/>
              <a:ext cx="45" cy="62"/>
            </a:xfrm>
            <a:custGeom>
              <a:avLst/>
              <a:gdLst>
                <a:gd name="T0" fmla="*/ 17 w 19"/>
                <a:gd name="T1" fmla="*/ 15 h 26"/>
                <a:gd name="T2" fmla="*/ 19 w 19"/>
                <a:gd name="T3" fmla="*/ 19 h 26"/>
                <a:gd name="T4" fmla="*/ 17 w 19"/>
                <a:gd name="T5" fmla="*/ 24 h 26"/>
                <a:gd name="T6" fmla="*/ 10 w 19"/>
                <a:gd name="T7" fmla="*/ 26 h 26"/>
                <a:gd name="T8" fmla="*/ 0 w 19"/>
                <a:gd name="T9" fmla="*/ 26 h 26"/>
                <a:gd name="T10" fmla="*/ 0 w 19"/>
                <a:gd name="T11" fmla="*/ 0 h 26"/>
                <a:gd name="T12" fmla="*/ 10 w 19"/>
                <a:gd name="T13" fmla="*/ 0 h 26"/>
                <a:gd name="T14" fmla="*/ 16 w 19"/>
                <a:gd name="T15" fmla="*/ 2 h 26"/>
                <a:gd name="T16" fmla="*/ 18 w 19"/>
                <a:gd name="T17" fmla="*/ 7 h 26"/>
                <a:gd name="T18" fmla="*/ 17 w 19"/>
                <a:gd name="T19" fmla="*/ 11 h 26"/>
                <a:gd name="T20" fmla="*/ 14 w 19"/>
                <a:gd name="T21" fmla="*/ 13 h 26"/>
                <a:gd name="T22" fmla="*/ 17 w 19"/>
                <a:gd name="T23" fmla="*/ 15 h 26"/>
                <a:gd name="T24" fmla="*/ 4 w 19"/>
                <a:gd name="T25" fmla="*/ 11 h 26"/>
                <a:gd name="T26" fmla="*/ 9 w 19"/>
                <a:gd name="T27" fmla="*/ 11 h 26"/>
                <a:gd name="T28" fmla="*/ 13 w 19"/>
                <a:gd name="T29" fmla="*/ 10 h 26"/>
                <a:gd name="T30" fmla="*/ 14 w 19"/>
                <a:gd name="T31" fmla="*/ 7 h 26"/>
                <a:gd name="T32" fmla="*/ 13 w 19"/>
                <a:gd name="T33" fmla="*/ 5 h 26"/>
                <a:gd name="T34" fmla="*/ 9 w 19"/>
                <a:gd name="T35" fmla="*/ 4 h 26"/>
                <a:gd name="T36" fmla="*/ 4 w 19"/>
                <a:gd name="T37" fmla="*/ 4 h 26"/>
                <a:gd name="T38" fmla="*/ 4 w 19"/>
                <a:gd name="T39" fmla="*/ 11 h 26"/>
                <a:gd name="T40" fmla="*/ 13 w 19"/>
                <a:gd name="T41" fmla="*/ 21 h 26"/>
                <a:gd name="T42" fmla="*/ 14 w 19"/>
                <a:gd name="T43" fmla="*/ 18 h 26"/>
                <a:gd name="T44" fmla="*/ 13 w 19"/>
                <a:gd name="T45" fmla="*/ 15 h 26"/>
                <a:gd name="T46" fmla="*/ 10 w 19"/>
                <a:gd name="T47" fmla="*/ 14 h 26"/>
                <a:gd name="T48" fmla="*/ 4 w 19"/>
                <a:gd name="T49" fmla="*/ 14 h 26"/>
                <a:gd name="T50" fmla="*/ 4 w 19"/>
                <a:gd name="T51" fmla="*/ 22 h 26"/>
                <a:gd name="T52" fmla="*/ 10 w 19"/>
                <a:gd name="T53" fmla="*/ 22 h 26"/>
                <a:gd name="T54" fmla="*/ 13 w 19"/>
                <a:gd name="T5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26">
                  <a:moveTo>
                    <a:pt x="17" y="15"/>
                  </a:moveTo>
                  <a:cubicBezTo>
                    <a:pt x="18" y="16"/>
                    <a:pt x="19" y="17"/>
                    <a:pt x="19" y="19"/>
                  </a:cubicBezTo>
                  <a:cubicBezTo>
                    <a:pt x="19" y="21"/>
                    <a:pt x="18" y="23"/>
                    <a:pt x="17" y="24"/>
                  </a:cubicBezTo>
                  <a:cubicBezTo>
                    <a:pt x="15" y="25"/>
                    <a:pt x="13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8"/>
                    <a:pt x="18" y="10"/>
                    <a:pt x="17" y="11"/>
                  </a:cubicBezTo>
                  <a:cubicBezTo>
                    <a:pt x="16" y="12"/>
                    <a:pt x="15" y="12"/>
                    <a:pt x="14" y="13"/>
                  </a:cubicBezTo>
                  <a:cubicBezTo>
                    <a:pt x="15" y="13"/>
                    <a:pt x="16" y="14"/>
                    <a:pt x="17" y="15"/>
                  </a:cubicBezTo>
                  <a:close/>
                  <a:moveTo>
                    <a:pt x="4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4" y="9"/>
                    <a:pt x="14" y="9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4"/>
                    <a:pt x="11" y="4"/>
                    <a:pt x="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13" y="21"/>
                  </a:moveTo>
                  <a:cubicBezTo>
                    <a:pt x="14" y="21"/>
                    <a:pt x="14" y="20"/>
                    <a:pt x="14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2" y="15"/>
                    <a:pt x="11" y="14"/>
                    <a:pt x="1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2"/>
                    <a:pt x="1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4269" y="681"/>
              <a:ext cx="55" cy="60"/>
            </a:xfrm>
            <a:custGeom>
              <a:avLst/>
              <a:gdLst>
                <a:gd name="T0" fmla="*/ 41 w 55"/>
                <a:gd name="T1" fmla="*/ 46 h 60"/>
                <a:gd name="T2" fmla="*/ 15 w 55"/>
                <a:gd name="T3" fmla="*/ 46 h 60"/>
                <a:gd name="T4" fmla="*/ 10 w 55"/>
                <a:gd name="T5" fmla="*/ 60 h 60"/>
                <a:gd name="T6" fmla="*/ 0 w 55"/>
                <a:gd name="T7" fmla="*/ 60 h 60"/>
                <a:gd name="T8" fmla="*/ 22 w 55"/>
                <a:gd name="T9" fmla="*/ 0 h 60"/>
                <a:gd name="T10" fmla="*/ 34 w 55"/>
                <a:gd name="T11" fmla="*/ 0 h 60"/>
                <a:gd name="T12" fmla="*/ 55 w 55"/>
                <a:gd name="T13" fmla="*/ 60 h 60"/>
                <a:gd name="T14" fmla="*/ 46 w 55"/>
                <a:gd name="T15" fmla="*/ 60 h 60"/>
                <a:gd name="T16" fmla="*/ 41 w 55"/>
                <a:gd name="T17" fmla="*/ 46 h 60"/>
                <a:gd name="T18" fmla="*/ 38 w 55"/>
                <a:gd name="T19" fmla="*/ 38 h 60"/>
                <a:gd name="T20" fmla="*/ 27 w 55"/>
                <a:gd name="T21" fmla="*/ 10 h 60"/>
                <a:gd name="T22" fmla="*/ 17 w 55"/>
                <a:gd name="T23" fmla="*/ 38 h 60"/>
                <a:gd name="T24" fmla="*/ 38 w 55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0">
                  <a:moveTo>
                    <a:pt x="41" y="46"/>
                  </a:moveTo>
                  <a:lnTo>
                    <a:pt x="15" y="46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41" y="46"/>
                  </a:lnTo>
                  <a:close/>
                  <a:moveTo>
                    <a:pt x="38" y="38"/>
                  </a:moveTo>
                  <a:lnTo>
                    <a:pt x="27" y="10"/>
                  </a:lnTo>
                  <a:lnTo>
                    <a:pt x="17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4353" y="679"/>
              <a:ext cx="52" cy="62"/>
            </a:xfrm>
            <a:custGeom>
              <a:avLst/>
              <a:gdLst>
                <a:gd name="T0" fmla="*/ 20 w 22"/>
                <a:gd name="T1" fmla="*/ 20 h 26"/>
                <a:gd name="T2" fmla="*/ 15 w 22"/>
                <a:gd name="T3" fmla="*/ 24 h 26"/>
                <a:gd name="T4" fmla="*/ 8 w 22"/>
                <a:gd name="T5" fmla="*/ 26 h 26"/>
                <a:gd name="T6" fmla="*/ 0 w 22"/>
                <a:gd name="T7" fmla="*/ 26 h 26"/>
                <a:gd name="T8" fmla="*/ 0 w 22"/>
                <a:gd name="T9" fmla="*/ 0 h 26"/>
                <a:gd name="T10" fmla="*/ 8 w 22"/>
                <a:gd name="T11" fmla="*/ 0 h 26"/>
                <a:gd name="T12" fmla="*/ 15 w 22"/>
                <a:gd name="T13" fmla="*/ 2 h 26"/>
                <a:gd name="T14" fmla="*/ 20 w 22"/>
                <a:gd name="T15" fmla="*/ 6 h 26"/>
                <a:gd name="T16" fmla="*/ 22 w 22"/>
                <a:gd name="T17" fmla="*/ 13 h 26"/>
                <a:gd name="T18" fmla="*/ 20 w 22"/>
                <a:gd name="T19" fmla="*/ 20 h 26"/>
                <a:gd name="T20" fmla="*/ 15 w 22"/>
                <a:gd name="T21" fmla="*/ 20 h 26"/>
                <a:gd name="T22" fmla="*/ 17 w 22"/>
                <a:gd name="T23" fmla="*/ 13 h 26"/>
                <a:gd name="T24" fmla="*/ 15 w 22"/>
                <a:gd name="T25" fmla="*/ 6 h 26"/>
                <a:gd name="T26" fmla="*/ 8 w 22"/>
                <a:gd name="T27" fmla="*/ 4 h 26"/>
                <a:gd name="T28" fmla="*/ 4 w 22"/>
                <a:gd name="T29" fmla="*/ 4 h 26"/>
                <a:gd name="T30" fmla="*/ 4 w 22"/>
                <a:gd name="T31" fmla="*/ 22 h 26"/>
                <a:gd name="T32" fmla="*/ 8 w 22"/>
                <a:gd name="T33" fmla="*/ 22 h 26"/>
                <a:gd name="T34" fmla="*/ 15 w 22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6">
                  <a:moveTo>
                    <a:pt x="20" y="20"/>
                  </a:moveTo>
                  <a:cubicBezTo>
                    <a:pt x="19" y="22"/>
                    <a:pt x="17" y="23"/>
                    <a:pt x="15" y="24"/>
                  </a:cubicBezTo>
                  <a:cubicBezTo>
                    <a:pt x="13" y="25"/>
                    <a:pt x="11" y="26"/>
                    <a:pt x="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1"/>
                    <a:pt x="15" y="2"/>
                  </a:cubicBezTo>
                  <a:cubicBezTo>
                    <a:pt x="17" y="3"/>
                    <a:pt x="19" y="4"/>
                    <a:pt x="20" y="6"/>
                  </a:cubicBezTo>
                  <a:cubicBezTo>
                    <a:pt x="21" y="8"/>
                    <a:pt x="22" y="10"/>
                    <a:pt x="22" y="13"/>
                  </a:cubicBezTo>
                  <a:cubicBezTo>
                    <a:pt x="22" y="15"/>
                    <a:pt x="21" y="18"/>
                    <a:pt x="20" y="20"/>
                  </a:cubicBezTo>
                  <a:close/>
                  <a:moveTo>
                    <a:pt x="15" y="20"/>
                  </a:moveTo>
                  <a:cubicBezTo>
                    <a:pt x="17" y="18"/>
                    <a:pt x="17" y="16"/>
                    <a:pt x="17" y="13"/>
                  </a:cubicBezTo>
                  <a:cubicBezTo>
                    <a:pt x="17" y="10"/>
                    <a:pt x="17" y="8"/>
                    <a:pt x="15" y="6"/>
                  </a:cubicBezTo>
                  <a:cubicBezTo>
                    <a:pt x="13" y="5"/>
                    <a:pt x="11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2"/>
                    <a:pt x="13" y="21"/>
                    <a:pt x="1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4414" y="679"/>
              <a:ext cx="34" cy="62"/>
            </a:xfrm>
            <a:custGeom>
              <a:avLst/>
              <a:gdLst>
                <a:gd name="T0" fmla="*/ 10 w 34"/>
                <a:gd name="T1" fmla="*/ 9 h 62"/>
                <a:gd name="T2" fmla="*/ 10 w 34"/>
                <a:gd name="T3" fmla="*/ 26 h 62"/>
                <a:gd name="T4" fmla="*/ 31 w 34"/>
                <a:gd name="T5" fmla="*/ 26 h 62"/>
                <a:gd name="T6" fmla="*/ 31 w 34"/>
                <a:gd name="T7" fmla="*/ 33 h 62"/>
                <a:gd name="T8" fmla="*/ 10 w 34"/>
                <a:gd name="T9" fmla="*/ 33 h 62"/>
                <a:gd name="T10" fmla="*/ 10 w 34"/>
                <a:gd name="T11" fmla="*/ 52 h 62"/>
                <a:gd name="T12" fmla="*/ 34 w 34"/>
                <a:gd name="T13" fmla="*/ 52 h 62"/>
                <a:gd name="T14" fmla="*/ 34 w 34"/>
                <a:gd name="T15" fmla="*/ 62 h 62"/>
                <a:gd name="T16" fmla="*/ 0 w 34"/>
                <a:gd name="T17" fmla="*/ 62 h 62"/>
                <a:gd name="T18" fmla="*/ 0 w 34"/>
                <a:gd name="T19" fmla="*/ 0 h 62"/>
                <a:gd name="T20" fmla="*/ 34 w 34"/>
                <a:gd name="T21" fmla="*/ 0 h 62"/>
                <a:gd name="T22" fmla="*/ 34 w 34"/>
                <a:gd name="T23" fmla="*/ 9 h 62"/>
                <a:gd name="T24" fmla="*/ 10 w 34"/>
                <a:gd name="T25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62">
                  <a:moveTo>
                    <a:pt x="10" y="9"/>
                  </a:moveTo>
                  <a:lnTo>
                    <a:pt x="10" y="26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10" y="33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4452" y="679"/>
              <a:ext cx="57" cy="62"/>
            </a:xfrm>
            <a:custGeom>
              <a:avLst/>
              <a:gdLst>
                <a:gd name="T0" fmla="*/ 12 w 57"/>
                <a:gd name="T1" fmla="*/ 0 h 62"/>
                <a:gd name="T2" fmla="*/ 29 w 57"/>
                <a:gd name="T3" fmla="*/ 50 h 62"/>
                <a:gd name="T4" fmla="*/ 48 w 57"/>
                <a:gd name="T5" fmla="*/ 0 h 62"/>
                <a:gd name="T6" fmla="*/ 57 w 57"/>
                <a:gd name="T7" fmla="*/ 0 h 62"/>
                <a:gd name="T8" fmla="*/ 36 w 57"/>
                <a:gd name="T9" fmla="*/ 62 h 62"/>
                <a:gd name="T10" fmla="*/ 24 w 57"/>
                <a:gd name="T11" fmla="*/ 62 h 62"/>
                <a:gd name="T12" fmla="*/ 0 w 57"/>
                <a:gd name="T13" fmla="*/ 0 h 62"/>
                <a:gd name="T14" fmla="*/ 12 w 57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29" y="5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36" y="62"/>
                  </a:lnTo>
                  <a:lnTo>
                    <a:pt x="24" y="6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4516" y="664"/>
              <a:ext cx="36" cy="77"/>
            </a:xfrm>
            <a:custGeom>
              <a:avLst/>
              <a:gdLst>
                <a:gd name="T0" fmla="*/ 10 w 36"/>
                <a:gd name="T1" fmla="*/ 24 h 77"/>
                <a:gd name="T2" fmla="*/ 10 w 36"/>
                <a:gd name="T3" fmla="*/ 41 h 77"/>
                <a:gd name="T4" fmla="*/ 34 w 36"/>
                <a:gd name="T5" fmla="*/ 41 h 77"/>
                <a:gd name="T6" fmla="*/ 34 w 36"/>
                <a:gd name="T7" fmla="*/ 48 h 77"/>
                <a:gd name="T8" fmla="*/ 10 w 36"/>
                <a:gd name="T9" fmla="*/ 48 h 77"/>
                <a:gd name="T10" fmla="*/ 10 w 36"/>
                <a:gd name="T11" fmla="*/ 67 h 77"/>
                <a:gd name="T12" fmla="*/ 36 w 36"/>
                <a:gd name="T13" fmla="*/ 67 h 77"/>
                <a:gd name="T14" fmla="*/ 36 w 36"/>
                <a:gd name="T15" fmla="*/ 77 h 77"/>
                <a:gd name="T16" fmla="*/ 0 w 36"/>
                <a:gd name="T17" fmla="*/ 77 h 77"/>
                <a:gd name="T18" fmla="*/ 0 w 36"/>
                <a:gd name="T19" fmla="*/ 15 h 77"/>
                <a:gd name="T20" fmla="*/ 36 w 36"/>
                <a:gd name="T21" fmla="*/ 15 h 77"/>
                <a:gd name="T22" fmla="*/ 36 w 36"/>
                <a:gd name="T23" fmla="*/ 24 h 77"/>
                <a:gd name="T24" fmla="*/ 10 w 36"/>
                <a:gd name="T25" fmla="*/ 24 h 77"/>
                <a:gd name="T26" fmla="*/ 34 w 36"/>
                <a:gd name="T27" fmla="*/ 0 h 77"/>
                <a:gd name="T28" fmla="*/ 34 w 36"/>
                <a:gd name="T29" fmla="*/ 8 h 77"/>
                <a:gd name="T30" fmla="*/ 3 w 36"/>
                <a:gd name="T31" fmla="*/ 8 h 77"/>
                <a:gd name="T32" fmla="*/ 3 w 36"/>
                <a:gd name="T33" fmla="*/ 0 h 77"/>
                <a:gd name="T34" fmla="*/ 34 w 36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77">
                  <a:moveTo>
                    <a:pt x="10" y="24"/>
                  </a:moveTo>
                  <a:lnTo>
                    <a:pt x="10" y="41"/>
                  </a:lnTo>
                  <a:lnTo>
                    <a:pt x="34" y="41"/>
                  </a:lnTo>
                  <a:lnTo>
                    <a:pt x="34" y="48"/>
                  </a:lnTo>
                  <a:lnTo>
                    <a:pt x="10" y="48"/>
                  </a:lnTo>
                  <a:lnTo>
                    <a:pt x="10" y="67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0" y="77"/>
                  </a:lnTo>
                  <a:lnTo>
                    <a:pt x="0" y="15"/>
                  </a:lnTo>
                  <a:lnTo>
                    <a:pt x="36" y="15"/>
                  </a:lnTo>
                  <a:lnTo>
                    <a:pt x="36" y="24"/>
                  </a:lnTo>
                  <a:lnTo>
                    <a:pt x="10" y="24"/>
                  </a:lnTo>
                  <a:close/>
                  <a:moveTo>
                    <a:pt x="34" y="0"/>
                  </a:moveTo>
                  <a:lnTo>
                    <a:pt x="34" y="8"/>
                  </a:lnTo>
                  <a:lnTo>
                    <a:pt x="3" y="8"/>
                  </a:lnTo>
                  <a:lnTo>
                    <a:pt x="3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4557" y="679"/>
              <a:ext cx="35" cy="62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19 h 26"/>
                <a:gd name="T4" fmla="*/ 13 w 15"/>
                <a:gd name="T5" fmla="*/ 24 h 26"/>
                <a:gd name="T6" fmla="*/ 8 w 15"/>
                <a:gd name="T7" fmla="*/ 26 h 26"/>
                <a:gd name="T8" fmla="*/ 2 w 15"/>
                <a:gd name="T9" fmla="*/ 24 h 26"/>
                <a:gd name="T10" fmla="*/ 0 w 15"/>
                <a:gd name="T11" fmla="*/ 18 h 26"/>
                <a:gd name="T12" fmla="*/ 4 w 15"/>
                <a:gd name="T13" fmla="*/ 18 h 26"/>
                <a:gd name="T14" fmla="*/ 5 w 15"/>
                <a:gd name="T15" fmla="*/ 21 h 26"/>
                <a:gd name="T16" fmla="*/ 8 w 15"/>
                <a:gd name="T17" fmla="*/ 22 h 26"/>
                <a:gd name="T18" fmla="*/ 10 w 15"/>
                <a:gd name="T19" fmla="*/ 21 h 26"/>
                <a:gd name="T20" fmla="*/ 11 w 15"/>
                <a:gd name="T21" fmla="*/ 19 h 26"/>
                <a:gd name="T22" fmla="*/ 11 w 15"/>
                <a:gd name="T23" fmla="*/ 0 h 26"/>
                <a:gd name="T24" fmla="*/ 15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21"/>
                    <a:pt x="14" y="23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5" y="26"/>
                    <a:pt x="3" y="25"/>
                    <a:pt x="2" y="24"/>
                  </a:cubicBezTo>
                  <a:cubicBezTo>
                    <a:pt x="1" y="22"/>
                    <a:pt x="0" y="20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0"/>
                    <a:pt x="5" y="21"/>
                  </a:cubicBezTo>
                  <a:cubicBezTo>
                    <a:pt x="5" y="22"/>
                    <a:pt x="6" y="22"/>
                    <a:pt x="8" y="22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4604" y="679"/>
              <a:ext cx="45" cy="62"/>
            </a:xfrm>
            <a:custGeom>
              <a:avLst/>
              <a:gdLst>
                <a:gd name="T0" fmla="*/ 4 w 19"/>
                <a:gd name="T1" fmla="*/ 0 h 26"/>
                <a:gd name="T2" fmla="*/ 4 w 19"/>
                <a:gd name="T3" fmla="*/ 15 h 26"/>
                <a:gd name="T4" fmla="*/ 5 w 19"/>
                <a:gd name="T5" fmla="*/ 20 h 26"/>
                <a:gd name="T6" fmla="*/ 9 w 19"/>
                <a:gd name="T7" fmla="*/ 22 h 26"/>
                <a:gd name="T8" fmla="*/ 14 w 19"/>
                <a:gd name="T9" fmla="*/ 20 h 26"/>
                <a:gd name="T10" fmla="*/ 15 w 19"/>
                <a:gd name="T11" fmla="*/ 15 h 26"/>
                <a:gd name="T12" fmla="*/ 15 w 19"/>
                <a:gd name="T13" fmla="*/ 0 h 26"/>
                <a:gd name="T14" fmla="*/ 19 w 19"/>
                <a:gd name="T15" fmla="*/ 0 h 26"/>
                <a:gd name="T16" fmla="*/ 19 w 19"/>
                <a:gd name="T17" fmla="*/ 15 h 26"/>
                <a:gd name="T18" fmla="*/ 17 w 19"/>
                <a:gd name="T19" fmla="*/ 23 h 26"/>
                <a:gd name="T20" fmla="*/ 9 w 19"/>
                <a:gd name="T21" fmla="*/ 26 h 26"/>
                <a:gd name="T22" fmla="*/ 2 w 19"/>
                <a:gd name="T23" fmla="*/ 23 h 26"/>
                <a:gd name="T24" fmla="*/ 0 w 19"/>
                <a:gd name="T25" fmla="*/ 15 h 26"/>
                <a:gd name="T26" fmla="*/ 0 w 19"/>
                <a:gd name="T27" fmla="*/ 0 h 26"/>
                <a:gd name="T28" fmla="*/ 4 w 19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6">
                  <a:moveTo>
                    <a:pt x="4" y="0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19"/>
                    <a:pt x="5" y="20"/>
                  </a:cubicBezTo>
                  <a:cubicBezTo>
                    <a:pt x="6" y="21"/>
                    <a:pt x="8" y="22"/>
                    <a:pt x="9" y="22"/>
                  </a:cubicBezTo>
                  <a:cubicBezTo>
                    <a:pt x="11" y="22"/>
                    <a:pt x="13" y="21"/>
                    <a:pt x="14" y="20"/>
                  </a:cubicBezTo>
                  <a:cubicBezTo>
                    <a:pt x="15" y="19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9"/>
                    <a:pt x="18" y="21"/>
                    <a:pt x="17" y="23"/>
                  </a:cubicBezTo>
                  <a:cubicBezTo>
                    <a:pt x="15" y="25"/>
                    <a:pt x="12" y="26"/>
                    <a:pt x="9" y="26"/>
                  </a:cubicBezTo>
                  <a:cubicBezTo>
                    <a:pt x="6" y="26"/>
                    <a:pt x="4" y="25"/>
                    <a:pt x="2" y="23"/>
                  </a:cubicBezTo>
                  <a:cubicBezTo>
                    <a:pt x="1" y="21"/>
                    <a:pt x="0" y="19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3655" y="782"/>
              <a:ext cx="66" cy="91"/>
            </a:xfrm>
            <a:custGeom>
              <a:avLst/>
              <a:gdLst>
                <a:gd name="T0" fmla="*/ 28 w 66"/>
                <a:gd name="T1" fmla="*/ 45 h 91"/>
                <a:gd name="T2" fmla="*/ 66 w 66"/>
                <a:gd name="T3" fmla="*/ 91 h 91"/>
                <a:gd name="T4" fmla="*/ 49 w 66"/>
                <a:gd name="T5" fmla="*/ 91 h 91"/>
                <a:gd name="T6" fmla="*/ 14 w 66"/>
                <a:gd name="T7" fmla="*/ 50 h 91"/>
                <a:gd name="T8" fmla="*/ 14 w 66"/>
                <a:gd name="T9" fmla="*/ 91 h 91"/>
                <a:gd name="T10" fmla="*/ 0 w 66"/>
                <a:gd name="T11" fmla="*/ 91 h 91"/>
                <a:gd name="T12" fmla="*/ 0 w 66"/>
                <a:gd name="T13" fmla="*/ 0 h 91"/>
                <a:gd name="T14" fmla="*/ 14 w 66"/>
                <a:gd name="T15" fmla="*/ 0 h 91"/>
                <a:gd name="T16" fmla="*/ 14 w 66"/>
                <a:gd name="T17" fmla="*/ 43 h 91"/>
                <a:gd name="T18" fmla="*/ 49 w 66"/>
                <a:gd name="T19" fmla="*/ 0 h 91"/>
                <a:gd name="T20" fmla="*/ 66 w 66"/>
                <a:gd name="T21" fmla="*/ 0 h 91"/>
                <a:gd name="T22" fmla="*/ 28 w 66"/>
                <a:gd name="T2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91">
                  <a:moveTo>
                    <a:pt x="28" y="45"/>
                  </a:moveTo>
                  <a:lnTo>
                    <a:pt x="66" y="91"/>
                  </a:lnTo>
                  <a:lnTo>
                    <a:pt x="49" y="91"/>
                  </a:lnTo>
                  <a:lnTo>
                    <a:pt x="14" y="50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9" name="Freeform 30"/>
            <p:cNvSpPr>
              <a:spLocks noEditPoints="1"/>
            </p:cNvSpPr>
            <p:nvPr/>
          </p:nvSpPr>
          <p:spPr bwMode="auto">
            <a:xfrm>
              <a:off x="3731" y="782"/>
              <a:ext cx="87" cy="93"/>
            </a:xfrm>
            <a:custGeom>
              <a:avLst/>
              <a:gdLst>
                <a:gd name="T0" fmla="*/ 28 w 37"/>
                <a:gd name="T1" fmla="*/ 2 h 39"/>
                <a:gd name="T2" fmla="*/ 35 w 37"/>
                <a:gd name="T3" fmla="*/ 9 h 39"/>
                <a:gd name="T4" fmla="*/ 37 w 37"/>
                <a:gd name="T5" fmla="*/ 19 h 39"/>
                <a:gd name="T6" fmla="*/ 35 w 37"/>
                <a:gd name="T7" fmla="*/ 29 h 39"/>
                <a:gd name="T8" fmla="*/ 28 w 37"/>
                <a:gd name="T9" fmla="*/ 36 h 39"/>
                <a:gd name="T10" fmla="*/ 19 w 37"/>
                <a:gd name="T11" fmla="*/ 39 h 39"/>
                <a:gd name="T12" fmla="*/ 9 w 37"/>
                <a:gd name="T13" fmla="*/ 36 h 39"/>
                <a:gd name="T14" fmla="*/ 2 w 37"/>
                <a:gd name="T15" fmla="*/ 29 h 39"/>
                <a:gd name="T16" fmla="*/ 0 w 37"/>
                <a:gd name="T17" fmla="*/ 19 h 39"/>
                <a:gd name="T18" fmla="*/ 2 w 37"/>
                <a:gd name="T19" fmla="*/ 9 h 39"/>
                <a:gd name="T20" fmla="*/ 9 w 37"/>
                <a:gd name="T21" fmla="*/ 2 h 39"/>
                <a:gd name="T22" fmla="*/ 19 w 37"/>
                <a:gd name="T23" fmla="*/ 0 h 39"/>
                <a:gd name="T24" fmla="*/ 28 w 37"/>
                <a:gd name="T25" fmla="*/ 2 h 39"/>
                <a:gd name="T26" fmla="*/ 12 w 37"/>
                <a:gd name="T27" fmla="*/ 7 h 39"/>
                <a:gd name="T28" fmla="*/ 8 w 37"/>
                <a:gd name="T29" fmla="*/ 12 h 39"/>
                <a:gd name="T30" fmla="*/ 6 w 37"/>
                <a:gd name="T31" fmla="*/ 19 h 39"/>
                <a:gd name="T32" fmla="*/ 8 w 37"/>
                <a:gd name="T33" fmla="*/ 27 h 39"/>
                <a:gd name="T34" fmla="*/ 12 w 37"/>
                <a:gd name="T35" fmla="*/ 31 h 39"/>
                <a:gd name="T36" fmla="*/ 19 w 37"/>
                <a:gd name="T37" fmla="*/ 33 h 39"/>
                <a:gd name="T38" fmla="*/ 25 w 37"/>
                <a:gd name="T39" fmla="*/ 31 h 39"/>
                <a:gd name="T40" fmla="*/ 30 w 37"/>
                <a:gd name="T41" fmla="*/ 27 h 39"/>
                <a:gd name="T42" fmla="*/ 31 w 37"/>
                <a:gd name="T43" fmla="*/ 19 h 39"/>
                <a:gd name="T44" fmla="*/ 30 w 37"/>
                <a:gd name="T45" fmla="*/ 12 h 39"/>
                <a:gd name="T46" fmla="*/ 25 w 37"/>
                <a:gd name="T47" fmla="*/ 7 h 39"/>
                <a:gd name="T48" fmla="*/ 19 w 37"/>
                <a:gd name="T49" fmla="*/ 6 h 39"/>
                <a:gd name="T50" fmla="*/ 12 w 37"/>
                <a:gd name="T5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9">
                  <a:moveTo>
                    <a:pt x="28" y="2"/>
                  </a:moveTo>
                  <a:cubicBezTo>
                    <a:pt x="31" y="4"/>
                    <a:pt x="33" y="6"/>
                    <a:pt x="35" y="9"/>
                  </a:cubicBezTo>
                  <a:cubicBezTo>
                    <a:pt x="37" y="12"/>
                    <a:pt x="37" y="16"/>
                    <a:pt x="37" y="19"/>
                  </a:cubicBezTo>
                  <a:cubicBezTo>
                    <a:pt x="37" y="23"/>
                    <a:pt x="37" y="27"/>
                    <a:pt x="35" y="29"/>
                  </a:cubicBezTo>
                  <a:cubicBezTo>
                    <a:pt x="33" y="32"/>
                    <a:pt x="31" y="35"/>
                    <a:pt x="28" y="36"/>
                  </a:cubicBezTo>
                  <a:cubicBezTo>
                    <a:pt x="25" y="38"/>
                    <a:pt x="22" y="39"/>
                    <a:pt x="19" y="39"/>
                  </a:cubicBezTo>
                  <a:cubicBezTo>
                    <a:pt x="15" y="39"/>
                    <a:pt x="12" y="38"/>
                    <a:pt x="9" y="36"/>
                  </a:cubicBezTo>
                  <a:cubicBezTo>
                    <a:pt x="6" y="35"/>
                    <a:pt x="4" y="32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ubicBezTo>
                    <a:pt x="0" y="16"/>
                    <a:pt x="1" y="12"/>
                    <a:pt x="2" y="9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lose/>
                  <a:moveTo>
                    <a:pt x="12" y="7"/>
                  </a:moveTo>
                  <a:cubicBezTo>
                    <a:pt x="10" y="8"/>
                    <a:pt x="9" y="10"/>
                    <a:pt x="8" y="12"/>
                  </a:cubicBezTo>
                  <a:cubicBezTo>
                    <a:pt x="7" y="14"/>
                    <a:pt x="6" y="17"/>
                    <a:pt x="6" y="19"/>
                  </a:cubicBezTo>
                  <a:cubicBezTo>
                    <a:pt x="6" y="22"/>
                    <a:pt x="7" y="25"/>
                    <a:pt x="8" y="27"/>
                  </a:cubicBezTo>
                  <a:cubicBezTo>
                    <a:pt x="9" y="29"/>
                    <a:pt x="10" y="30"/>
                    <a:pt x="12" y="31"/>
                  </a:cubicBezTo>
                  <a:cubicBezTo>
                    <a:pt x="14" y="33"/>
                    <a:pt x="16" y="33"/>
                    <a:pt x="19" y="33"/>
                  </a:cubicBezTo>
                  <a:cubicBezTo>
                    <a:pt x="21" y="33"/>
                    <a:pt x="23" y="33"/>
                    <a:pt x="25" y="31"/>
                  </a:cubicBezTo>
                  <a:cubicBezTo>
                    <a:pt x="27" y="30"/>
                    <a:pt x="28" y="29"/>
                    <a:pt x="30" y="27"/>
                  </a:cubicBezTo>
                  <a:cubicBezTo>
                    <a:pt x="31" y="25"/>
                    <a:pt x="31" y="22"/>
                    <a:pt x="31" y="19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10"/>
                    <a:pt x="27" y="8"/>
                    <a:pt x="25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6" y="6"/>
                    <a:pt x="14" y="6"/>
                    <a:pt x="1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3835" y="782"/>
              <a:ext cx="71" cy="91"/>
            </a:xfrm>
            <a:custGeom>
              <a:avLst/>
              <a:gdLst>
                <a:gd name="T0" fmla="*/ 71 w 71"/>
                <a:gd name="T1" fmla="*/ 91 h 91"/>
                <a:gd name="T2" fmla="*/ 57 w 71"/>
                <a:gd name="T3" fmla="*/ 91 h 91"/>
                <a:gd name="T4" fmla="*/ 14 w 71"/>
                <a:gd name="T5" fmla="*/ 24 h 91"/>
                <a:gd name="T6" fmla="*/ 14 w 71"/>
                <a:gd name="T7" fmla="*/ 91 h 91"/>
                <a:gd name="T8" fmla="*/ 0 w 71"/>
                <a:gd name="T9" fmla="*/ 91 h 91"/>
                <a:gd name="T10" fmla="*/ 0 w 71"/>
                <a:gd name="T11" fmla="*/ 0 h 91"/>
                <a:gd name="T12" fmla="*/ 14 w 71"/>
                <a:gd name="T13" fmla="*/ 0 h 91"/>
                <a:gd name="T14" fmla="*/ 57 w 71"/>
                <a:gd name="T15" fmla="*/ 69 h 91"/>
                <a:gd name="T16" fmla="*/ 57 w 71"/>
                <a:gd name="T17" fmla="*/ 0 h 91"/>
                <a:gd name="T18" fmla="*/ 71 w 71"/>
                <a:gd name="T19" fmla="*/ 0 h 91"/>
                <a:gd name="T20" fmla="*/ 71 w 71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91">
                  <a:moveTo>
                    <a:pt x="71" y="91"/>
                  </a:moveTo>
                  <a:lnTo>
                    <a:pt x="57" y="91"/>
                  </a:lnTo>
                  <a:lnTo>
                    <a:pt x="14" y="24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7" y="69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71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3925" y="782"/>
              <a:ext cx="52" cy="91"/>
            </a:xfrm>
            <a:custGeom>
              <a:avLst/>
              <a:gdLst>
                <a:gd name="T0" fmla="*/ 52 w 52"/>
                <a:gd name="T1" fmla="*/ 0 h 91"/>
                <a:gd name="T2" fmla="*/ 52 w 52"/>
                <a:gd name="T3" fmla="*/ 12 h 91"/>
                <a:gd name="T4" fmla="*/ 14 w 52"/>
                <a:gd name="T5" fmla="*/ 12 h 91"/>
                <a:gd name="T6" fmla="*/ 14 w 52"/>
                <a:gd name="T7" fmla="*/ 40 h 91"/>
                <a:gd name="T8" fmla="*/ 45 w 52"/>
                <a:gd name="T9" fmla="*/ 40 h 91"/>
                <a:gd name="T10" fmla="*/ 45 w 52"/>
                <a:gd name="T11" fmla="*/ 52 h 91"/>
                <a:gd name="T12" fmla="*/ 14 w 52"/>
                <a:gd name="T13" fmla="*/ 52 h 91"/>
                <a:gd name="T14" fmla="*/ 14 w 52"/>
                <a:gd name="T15" fmla="*/ 91 h 91"/>
                <a:gd name="T16" fmla="*/ 0 w 52"/>
                <a:gd name="T17" fmla="*/ 91 h 91"/>
                <a:gd name="T18" fmla="*/ 0 w 52"/>
                <a:gd name="T19" fmla="*/ 0 h 91"/>
                <a:gd name="T20" fmla="*/ 52 w 52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91">
                  <a:moveTo>
                    <a:pt x="52" y="0"/>
                  </a:moveTo>
                  <a:lnTo>
                    <a:pt x="52" y="12"/>
                  </a:lnTo>
                  <a:lnTo>
                    <a:pt x="14" y="12"/>
                  </a:lnTo>
                  <a:lnTo>
                    <a:pt x="14" y="40"/>
                  </a:lnTo>
                  <a:lnTo>
                    <a:pt x="45" y="40"/>
                  </a:lnTo>
                  <a:lnTo>
                    <a:pt x="45" y="52"/>
                  </a:lnTo>
                  <a:lnTo>
                    <a:pt x="14" y="52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3992" y="782"/>
              <a:ext cx="52" cy="91"/>
            </a:xfrm>
            <a:custGeom>
              <a:avLst/>
              <a:gdLst>
                <a:gd name="T0" fmla="*/ 14 w 52"/>
                <a:gd name="T1" fmla="*/ 12 h 91"/>
                <a:gd name="T2" fmla="*/ 14 w 52"/>
                <a:gd name="T3" fmla="*/ 40 h 91"/>
                <a:gd name="T4" fmla="*/ 47 w 52"/>
                <a:gd name="T5" fmla="*/ 40 h 91"/>
                <a:gd name="T6" fmla="*/ 47 w 52"/>
                <a:gd name="T7" fmla="*/ 52 h 91"/>
                <a:gd name="T8" fmla="*/ 14 w 52"/>
                <a:gd name="T9" fmla="*/ 52 h 91"/>
                <a:gd name="T10" fmla="*/ 14 w 52"/>
                <a:gd name="T11" fmla="*/ 79 h 91"/>
                <a:gd name="T12" fmla="*/ 52 w 52"/>
                <a:gd name="T13" fmla="*/ 79 h 91"/>
                <a:gd name="T14" fmla="*/ 52 w 52"/>
                <a:gd name="T15" fmla="*/ 91 h 91"/>
                <a:gd name="T16" fmla="*/ 0 w 52"/>
                <a:gd name="T17" fmla="*/ 91 h 91"/>
                <a:gd name="T18" fmla="*/ 0 w 52"/>
                <a:gd name="T19" fmla="*/ 0 h 91"/>
                <a:gd name="T20" fmla="*/ 52 w 52"/>
                <a:gd name="T21" fmla="*/ 0 h 91"/>
                <a:gd name="T22" fmla="*/ 52 w 52"/>
                <a:gd name="T23" fmla="*/ 12 h 91"/>
                <a:gd name="T24" fmla="*/ 14 w 52"/>
                <a:gd name="T25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91">
                  <a:moveTo>
                    <a:pt x="14" y="12"/>
                  </a:moveTo>
                  <a:lnTo>
                    <a:pt x="14" y="40"/>
                  </a:lnTo>
                  <a:lnTo>
                    <a:pt x="47" y="40"/>
                  </a:lnTo>
                  <a:lnTo>
                    <a:pt x="47" y="52"/>
                  </a:lnTo>
                  <a:lnTo>
                    <a:pt x="14" y="52"/>
                  </a:lnTo>
                  <a:lnTo>
                    <a:pt x="14" y="79"/>
                  </a:lnTo>
                  <a:lnTo>
                    <a:pt x="52" y="79"/>
                  </a:lnTo>
                  <a:lnTo>
                    <a:pt x="52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4058" y="782"/>
              <a:ext cx="76" cy="91"/>
            </a:xfrm>
            <a:custGeom>
              <a:avLst/>
              <a:gdLst>
                <a:gd name="T0" fmla="*/ 30 w 32"/>
                <a:gd name="T1" fmla="*/ 29 h 38"/>
                <a:gd name="T2" fmla="*/ 23 w 32"/>
                <a:gd name="T3" fmla="*/ 36 h 38"/>
                <a:gd name="T4" fmla="*/ 12 w 32"/>
                <a:gd name="T5" fmla="*/ 38 h 38"/>
                <a:gd name="T6" fmla="*/ 0 w 32"/>
                <a:gd name="T7" fmla="*/ 38 h 38"/>
                <a:gd name="T8" fmla="*/ 0 w 32"/>
                <a:gd name="T9" fmla="*/ 0 h 38"/>
                <a:gd name="T10" fmla="*/ 12 w 32"/>
                <a:gd name="T11" fmla="*/ 0 h 38"/>
                <a:gd name="T12" fmla="*/ 23 w 32"/>
                <a:gd name="T13" fmla="*/ 3 h 38"/>
                <a:gd name="T14" fmla="*/ 30 w 32"/>
                <a:gd name="T15" fmla="*/ 9 h 38"/>
                <a:gd name="T16" fmla="*/ 32 w 32"/>
                <a:gd name="T17" fmla="*/ 19 h 38"/>
                <a:gd name="T18" fmla="*/ 30 w 32"/>
                <a:gd name="T19" fmla="*/ 29 h 38"/>
                <a:gd name="T20" fmla="*/ 22 w 32"/>
                <a:gd name="T21" fmla="*/ 29 h 38"/>
                <a:gd name="T22" fmla="*/ 26 w 32"/>
                <a:gd name="T23" fmla="*/ 19 h 38"/>
                <a:gd name="T24" fmla="*/ 22 w 32"/>
                <a:gd name="T25" fmla="*/ 9 h 38"/>
                <a:gd name="T26" fmla="*/ 12 w 32"/>
                <a:gd name="T27" fmla="*/ 6 h 38"/>
                <a:gd name="T28" fmla="*/ 6 w 32"/>
                <a:gd name="T29" fmla="*/ 6 h 38"/>
                <a:gd name="T30" fmla="*/ 6 w 32"/>
                <a:gd name="T31" fmla="*/ 33 h 38"/>
                <a:gd name="T32" fmla="*/ 12 w 32"/>
                <a:gd name="T33" fmla="*/ 33 h 38"/>
                <a:gd name="T34" fmla="*/ 22 w 32"/>
                <a:gd name="T3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8">
                  <a:moveTo>
                    <a:pt x="30" y="29"/>
                  </a:moveTo>
                  <a:cubicBezTo>
                    <a:pt x="28" y="32"/>
                    <a:pt x="26" y="35"/>
                    <a:pt x="23" y="36"/>
                  </a:cubicBezTo>
                  <a:cubicBezTo>
                    <a:pt x="20" y="38"/>
                    <a:pt x="17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8" y="7"/>
                    <a:pt x="30" y="9"/>
                  </a:cubicBezTo>
                  <a:cubicBezTo>
                    <a:pt x="32" y="12"/>
                    <a:pt x="32" y="16"/>
                    <a:pt x="32" y="19"/>
                  </a:cubicBezTo>
                  <a:cubicBezTo>
                    <a:pt x="32" y="23"/>
                    <a:pt x="32" y="27"/>
                    <a:pt x="30" y="29"/>
                  </a:cubicBezTo>
                  <a:close/>
                  <a:moveTo>
                    <a:pt x="22" y="29"/>
                  </a:moveTo>
                  <a:cubicBezTo>
                    <a:pt x="25" y="27"/>
                    <a:pt x="26" y="24"/>
                    <a:pt x="26" y="19"/>
                  </a:cubicBezTo>
                  <a:cubicBezTo>
                    <a:pt x="26" y="15"/>
                    <a:pt x="25" y="12"/>
                    <a:pt x="22" y="9"/>
                  </a:cubicBezTo>
                  <a:cubicBezTo>
                    <a:pt x="20" y="7"/>
                    <a:pt x="16" y="6"/>
                    <a:pt x="1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6" y="33"/>
                    <a:pt x="20" y="32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151" y="782"/>
              <a:ext cx="50" cy="91"/>
            </a:xfrm>
            <a:custGeom>
              <a:avLst/>
              <a:gdLst>
                <a:gd name="T0" fmla="*/ 14 w 50"/>
                <a:gd name="T1" fmla="*/ 12 h 91"/>
                <a:gd name="T2" fmla="*/ 14 w 50"/>
                <a:gd name="T3" fmla="*/ 40 h 91"/>
                <a:gd name="T4" fmla="*/ 47 w 50"/>
                <a:gd name="T5" fmla="*/ 40 h 91"/>
                <a:gd name="T6" fmla="*/ 47 w 50"/>
                <a:gd name="T7" fmla="*/ 52 h 91"/>
                <a:gd name="T8" fmla="*/ 14 w 50"/>
                <a:gd name="T9" fmla="*/ 52 h 91"/>
                <a:gd name="T10" fmla="*/ 14 w 50"/>
                <a:gd name="T11" fmla="*/ 79 h 91"/>
                <a:gd name="T12" fmla="*/ 50 w 50"/>
                <a:gd name="T13" fmla="*/ 79 h 91"/>
                <a:gd name="T14" fmla="*/ 50 w 50"/>
                <a:gd name="T15" fmla="*/ 91 h 91"/>
                <a:gd name="T16" fmla="*/ 0 w 50"/>
                <a:gd name="T17" fmla="*/ 91 h 91"/>
                <a:gd name="T18" fmla="*/ 0 w 50"/>
                <a:gd name="T19" fmla="*/ 0 h 91"/>
                <a:gd name="T20" fmla="*/ 50 w 50"/>
                <a:gd name="T21" fmla="*/ 0 h 91"/>
                <a:gd name="T22" fmla="*/ 50 w 50"/>
                <a:gd name="T23" fmla="*/ 12 h 91"/>
                <a:gd name="T24" fmla="*/ 14 w 50"/>
                <a:gd name="T25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1">
                  <a:moveTo>
                    <a:pt x="14" y="12"/>
                  </a:moveTo>
                  <a:lnTo>
                    <a:pt x="14" y="40"/>
                  </a:lnTo>
                  <a:lnTo>
                    <a:pt x="47" y="40"/>
                  </a:lnTo>
                  <a:lnTo>
                    <a:pt x="47" y="52"/>
                  </a:lnTo>
                  <a:lnTo>
                    <a:pt x="14" y="52"/>
                  </a:lnTo>
                  <a:lnTo>
                    <a:pt x="14" y="79"/>
                  </a:lnTo>
                  <a:lnTo>
                    <a:pt x="50" y="79"/>
                  </a:lnTo>
                  <a:lnTo>
                    <a:pt x="50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5" name="Freeform 36"/>
            <p:cNvSpPr>
              <a:spLocks noEditPoints="1"/>
            </p:cNvSpPr>
            <p:nvPr/>
          </p:nvSpPr>
          <p:spPr bwMode="auto">
            <a:xfrm>
              <a:off x="4215" y="782"/>
              <a:ext cx="64" cy="91"/>
            </a:xfrm>
            <a:custGeom>
              <a:avLst/>
              <a:gdLst>
                <a:gd name="T0" fmla="*/ 20 w 27"/>
                <a:gd name="T1" fmla="*/ 38 h 38"/>
                <a:gd name="T2" fmla="*/ 11 w 27"/>
                <a:gd name="T3" fmla="*/ 23 h 38"/>
                <a:gd name="T4" fmla="*/ 6 w 27"/>
                <a:gd name="T5" fmla="*/ 23 h 38"/>
                <a:gd name="T6" fmla="*/ 6 w 27"/>
                <a:gd name="T7" fmla="*/ 38 h 38"/>
                <a:gd name="T8" fmla="*/ 0 w 27"/>
                <a:gd name="T9" fmla="*/ 38 h 38"/>
                <a:gd name="T10" fmla="*/ 0 w 27"/>
                <a:gd name="T11" fmla="*/ 0 h 38"/>
                <a:gd name="T12" fmla="*/ 14 w 27"/>
                <a:gd name="T13" fmla="*/ 0 h 38"/>
                <a:gd name="T14" fmla="*/ 24 w 27"/>
                <a:gd name="T15" fmla="*/ 4 h 38"/>
                <a:gd name="T16" fmla="*/ 27 w 27"/>
                <a:gd name="T17" fmla="*/ 12 h 38"/>
                <a:gd name="T18" fmla="*/ 24 w 27"/>
                <a:gd name="T19" fmla="*/ 19 h 38"/>
                <a:gd name="T20" fmla="*/ 17 w 27"/>
                <a:gd name="T21" fmla="*/ 23 h 38"/>
                <a:gd name="T22" fmla="*/ 27 w 27"/>
                <a:gd name="T23" fmla="*/ 38 h 38"/>
                <a:gd name="T24" fmla="*/ 20 w 27"/>
                <a:gd name="T25" fmla="*/ 38 h 38"/>
                <a:gd name="T26" fmla="*/ 6 w 27"/>
                <a:gd name="T27" fmla="*/ 19 h 38"/>
                <a:gd name="T28" fmla="*/ 13 w 27"/>
                <a:gd name="T29" fmla="*/ 19 h 38"/>
                <a:gd name="T30" fmla="*/ 21 w 27"/>
                <a:gd name="T31" fmla="*/ 12 h 38"/>
                <a:gd name="T32" fmla="*/ 19 w 27"/>
                <a:gd name="T33" fmla="*/ 7 h 38"/>
                <a:gd name="T34" fmla="*/ 13 w 27"/>
                <a:gd name="T35" fmla="*/ 6 h 38"/>
                <a:gd name="T36" fmla="*/ 6 w 27"/>
                <a:gd name="T37" fmla="*/ 6 h 38"/>
                <a:gd name="T38" fmla="*/ 6 w 27"/>
                <a:gd name="T3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38">
                  <a:moveTo>
                    <a:pt x="20" y="38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1" y="1"/>
                    <a:pt x="24" y="4"/>
                  </a:cubicBezTo>
                  <a:cubicBezTo>
                    <a:pt x="26" y="6"/>
                    <a:pt x="27" y="9"/>
                    <a:pt x="27" y="12"/>
                  </a:cubicBezTo>
                  <a:cubicBezTo>
                    <a:pt x="27" y="15"/>
                    <a:pt x="26" y="17"/>
                    <a:pt x="24" y="19"/>
                  </a:cubicBezTo>
                  <a:cubicBezTo>
                    <a:pt x="23" y="21"/>
                    <a:pt x="20" y="22"/>
                    <a:pt x="17" y="23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0" y="38"/>
                  </a:lnTo>
                  <a:close/>
                  <a:moveTo>
                    <a:pt x="6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2"/>
                  </a:cubicBezTo>
                  <a:cubicBezTo>
                    <a:pt x="21" y="10"/>
                    <a:pt x="20" y="9"/>
                    <a:pt x="19" y="7"/>
                  </a:cubicBezTo>
                  <a:cubicBezTo>
                    <a:pt x="18" y="6"/>
                    <a:pt x="16" y="6"/>
                    <a:pt x="1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4286" y="760"/>
              <a:ext cx="83" cy="113"/>
            </a:xfrm>
            <a:custGeom>
              <a:avLst/>
              <a:gdLst>
                <a:gd name="T0" fmla="*/ 59 w 83"/>
                <a:gd name="T1" fmla="*/ 94 h 113"/>
                <a:gd name="T2" fmla="*/ 21 w 83"/>
                <a:gd name="T3" fmla="*/ 94 h 113"/>
                <a:gd name="T4" fmla="*/ 14 w 83"/>
                <a:gd name="T5" fmla="*/ 113 h 113"/>
                <a:gd name="T6" fmla="*/ 0 w 83"/>
                <a:gd name="T7" fmla="*/ 113 h 113"/>
                <a:gd name="T8" fmla="*/ 33 w 83"/>
                <a:gd name="T9" fmla="*/ 24 h 113"/>
                <a:gd name="T10" fmla="*/ 50 w 83"/>
                <a:gd name="T11" fmla="*/ 24 h 113"/>
                <a:gd name="T12" fmla="*/ 83 w 83"/>
                <a:gd name="T13" fmla="*/ 113 h 113"/>
                <a:gd name="T14" fmla="*/ 67 w 83"/>
                <a:gd name="T15" fmla="*/ 113 h 113"/>
                <a:gd name="T16" fmla="*/ 59 w 83"/>
                <a:gd name="T17" fmla="*/ 94 h 113"/>
                <a:gd name="T18" fmla="*/ 64 w 83"/>
                <a:gd name="T19" fmla="*/ 0 h 113"/>
                <a:gd name="T20" fmla="*/ 64 w 83"/>
                <a:gd name="T21" fmla="*/ 12 h 113"/>
                <a:gd name="T22" fmla="*/ 17 w 83"/>
                <a:gd name="T23" fmla="*/ 12 h 113"/>
                <a:gd name="T24" fmla="*/ 17 w 83"/>
                <a:gd name="T25" fmla="*/ 0 h 113"/>
                <a:gd name="T26" fmla="*/ 64 w 83"/>
                <a:gd name="T27" fmla="*/ 0 h 113"/>
                <a:gd name="T28" fmla="*/ 57 w 83"/>
                <a:gd name="T29" fmla="*/ 84 h 113"/>
                <a:gd name="T30" fmla="*/ 40 w 83"/>
                <a:gd name="T31" fmla="*/ 41 h 113"/>
                <a:gd name="T32" fmla="*/ 26 w 83"/>
                <a:gd name="T33" fmla="*/ 84 h 113"/>
                <a:gd name="T34" fmla="*/ 57 w 83"/>
                <a:gd name="T35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13">
                  <a:moveTo>
                    <a:pt x="59" y="94"/>
                  </a:moveTo>
                  <a:lnTo>
                    <a:pt x="21" y="94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33" y="24"/>
                  </a:lnTo>
                  <a:lnTo>
                    <a:pt x="50" y="24"/>
                  </a:lnTo>
                  <a:lnTo>
                    <a:pt x="83" y="113"/>
                  </a:lnTo>
                  <a:lnTo>
                    <a:pt x="67" y="113"/>
                  </a:lnTo>
                  <a:lnTo>
                    <a:pt x="59" y="94"/>
                  </a:lnTo>
                  <a:close/>
                  <a:moveTo>
                    <a:pt x="64" y="0"/>
                  </a:moveTo>
                  <a:lnTo>
                    <a:pt x="64" y="12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64" y="0"/>
                  </a:lnTo>
                  <a:close/>
                  <a:moveTo>
                    <a:pt x="57" y="84"/>
                  </a:moveTo>
                  <a:lnTo>
                    <a:pt x="40" y="41"/>
                  </a:lnTo>
                  <a:lnTo>
                    <a:pt x="26" y="84"/>
                  </a:lnTo>
                  <a:lnTo>
                    <a:pt x="57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4376" y="782"/>
              <a:ext cx="86" cy="93"/>
            </a:xfrm>
            <a:custGeom>
              <a:avLst/>
              <a:gdLst>
                <a:gd name="T0" fmla="*/ 30 w 36"/>
                <a:gd name="T1" fmla="*/ 4 h 39"/>
                <a:gd name="T2" fmla="*/ 36 w 36"/>
                <a:gd name="T3" fmla="*/ 13 h 39"/>
                <a:gd name="T4" fmla="*/ 30 w 36"/>
                <a:gd name="T5" fmla="*/ 13 h 39"/>
                <a:gd name="T6" fmla="*/ 25 w 36"/>
                <a:gd name="T7" fmla="*/ 8 h 39"/>
                <a:gd name="T8" fmla="*/ 18 w 36"/>
                <a:gd name="T9" fmla="*/ 6 h 39"/>
                <a:gd name="T10" fmla="*/ 12 w 36"/>
                <a:gd name="T11" fmla="*/ 7 h 39"/>
                <a:gd name="T12" fmla="*/ 8 w 36"/>
                <a:gd name="T13" fmla="*/ 12 h 39"/>
                <a:gd name="T14" fmla="*/ 6 w 36"/>
                <a:gd name="T15" fmla="*/ 19 h 39"/>
                <a:gd name="T16" fmla="*/ 8 w 36"/>
                <a:gd name="T17" fmla="*/ 27 h 39"/>
                <a:gd name="T18" fmla="*/ 12 w 36"/>
                <a:gd name="T19" fmla="*/ 31 h 39"/>
                <a:gd name="T20" fmla="*/ 18 w 36"/>
                <a:gd name="T21" fmla="*/ 33 h 39"/>
                <a:gd name="T22" fmla="*/ 25 w 36"/>
                <a:gd name="T23" fmla="*/ 31 h 39"/>
                <a:gd name="T24" fmla="*/ 30 w 36"/>
                <a:gd name="T25" fmla="*/ 26 h 39"/>
                <a:gd name="T26" fmla="*/ 36 w 36"/>
                <a:gd name="T27" fmla="*/ 26 h 39"/>
                <a:gd name="T28" fmla="*/ 30 w 36"/>
                <a:gd name="T29" fmla="*/ 35 h 39"/>
                <a:gd name="T30" fmla="*/ 18 w 36"/>
                <a:gd name="T31" fmla="*/ 39 h 39"/>
                <a:gd name="T32" fmla="*/ 9 w 36"/>
                <a:gd name="T33" fmla="*/ 36 h 39"/>
                <a:gd name="T34" fmla="*/ 2 w 36"/>
                <a:gd name="T35" fmla="*/ 30 h 39"/>
                <a:gd name="T36" fmla="*/ 0 w 36"/>
                <a:gd name="T37" fmla="*/ 19 h 39"/>
                <a:gd name="T38" fmla="*/ 2 w 36"/>
                <a:gd name="T39" fmla="*/ 9 h 39"/>
                <a:gd name="T40" fmla="*/ 9 w 36"/>
                <a:gd name="T41" fmla="*/ 3 h 39"/>
                <a:gd name="T42" fmla="*/ 18 w 36"/>
                <a:gd name="T43" fmla="*/ 0 h 39"/>
                <a:gd name="T44" fmla="*/ 30 w 36"/>
                <a:gd name="T4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9">
                  <a:moveTo>
                    <a:pt x="30" y="4"/>
                  </a:moveTo>
                  <a:cubicBezTo>
                    <a:pt x="33" y="6"/>
                    <a:pt x="35" y="9"/>
                    <a:pt x="3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1"/>
                    <a:pt x="27" y="9"/>
                    <a:pt x="25" y="8"/>
                  </a:cubicBezTo>
                  <a:cubicBezTo>
                    <a:pt x="23" y="6"/>
                    <a:pt x="21" y="6"/>
                    <a:pt x="18" y="6"/>
                  </a:cubicBezTo>
                  <a:cubicBezTo>
                    <a:pt x="16" y="6"/>
                    <a:pt x="14" y="6"/>
                    <a:pt x="12" y="7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4"/>
                    <a:pt x="6" y="17"/>
                    <a:pt x="6" y="19"/>
                  </a:cubicBezTo>
                  <a:cubicBezTo>
                    <a:pt x="6" y="22"/>
                    <a:pt x="7" y="25"/>
                    <a:pt x="8" y="27"/>
                  </a:cubicBezTo>
                  <a:cubicBezTo>
                    <a:pt x="9" y="29"/>
                    <a:pt x="10" y="30"/>
                    <a:pt x="12" y="31"/>
                  </a:cubicBezTo>
                  <a:cubicBezTo>
                    <a:pt x="14" y="33"/>
                    <a:pt x="16" y="33"/>
                    <a:pt x="18" y="33"/>
                  </a:cubicBezTo>
                  <a:cubicBezTo>
                    <a:pt x="21" y="33"/>
                    <a:pt x="23" y="32"/>
                    <a:pt x="25" y="31"/>
                  </a:cubicBezTo>
                  <a:cubicBezTo>
                    <a:pt x="27" y="30"/>
                    <a:pt x="29" y="28"/>
                    <a:pt x="30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30"/>
                    <a:pt x="33" y="33"/>
                    <a:pt x="30" y="35"/>
                  </a:cubicBezTo>
                  <a:cubicBezTo>
                    <a:pt x="27" y="38"/>
                    <a:pt x="23" y="39"/>
                    <a:pt x="18" y="39"/>
                  </a:cubicBezTo>
                  <a:cubicBezTo>
                    <a:pt x="15" y="39"/>
                    <a:pt x="12" y="38"/>
                    <a:pt x="9" y="36"/>
                  </a:cubicBezTo>
                  <a:cubicBezTo>
                    <a:pt x="6" y="35"/>
                    <a:pt x="4" y="32"/>
                    <a:pt x="2" y="30"/>
                  </a:cubicBezTo>
                  <a:cubicBezTo>
                    <a:pt x="1" y="27"/>
                    <a:pt x="0" y="23"/>
                    <a:pt x="0" y="19"/>
                  </a:cubicBezTo>
                  <a:cubicBezTo>
                    <a:pt x="0" y="16"/>
                    <a:pt x="1" y="12"/>
                    <a:pt x="2" y="9"/>
                  </a:cubicBezTo>
                  <a:cubicBezTo>
                    <a:pt x="4" y="6"/>
                    <a:pt x="6" y="4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3" y="0"/>
                    <a:pt x="27" y="1"/>
                    <a:pt x="3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4476" y="782"/>
              <a:ext cx="17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9" name="Freeform 40"/>
            <p:cNvSpPr>
              <a:spLocks/>
            </p:cNvSpPr>
            <p:nvPr/>
          </p:nvSpPr>
          <p:spPr bwMode="auto">
            <a:xfrm>
              <a:off x="4502" y="782"/>
              <a:ext cx="55" cy="93"/>
            </a:xfrm>
            <a:custGeom>
              <a:avLst/>
              <a:gdLst>
                <a:gd name="T0" fmla="*/ 23 w 23"/>
                <a:gd name="T1" fmla="*/ 0 h 39"/>
                <a:gd name="T2" fmla="*/ 23 w 23"/>
                <a:gd name="T3" fmla="*/ 28 h 39"/>
                <a:gd name="T4" fmla="*/ 20 w 23"/>
                <a:gd name="T5" fmla="*/ 36 h 39"/>
                <a:gd name="T6" fmla="*/ 12 w 23"/>
                <a:gd name="T7" fmla="*/ 39 h 39"/>
                <a:gd name="T8" fmla="*/ 3 w 23"/>
                <a:gd name="T9" fmla="*/ 36 h 39"/>
                <a:gd name="T10" fmla="*/ 0 w 23"/>
                <a:gd name="T11" fmla="*/ 27 h 39"/>
                <a:gd name="T12" fmla="*/ 6 w 23"/>
                <a:gd name="T13" fmla="*/ 27 h 39"/>
                <a:gd name="T14" fmla="*/ 8 w 23"/>
                <a:gd name="T15" fmla="*/ 32 h 39"/>
                <a:gd name="T16" fmla="*/ 12 w 23"/>
                <a:gd name="T17" fmla="*/ 33 h 39"/>
                <a:gd name="T18" fmla="*/ 16 w 23"/>
                <a:gd name="T19" fmla="*/ 32 h 39"/>
                <a:gd name="T20" fmla="*/ 17 w 23"/>
                <a:gd name="T21" fmla="*/ 28 h 39"/>
                <a:gd name="T22" fmla="*/ 17 w 23"/>
                <a:gd name="T23" fmla="*/ 0 h 39"/>
                <a:gd name="T24" fmla="*/ 23 w 23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9">
                  <a:moveTo>
                    <a:pt x="23" y="0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31"/>
                    <a:pt x="22" y="34"/>
                    <a:pt x="20" y="36"/>
                  </a:cubicBezTo>
                  <a:cubicBezTo>
                    <a:pt x="18" y="38"/>
                    <a:pt x="15" y="39"/>
                    <a:pt x="12" y="39"/>
                  </a:cubicBezTo>
                  <a:cubicBezTo>
                    <a:pt x="8" y="39"/>
                    <a:pt x="6" y="38"/>
                    <a:pt x="3" y="36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9"/>
                    <a:pt x="7" y="30"/>
                    <a:pt x="8" y="32"/>
                  </a:cubicBezTo>
                  <a:cubicBezTo>
                    <a:pt x="9" y="33"/>
                    <a:pt x="10" y="33"/>
                    <a:pt x="12" y="33"/>
                  </a:cubicBezTo>
                  <a:cubicBezTo>
                    <a:pt x="14" y="33"/>
                    <a:pt x="15" y="33"/>
                    <a:pt x="16" y="32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70" name="Freeform 41"/>
            <p:cNvSpPr>
              <a:spLocks noEditPoints="1"/>
            </p:cNvSpPr>
            <p:nvPr/>
          </p:nvSpPr>
          <p:spPr bwMode="auto">
            <a:xfrm>
              <a:off x="4566" y="784"/>
              <a:ext cx="83" cy="89"/>
            </a:xfrm>
            <a:custGeom>
              <a:avLst/>
              <a:gdLst>
                <a:gd name="T0" fmla="*/ 62 w 83"/>
                <a:gd name="T1" fmla="*/ 70 h 89"/>
                <a:gd name="T2" fmla="*/ 24 w 83"/>
                <a:gd name="T3" fmla="*/ 70 h 89"/>
                <a:gd name="T4" fmla="*/ 17 w 83"/>
                <a:gd name="T5" fmla="*/ 89 h 89"/>
                <a:gd name="T6" fmla="*/ 0 w 83"/>
                <a:gd name="T7" fmla="*/ 89 h 89"/>
                <a:gd name="T8" fmla="*/ 33 w 83"/>
                <a:gd name="T9" fmla="*/ 0 h 89"/>
                <a:gd name="T10" fmla="*/ 50 w 83"/>
                <a:gd name="T11" fmla="*/ 0 h 89"/>
                <a:gd name="T12" fmla="*/ 83 w 83"/>
                <a:gd name="T13" fmla="*/ 89 h 89"/>
                <a:gd name="T14" fmla="*/ 69 w 83"/>
                <a:gd name="T15" fmla="*/ 89 h 89"/>
                <a:gd name="T16" fmla="*/ 62 w 83"/>
                <a:gd name="T17" fmla="*/ 70 h 89"/>
                <a:gd name="T18" fmla="*/ 57 w 83"/>
                <a:gd name="T19" fmla="*/ 60 h 89"/>
                <a:gd name="T20" fmla="*/ 43 w 83"/>
                <a:gd name="T21" fmla="*/ 17 h 89"/>
                <a:gd name="T22" fmla="*/ 26 w 83"/>
                <a:gd name="T23" fmla="*/ 60 h 89"/>
                <a:gd name="T24" fmla="*/ 57 w 83"/>
                <a:gd name="T25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89">
                  <a:moveTo>
                    <a:pt x="62" y="70"/>
                  </a:moveTo>
                  <a:lnTo>
                    <a:pt x="24" y="70"/>
                  </a:lnTo>
                  <a:lnTo>
                    <a:pt x="17" y="89"/>
                  </a:lnTo>
                  <a:lnTo>
                    <a:pt x="0" y="89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3" y="89"/>
                  </a:lnTo>
                  <a:lnTo>
                    <a:pt x="69" y="89"/>
                  </a:lnTo>
                  <a:lnTo>
                    <a:pt x="62" y="70"/>
                  </a:lnTo>
                  <a:close/>
                  <a:moveTo>
                    <a:pt x="57" y="60"/>
                  </a:moveTo>
                  <a:lnTo>
                    <a:pt x="43" y="17"/>
                  </a:lnTo>
                  <a:lnTo>
                    <a:pt x="26" y="60"/>
                  </a:lnTo>
                  <a:lnTo>
                    <a:pt x="57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770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112">
            <a:extLst>
              <a:ext uri="{FF2B5EF4-FFF2-40B4-BE49-F238E27FC236}">
                <a16:creationId xmlns="" xmlns:a16="http://schemas.microsoft.com/office/drawing/2014/main" id="{88C5C4A1-BAF7-4A6B-A4F9-C329CBE5B6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09743"/>
            <a:ext cx="11255375" cy="9279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lv-LV" b="1" dirty="0">
                <a:latin typeface="Century Gothic" panose="020B0502020202020204" pitchFamily="34" charset="0"/>
              </a:rPr>
              <a:t>Par Eiropas zaļā kursa un klimata mērķiem un to ietekmi uz Latvijas ekonomikas attīstības virzieniem un par “</a:t>
            </a:r>
            <a:r>
              <a:rPr lang="lv-LV" b="1" dirty="0" err="1">
                <a:latin typeface="Century Gothic" panose="020B0502020202020204" pitchFamily="34" charset="0"/>
              </a:rPr>
              <a:t>Fit</a:t>
            </a:r>
            <a:r>
              <a:rPr lang="lv-LV" b="1" dirty="0">
                <a:latin typeface="Century Gothic" panose="020B0502020202020204" pitchFamily="34" charset="0"/>
              </a:rPr>
              <a:t> </a:t>
            </a:r>
            <a:r>
              <a:rPr lang="lv-LV" b="1" dirty="0" err="1">
                <a:latin typeface="Century Gothic" panose="020B0502020202020204" pitchFamily="34" charset="0"/>
              </a:rPr>
              <a:t>for</a:t>
            </a:r>
            <a:r>
              <a:rPr lang="lv-LV" b="1" dirty="0">
                <a:latin typeface="Century Gothic" panose="020B0502020202020204" pitchFamily="34" charset="0"/>
              </a:rPr>
              <a:t> 55”pakotni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15991" y="1569500"/>
            <a:ext cx="11581956" cy="2594787"/>
            <a:chOff x="408461" y="1451452"/>
            <a:chExt cx="11581956" cy="2594787"/>
          </a:xfrm>
        </p:grpSpPr>
        <p:grpSp>
          <p:nvGrpSpPr>
            <p:cNvPr id="47" name="Group 46"/>
            <p:cNvGrpSpPr/>
            <p:nvPr/>
          </p:nvGrpSpPr>
          <p:grpSpPr>
            <a:xfrm>
              <a:off x="8500713" y="1478819"/>
              <a:ext cx="640226" cy="646654"/>
              <a:chOff x="6549392" y="4948243"/>
              <a:chExt cx="790575" cy="798513"/>
            </a:xfrm>
          </p:grpSpPr>
          <p:sp>
            <p:nvSpPr>
              <p:cNvPr id="27" name="Oval 18">
                <a:extLst>
                  <a:ext uri="{FF2B5EF4-FFF2-40B4-BE49-F238E27FC236}">
                    <a16:creationId xmlns="" xmlns:a16="http://schemas.microsoft.com/office/drawing/2014/main" id="{5A4BF029-41C8-4A27-AE99-66E4E777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9392" y="4948243"/>
                <a:ext cx="790575" cy="7985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28" name="Oval 19">
                <a:extLst>
                  <a:ext uri="{FF2B5EF4-FFF2-40B4-BE49-F238E27FC236}">
                    <a16:creationId xmlns="" xmlns:a16="http://schemas.microsoft.com/office/drawing/2014/main" id="{73C421FF-D80A-460D-A0BC-DC37667CB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4642" y="5046668"/>
                <a:ext cx="600075" cy="604838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Shape 2973"/>
              <p:cNvSpPr/>
              <p:nvPr/>
            </p:nvSpPr>
            <p:spPr>
              <a:xfrm>
                <a:off x="6831464" y="5245276"/>
                <a:ext cx="279328" cy="241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12505"/>
                    </a:moveTo>
                    <a:lnTo>
                      <a:pt x="4418" y="12505"/>
                    </a:lnTo>
                    <a:cubicBezTo>
                      <a:pt x="4147" y="12505"/>
                      <a:pt x="3927" y="12759"/>
                      <a:pt x="3927" y="13074"/>
                    </a:cubicBezTo>
                    <a:cubicBezTo>
                      <a:pt x="3927" y="13388"/>
                      <a:pt x="4147" y="13642"/>
                      <a:pt x="4418" y="13642"/>
                    </a:cubicBezTo>
                    <a:lnTo>
                      <a:pt x="11782" y="13642"/>
                    </a:lnTo>
                    <a:cubicBezTo>
                      <a:pt x="13408" y="13642"/>
                      <a:pt x="14727" y="15170"/>
                      <a:pt x="14727" y="17053"/>
                    </a:cubicBezTo>
                    <a:cubicBezTo>
                      <a:pt x="14727" y="18937"/>
                      <a:pt x="13408" y="20463"/>
                      <a:pt x="11782" y="20463"/>
                    </a:cubicBezTo>
                    <a:lnTo>
                      <a:pt x="11291" y="20463"/>
                    </a:lnTo>
                    <a:cubicBezTo>
                      <a:pt x="11020" y="20463"/>
                      <a:pt x="10800" y="20717"/>
                      <a:pt x="10800" y="21032"/>
                    </a:cubicBezTo>
                    <a:cubicBezTo>
                      <a:pt x="10800" y="21346"/>
                      <a:pt x="11020" y="21600"/>
                      <a:pt x="11291" y="21600"/>
                    </a:cubicBezTo>
                    <a:lnTo>
                      <a:pt x="11782" y="21600"/>
                    </a:lnTo>
                    <a:cubicBezTo>
                      <a:pt x="13951" y="21600"/>
                      <a:pt x="15709" y="19564"/>
                      <a:pt x="15709" y="17053"/>
                    </a:cubicBezTo>
                    <a:cubicBezTo>
                      <a:pt x="15709" y="14541"/>
                      <a:pt x="13951" y="12505"/>
                      <a:pt x="11782" y="12505"/>
                    </a:cubicBezTo>
                    <a:moveTo>
                      <a:pt x="18655" y="10232"/>
                    </a:moveTo>
                    <a:lnTo>
                      <a:pt x="2455" y="10232"/>
                    </a:lnTo>
                    <a:cubicBezTo>
                      <a:pt x="2183" y="10232"/>
                      <a:pt x="1964" y="10486"/>
                      <a:pt x="1964" y="10800"/>
                    </a:cubicBezTo>
                    <a:cubicBezTo>
                      <a:pt x="1964" y="11114"/>
                      <a:pt x="2183" y="11368"/>
                      <a:pt x="2455" y="11368"/>
                    </a:cubicBezTo>
                    <a:lnTo>
                      <a:pt x="18655" y="11368"/>
                    </a:lnTo>
                    <a:cubicBezTo>
                      <a:pt x="19739" y="11368"/>
                      <a:pt x="20618" y="12386"/>
                      <a:pt x="20618" y="13642"/>
                    </a:cubicBezTo>
                    <a:cubicBezTo>
                      <a:pt x="20618" y="14898"/>
                      <a:pt x="19739" y="15916"/>
                      <a:pt x="18655" y="15916"/>
                    </a:cubicBezTo>
                    <a:lnTo>
                      <a:pt x="18164" y="15916"/>
                    </a:lnTo>
                    <a:cubicBezTo>
                      <a:pt x="17892" y="15916"/>
                      <a:pt x="17673" y="16170"/>
                      <a:pt x="17673" y="16484"/>
                    </a:cubicBezTo>
                    <a:cubicBezTo>
                      <a:pt x="17673" y="16798"/>
                      <a:pt x="17892" y="17053"/>
                      <a:pt x="18164" y="17053"/>
                    </a:cubicBezTo>
                    <a:lnTo>
                      <a:pt x="18655" y="17053"/>
                    </a:lnTo>
                    <a:cubicBezTo>
                      <a:pt x="20281" y="17053"/>
                      <a:pt x="21600" y="15526"/>
                      <a:pt x="21600" y="13642"/>
                    </a:cubicBezTo>
                    <a:cubicBezTo>
                      <a:pt x="21600" y="11759"/>
                      <a:pt x="20281" y="10232"/>
                      <a:pt x="18655" y="10232"/>
                    </a:cubicBezTo>
                    <a:moveTo>
                      <a:pt x="17673" y="6821"/>
                    </a:moveTo>
                    <a:cubicBezTo>
                      <a:pt x="17673" y="5565"/>
                      <a:pt x="16794" y="4547"/>
                      <a:pt x="15709" y="4547"/>
                    </a:cubicBezTo>
                    <a:lnTo>
                      <a:pt x="15218" y="4547"/>
                    </a:lnTo>
                    <a:cubicBezTo>
                      <a:pt x="14947" y="4547"/>
                      <a:pt x="14727" y="4802"/>
                      <a:pt x="14727" y="5116"/>
                    </a:cubicBezTo>
                    <a:cubicBezTo>
                      <a:pt x="14727" y="5430"/>
                      <a:pt x="14947" y="5684"/>
                      <a:pt x="15218" y="5684"/>
                    </a:cubicBezTo>
                    <a:lnTo>
                      <a:pt x="15709" y="5684"/>
                    </a:lnTo>
                    <a:cubicBezTo>
                      <a:pt x="16251" y="5684"/>
                      <a:pt x="16691" y="6194"/>
                      <a:pt x="16691" y="6821"/>
                    </a:cubicBezTo>
                    <a:cubicBezTo>
                      <a:pt x="16691" y="7448"/>
                      <a:pt x="16251" y="7958"/>
                      <a:pt x="15709" y="7958"/>
                    </a:cubicBezTo>
                    <a:lnTo>
                      <a:pt x="491" y="7958"/>
                    </a:lnTo>
                    <a:cubicBezTo>
                      <a:pt x="220" y="7958"/>
                      <a:pt x="0" y="8212"/>
                      <a:pt x="0" y="8526"/>
                    </a:cubicBezTo>
                    <a:cubicBezTo>
                      <a:pt x="0" y="8841"/>
                      <a:pt x="220" y="9095"/>
                      <a:pt x="491" y="9095"/>
                    </a:cubicBezTo>
                    <a:lnTo>
                      <a:pt x="15709" y="9095"/>
                    </a:lnTo>
                    <a:cubicBezTo>
                      <a:pt x="16794" y="9095"/>
                      <a:pt x="17673" y="8077"/>
                      <a:pt x="17673" y="6821"/>
                    </a:cubicBezTo>
                    <a:moveTo>
                      <a:pt x="2455" y="6821"/>
                    </a:moveTo>
                    <a:lnTo>
                      <a:pt x="9818" y="6821"/>
                    </a:lnTo>
                    <a:cubicBezTo>
                      <a:pt x="11444" y="6821"/>
                      <a:pt x="12764" y="5294"/>
                      <a:pt x="12764" y="3411"/>
                    </a:cubicBezTo>
                    <a:cubicBezTo>
                      <a:pt x="12764" y="1528"/>
                      <a:pt x="11444" y="0"/>
                      <a:pt x="9818" y="0"/>
                    </a:cubicBezTo>
                    <a:lnTo>
                      <a:pt x="9327" y="0"/>
                    </a:lnTo>
                    <a:cubicBezTo>
                      <a:pt x="9056" y="0"/>
                      <a:pt x="8836" y="254"/>
                      <a:pt x="8836" y="568"/>
                    </a:cubicBezTo>
                    <a:cubicBezTo>
                      <a:pt x="8836" y="883"/>
                      <a:pt x="9056" y="1137"/>
                      <a:pt x="9327" y="1137"/>
                    </a:cubicBezTo>
                    <a:lnTo>
                      <a:pt x="9818" y="1137"/>
                    </a:lnTo>
                    <a:cubicBezTo>
                      <a:pt x="10903" y="1137"/>
                      <a:pt x="11782" y="2155"/>
                      <a:pt x="11782" y="3411"/>
                    </a:cubicBezTo>
                    <a:cubicBezTo>
                      <a:pt x="11782" y="4666"/>
                      <a:pt x="10903" y="5684"/>
                      <a:pt x="9818" y="5684"/>
                    </a:cubicBezTo>
                    <a:lnTo>
                      <a:pt x="2455" y="5684"/>
                    </a:lnTo>
                    <a:cubicBezTo>
                      <a:pt x="2183" y="5684"/>
                      <a:pt x="1964" y="5938"/>
                      <a:pt x="1964" y="6253"/>
                    </a:cubicBezTo>
                    <a:cubicBezTo>
                      <a:pt x="1964" y="6567"/>
                      <a:pt x="2183" y="6821"/>
                      <a:pt x="2455" y="6821"/>
                    </a:cubicBezTo>
                  </a:path>
                </a:pathLst>
              </a:custGeom>
              <a:solidFill>
                <a:srgbClr val="27937E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08461" y="1451452"/>
              <a:ext cx="11581956" cy="2594787"/>
              <a:chOff x="408461" y="1451452"/>
              <a:chExt cx="11581956" cy="259478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56769" y="1456150"/>
                <a:ext cx="645083" cy="652855"/>
                <a:chOff x="6560278" y="2201868"/>
                <a:chExt cx="790575" cy="800100"/>
              </a:xfrm>
            </p:grpSpPr>
            <p:sp>
              <p:nvSpPr>
                <p:cNvPr id="22" name="Oval 13">
                  <a:extLst>
                    <a:ext uri="{FF2B5EF4-FFF2-40B4-BE49-F238E27FC236}">
                      <a16:creationId xmlns="" xmlns:a16="http://schemas.microsoft.com/office/drawing/2014/main" id="{9E3AAE8E-4957-4D6F-8AC5-AF0D78D4E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0278" y="2201868"/>
                  <a:ext cx="790575" cy="800100"/>
                </a:xfrm>
                <a:prstGeom prst="ellipse">
                  <a:avLst/>
                </a:prstGeom>
                <a:solidFill>
                  <a:srgbClr val="0A604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 useBgFill="1">
              <p:nvSpPr>
                <p:cNvPr id="23" name="Oval 14">
                  <a:extLst>
                    <a:ext uri="{FF2B5EF4-FFF2-40B4-BE49-F238E27FC236}">
                      <a16:creationId xmlns="" xmlns:a16="http://schemas.microsoft.com/office/drawing/2014/main" id="{C40890B6-D3E4-47FF-8527-63DC881CB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55528" y="2297118"/>
                  <a:ext cx="600075" cy="609600"/>
                </a:xfrm>
                <a:prstGeom prst="ellipse">
                  <a:avLst/>
                </a:pr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46"/>
                <p:cNvSpPr>
                  <a:spLocks noEditPoints="1"/>
                </p:cNvSpPr>
                <p:nvPr/>
              </p:nvSpPr>
              <p:spPr bwMode="auto">
                <a:xfrm>
                  <a:off x="6803787" y="2423511"/>
                  <a:ext cx="295263" cy="295263"/>
                </a:xfrm>
                <a:custGeom>
                  <a:avLst/>
                  <a:gdLst>
                    <a:gd name="T0" fmla="*/ 140 w 179"/>
                    <a:gd name="T1" fmla="*/ 174 h 179"/>
                    <a:gd name="T2" fmla="*/ 99 w 179"/>
                    <a:gd name="T3" fmla="*/ 126 h 179"/>
                    <a:gd name="T4" fmla="*/ 82 w 179"/>
                    <a:gd name="T5" fmla="*/ 97 h 179"/>
                    <a:gd name="T6" fmla="*/ 72 w 179"/>
                    <a:gd name="T7" fmla="*/ 108 h 179"/>
                    <a:gd name="T8" fmla="*/ 69 w 179"/>
                    <a:gd name="T9" fmla="*/ 123 h 179"/>
                    <a:gd name="T10" fmla="*/ 54 w 179"/>
                    <a:gd name="T11" fmla="*/ 133 h 179"/>
                    <a:gd name="T12" fmla="*/ 4 w 179"/>
                    <a:gd name="T13" fmla="*/ 89 h 179"/>
                    <a:gd name="T14" fmla="*/ 9 w 179"/>
                    <a:gd name="T15" fmla="*/ 65 h 179"/>
                    <a:gd name="T16" fmla="*/ 19 w 179"/>
                    <a:gd name="T17" fmla="*/ 60 h 179"/>
                    <a:gd name="T18" fmla="*/ 26 w 179"/>
                    <a:gd name="T19" fmla="*/ 60 h 179"/>
                    <a:gd name="T20" fmla="*/ 62 w 179"/>
                    <a:gd name="T21" fmla="*/ 25 h 179"/>
                    <a:gd name="T22" fmla="*/ 64 w 179"/>
                    <a:gd name="T23" fmla="*/ 10 h 179"/>
                    <a:gd name="T24" fmla="*/ 79 w 179"/>
                    <a:gd name="T25" fmla="*/ 0 h 179"/>
                    <a:gd name="T26" fmla="*/ 129 w 179"/>
                    <a:gd name="T27" fmla="*/ 44 h 179"/>
                    <a:gd name="T28" fmla="*/ 124 w 179"/>
                    <a:gd name="T29" fmla="*/ 68 h 179"/>
                    <a:gd name="T30" fmla="*/ 114 w 179"/>
                    <a:gd name="T31" fmla="*/ 73 h 179"/>
                    <a:gd name="T32" fmla="*/ 107 w 179"/>
                    <a:gd name="T33" fmla="*/ 73 h 179"/>
                    <a:gd name="T34" fmla="*/ 117 w 179"/>
                    <a:gd name="T35" fmla="*/ 102 h 179"/>
                    <a:gd name="T36" fmla="*/ 174 w 179"/>
                    <a:gd name="T37" fmla="*/ 140 h 179"/>
                    <a:gd name="T38" fmla="*/ 174 w 179"/>
                    <a:gd name="T39" fmla="*/ 163 h 179"/>
                    <a:gd name="T40" fmla="*/ 151 w 179"/>
                    <a:gd name="T41" fmla="*/ 179 h 179"/>
                    <a:gd name="T42" fmla="*/ 113 w 179"/>
                    <a:gd name="T43" fmla="*/ 117 h 179"/>
                    <a:gd name="T44" fmla="*/ 107 w 179"/>
                    <a:gd name="T45" fmla="*/ 126 h 179"/>
                    <a:gd name="T46" fmla="*/ 145 w 179"/>
                    <a:gd name="T47" fmla="*/ 168 h 179"/>
                    <a:gd name="T48" fmla="*/ 168 w 179"/>
                    <a:gd name="T49" fmla="*/ 157 h 179"/>
                    <a:gd name="T50" fmla="*/ 168 w 179"/>
                    <a:gd name="T51" fmla="*/ 145 h 179"/>
                    <a:gd name="T52" fmla="*/ 126 w 179"/>
                    <a:gd name="T53" fmla="*/ 107 h 179"/>
                    <a:gd name="T54" fmla="*/ 117 w 179"/>
                    <a:gd name="T55" fmla="*/ 113 h 179"/>
                    <a:gd name="T56" fmla="*/ 101 w 179"/>
                    <a:gd name="T57" fmla="*/ 67 h 179"/>
                    <a:gd name="T58" fmla="*/ 101 w 179"/>
                    <a:gd name="T59" fmla="*/ 66 h 179"/>
                    <a:gd name="T60" fmla="*/ 107 w 179"/>
                    <a:gd name="T61" fmla="*/ 60 h 179"/>
                    <a:gd name="T62" fmla="*/ 107 w 179"/>
                    <a:gd name="T63" fmla="*/ 60 h 179"/>
                    <a:gd name="T64" fmla="*/ 108 w 179"/>
                    <a:gd name="T65" fmla="*/ 61 h 179"/>
                    <a:gd name="T66" fmla="*/ 118 w 179"/>
                    <a:gd name="T67" fmla="*/ 63 h 179"/>
                    <a:gd name="T68" fmla="*/ 125 w 179"/>
                    <a:gd name="T69" fmla="*/ 54 h 179"/>
                    <a:gd name="T70" fmla="*/ 83 w 179"/>
                    <a:gd name="T71" fmla="*/ 10 h 179"/>
                    <a:gd name="T72" fmla="*/ 71 w 179"/>
                    <a:gd name="T73" fmla="*/ 14 h 179"/>
                    <a:gd name="T74" fmla="*/ 68 w 179"/>
                    <a:gd name="T75" fmla="*/ 19 h 179"/>
                    <a:gd name="T76" fmla="*/ 73 w 179"/>
                    <a:gd name="T77" fmla="*/ 26 h 179"/>
                    <a:gd name="T78" fmla="*/ 73 w 179"/>
                    <a:gd name="T79" fmla="*/ 26 h 179"/>
                    <a:gd name="T80" fmla="*/ 67 w 179"/>
                    <a:gd name="T81" fmla="*/ 32 h 179"/>
                    <a:gd name="T82" fmla="*/ 66 w 179"/>
                    <a:gd name="T83" fmla="*/ 32 h 179"/>
                    <a:gd name="T84" fmla="*/ 32 w 179"/>
                    <a:gd name="T85" fmla="*/ 67 h 179"/>
                    <a:gd name="T86" fmla="*/ 26 w 179"/>
                    <a:gd name="T87" fmla="*/ 73 h 179"/>
                    <a:gd name="T88" fmla="*/ 26 w 179"/>
                    <a:gd name="T89" fmla="*/ 73 h 179"/>
                    <a:gd name="T90" fmla="*/ 19 w 179"/>
                    <a:gd name="T91" fmla="*/ 68 h 179"/>
                    <a:gd name="T92" fmla="*/ 14 w 179"/>
                    <a:gd name="T93" fmla="*/ 71 h 179"/>
                    <a:gd name="T94" fmla="*/ 10 w 179"/>
                    <a:gd name="T95" fmla="*/ 83 h 179"/>
                    <a:gd name="T96" fmla="*/ 54 w 179"/>
                    <a:gd name="T97" fmla="*/ 125 h 179"/>
                    <a:gd name="T98" fmla="*/ 63 w 179"/>
                    <a:gd name="T99" fmla="*/ 118 h 179"/>
                    <a:gd name="T100" fmla="*/ 61 w 179"/>
                    <a:gd name="T101" fmla="*/ 108 h 179"/>
                    <a:gd name="T102" fmla="*/ 60 w 179"/>
                    <a:gd name="T103" fmla="*/ 107 h 179"/>
                    <a:gd name="T104" fmla="*/ 66 w 179"/>
                    <a:gd name="T105" fmla="*/ 101 h 179"/>
                    <a:gd name="T106" fmla="*/ 82 w 179"/>
                    <a:gd name="T107" fmla="*/ 86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9" h="179">
                      <a:moveTo>
                        <a:pt x="151" y="179"/>
                      </a:moveTo>
                      <a:cubicBezTo>
                        <a:pt x="147" y="179"/>
                        <a:pt x="143" y="177"/>
                        <a:pt x="140" y="174"/>
                      </a:cubicBezTo>
                      <a:cubicBezTo>
                        <a:pt x="104" y="138"/>
                        <a:pt x="104" y="138"/>
                        <a:pt x="104" y="138"/>
                      </a:cubicBezTo>
                      <a:cubicBezTo>
                        <a:pt x="101" y="135"/>
                        <a:pt x="99" y="131"/>
                        <a:pt x="99" y="126"/>
                      </a:cubicBezTo>
                      <a:cubicBezTo>
                        <a:pt x="99" y="123"/>
                        <a:pt x="100" y="120"/>
                        <a:pt x="102" y="117"/>
                      </a:cubicBezTo>
                      <a:cubicBezTo>
                        <a:pt x="82" y="97"/>
                        <a:pt x="82" y="97"/>
                        <a:pt x="82" y="97"/>
                      </a:cubicBezTo>
                      <a:cubicBezTo>
                        <a:pt x="73" y="107"/>
                        <a:pt x="73" y="107"/>
                        <a:pt x="73" y="107"/>
                      </a:cubicBezTo>
                      <a:cubicBezTo>
                        <a:pt x="72" y="107"/>
                        <a:pt x="72" y="108"/>
                        <a:pt x="72" y="108"/>
                      </a:cubicBezTo>
                      <a:cubicBezTo>
                        <a:pt x="72" y="109"/>
                        <a:pt x="73" y="111"/>
                        <a:pt x="73" y="114"/>
                      </a:cubicBezTo>
                      <a:cubicBezTo>
                        <a:pt x="73" y="117"/>
                        <a:pt x="72" y="120"/>
                        <a:pt x="69" y="123"/>
                      </a:cubicBezTo>
                      <a:cubicBezTo>
                        <a:pt x="68" y="124"/>
                        <a:pt x="68" y="124"/>
                        <a:pt x="68" y="124"/>
                      </a:cubicBezTo>
                      <a:cubicBezTo>
                        <a:pt x="65" y="128"/>
                        <a:pt x="60" y="133"/>
                        <a:pt x="54" y="133"/>
                      </a:cubicBezTo>
                      <a:cubicBezTo>
                        <a:pt x="50" y="133"/>
                        <a:pt x="47" y="131"/>
                        <a:pt x="44" y="129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2" y="86"/>
                        <a:pt x="0" y="83"/>
                        <a:pt x="0" y="79"/>
                      </a:cubicBezTo>
                      <a:cubicBezTo>
                        <a:pt x="0" y="73"/>
                        <a:pt x="5" y="69"/>
                        <a:pt x="9" y="65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3" y="61"/>
                        <a:pt x="16" y="60"/>
                        <a:pt x="19" y="60"/>
                      </a:cubicBezTo>
                      <a:cubicBezTo>
                        <a:pt x="22" y="60"/>
                        <a:pt x="24" y="61"/>
                        <a:pt x="25" y="61"/>
                      </a:cubicBezTo>
                      <a:cubicBezTo>
                        <a:pt x="26" y="61"/>
                        <a:pt x="26" y="61"/>
                        <a:pt x="26" y="60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1" y="26"/>
                        <a:pt x="61" y="25"/>
                        <a:pt x="62" y="25"/>
                      </a:cubicBezTo>
                      <a:cubicBezTo>
                        <a:pt x="61" y="24"/>
                        <a:pt x="60" y="22"/>
                        <a:pt x="60" y="19"/>
                      </a:cubicBezTo>
                      <a:cubicBezTo>
                        <a:pt x="60" y="16"/>
                        <a:pt x="62" y="13"/>
                        <a:pt x="64" y="1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9" y="5"/>
                        <a:pt x="73" y="0"/>
                        <a:pt x="79" y="0"/>
                      </a:cubicBezTo>
                      <a:cubicBezTo>
                        <a:pt x="83" y="0"/>
                        <a:pt x="86" y="2"/>
                        <a:pt x="89" y="4"/>
                      </a:cubicBezTo>
                      <a:cubicBezTo>
                        <a:pt x="129" y="44"/>
                        <a:pt x="129" y="44"/>
                        <a:pt x="129" y="44"/>
                      </a:cubicBezTo>
                      <a:cubicBezTo>
                        <a:pt x="131" y="47"/>
                        <a:pt x="133" y="50"/>
                        <a:pt x="133" y="54"/>
                      </a:cubicBezTo>
                      <a:cubicBezTo>
                        <a:pt x="133" y="60"/>
                        <a:pt x="128" y="64"/>
                        <a:pt x="124" y="68"/>
                      </a:cubicBezTo>
                      <a:cubicBezTo>
                        <a:pt x="123" y="69"/>
                        <a:pt x="123" y="69"/>
                        <a:pt x="123" y="69"/>
                      </a:cubicBezTo>
                      <a:cubicBezTo>
                        <a:pt x="121" y="72"/>
                        <a:pt x="117" y="73"/>
                        <a:pt x="114" y="73"/>
                      </a:cubicBezTo>
                      <a:cubicBezTo>
                        <a:pt x="111" y="73"/>
                        <a:pt x="110" y="72"/>
                        <a:pt x="108" y="72"/>
                      </a:cubicBezTo>
                      <a:cubicBezTo>
                        <a:pt x="108" y="72"/>
                        <a:pt x="107" y="72"/>
                        <a:pt x="107" y="73"/>
                      </a:cubicBezTo>
                      <a:cubicBezTo>
                        <a:pt x="97" y="82"/>
                        <a:pt x="97" y="82"/>
                        <a:pt x="97" y="8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24" y="98"/>
                        <a:pt x="132" y="99"/>
                        <a:pt x="138" y="104"/>
                      </a:cubicBezTo>
                      <a:cubicBezTo>
                        <a:pt x="174" y="140"/>
                        <a:pt x="174" y="140"/>
                        <a:pt x="174" y="140"/>
                      </a:cubicBezTo>
                      <a:cubicBezTo>
                        <a:pt x="177" y="143"/>
                        <a:pt x="179" y="147"/>
                        <a:pt x="179" y="151"/>
                      </a:cubicBezTo>
                      <a:cubicBezTo>
                        <a:pt x="179" y="156"/>
                        <a:pt x="177" y="160"/>
                        <a:pt x="174" y="163"/>
                      </a:cubicBezTo>
                      <a:cubicBezTo>
                        <a:pt x="163" y="174"/>
                        <a:pt x="163" y="174"/>
                        <a:pt x="163" y="174"/>
                      </a:cubicBezTo>
                      <a:cubicBezTo>
                        <a:pt x="160" y="177"/>
                        <a:pt x="156" y="179"/>
                        <a:pt x="151" y="179"/>
                      </a:cubicBezTo>
                      <a:close/>
                      <a:moveTo>
                        <a:pt x="82" y="86"/>
                      </a:moveTo>
                      <a:cubicBezTo>
                        <a:pt x="113" y="117"/>
                        <a:pt x="113" y="117"/>
                        <a:pt x="113" y="117"/>
                      </a:cubicBezTo>
                      <a:cubicBezTo>
                        <a:pt x="110" y="120"/>
                        <a:pt x="110" y="120"/>
                        <a:pt x="110" y="120"/>
                      </a:cubicBezTo>
                      <a:cubicBezTo>
                        <a:pt x="108" y="122"/>
                        <a:pt x="107" y="124"/>
                        <a:pt x="107" y="126"/>
                      </a:cubicBezTo>
                      <a:cubicBezTo>
                        <a:pt x="107" y="128"/>
                        <a:pt x="108" y="131"/>
                        <a:pt x="110" y="132"/>
                      </a:cubicBezTo>
                      <a:cubicBezTo>
                        <a:pt x="145" y="168"/>
                        <a:pt x="145" y="168"/>
                        <a:pt x="145" y="168"/>
                      </a:cubicBezTo>
                      <a:cubicBezTo>
                        <a:pt x="149" y="171"/>
                        <a:pt x="154" y="171"/>
                        <a:pt x="158" y="168"/>
                      </a:cubicBezTo>
                      <a:cubicBezTo>
                        <a:pt x="168" y="157"/>
                        <a:pt x="168" y="157"/>
                        <a:pt x="168" y="157"/>
                      </a:cubicBezTo>
                      <a:cubicBezTo>
                        <a:pt x="170" y="156"/>
                        <a:pt x="171" y="154"/>
                        <a:pt x="171" y="151"/>
                      </a:cubicBezTo>
                      <a:cubicBezTo>
                        <a:pt x="171" y="149"/>
                        <a:pt x="170" y="147"/>
                        <a:pt x="168" y="145"/>
                      </a:cubicBezTo>
                      <a:cubicBezTo>
                        <a:pt x="132" y="110"/>
                        <a:pt x="132" y="110"/>
                        <a:pt x="132" y="110"/>
                      </a:cubicBezTo>
                      <a:cubicBezTo>
                        <a:pt x="131" y="108"/>
                        <a:pt x="129" y="107"/>
                        <a:pt x="126" y="107"/>
                      </a:cubicBezTo>
                      <a:cubicBezTo>
                        <a:pt x="124" y="107"/>
                        <a:pt x="122" y="108"/>
                        <a:pt x="120" y="110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86" y="82"/>
                        <a:pt x="86" y="82"/>
                        <a:pt x="86" y="82"/>
                      </a:cubicBezTo>
                      <a:cubicBezTo>
                        <a:pt x="101" y="67"/>
                        <a:pt x="101" y="67"/>
                        <a:pt x="101" y="67"/>
                      </a:cubicBezTo>
                      <a:cubicBezTo>
                        <a:pt x="101" y="67"/>
                        <a:pt x="101" y="67"/>
                        <a:pt x="101" y="67"/>
                      </a:cubicBezTo>
                      <a:cubicBezTo>
                        <a:pt x="101" y="66"/>
                        <a:pt x="101" y="66"/>
                        <a:pt x="101" y="66"/>
                      </a:cubicBezTo>
                      <a:cubicBezTo>
                        <a:pt x="101" y="66"/>
                        <a:pt x="101" y="66"/>
                        <a:pt x="101" y="66"/>
                      </a:cubicBezTo>
                      <a:cubicBezTo>
                        <a:pt x="107" y="60"/>
                        <a:pt x="107" y="60"/>
                        <a:pt x="107" y="60"/>
                      </a:cubicBezTo>
                      <a:cubicBezTo>
                        <a:pt x="107" y="60"/>
                        <a:pt x="107" y="60"/>
                        <a:pt x="107" y="60"/>
                      </a:cubicBezTo>
                      <a:cubicBezTo>
                        <a:pt x="107" y="60"/>
                        <a:pt x="107" y="60"/>
                        <a:pt x="107" y="60"/>
                      </a:cubicBezTo>
                      <a:cubicBezTo>
                        <a:pt x="107" y="60"/>
                        <a:pt x="107" y="60"/>
                        <a:pt x="107" y="60"/>
                      </a:cubicBezTo>
                      <a:cubicBezTo>
                        <a:pt x="108" y="61"/>
                        <a:pt x="108" y="61"/>
                        <a:pt x="108" y="61"/>
                      </a:cubicBezTo>
                      <a:cubicBezTo>
                        <a:pt x="110" y="64"/>
                        <a:pt x="111" y="65"/>
                        <a:pt x="114" y="65"/>
                      </a:cubicBezTo>
                      <a:cubicBezTo>
                        <a:pt x="115" y="65"/>
                        <a:pt x="116" y="64"/>
                        <a:pt x="118" y="63"/>
                      </a:cubicBezTo>
                      <a:cubicBezTo>
                        <a:pt x="119" y="62"/>
                        <a:pt x="119" y="62"/>
                        <a:pt x="119" y="62"/>
                      </a:cubicBezTo>
                      <a:cubicBezTo>
                        <a:pt x="122" y="59"/>
                        <a:pt x="125" y="57"/>
                        <a:pt x="125" y="54"/>
                      </a:cubicBezTo>
                      <a:cubicBezTo>
                        <a:pt x="125" y="53"/>
                        <a:pt x="124" y="51"/>
                        <a:pt x="123" y="50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2" y="9"/>
                        <a:pt x="81" y="8"/>
                        <a:pt x="79" y="8"/>
                      </a:cubicBezTo>
                      <a:cubicBezTo>
                        <a:pt x="76" y="8"/>
                        <a:pt x="74" y="11"/>
                        <a:pt x="71" y="14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69" y="17"/>
                        <a:pt x="68" y="18"/>
                        <a:pt x="68" y="19"/>
                      </a:cubicBezTo>
                      <a:cubicBezTo>
                        <a:pt x="68" y="22"/>
                        <a:pt x="69" y="23"/>
                        <a:pt x="72" y="25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6" y="32"/>
                        <a:pt x="66" y="32"/>
                      </a:cubicBezTo>
                      <a:cubicBezTo>
                        <a:pt x="32" y="66"/>
                        <a:pt x="32" y="66"/>
                        <a:pt x="32" y="66"/>
                      </a:cubicBezTo>
                      <a:cubicBezTo>
                        <a:pt x="32" y="66"/>
                        <a:pt x="32" y="66"/>
                        <a:pt x="32" y="67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26" y="73"/>
                        <a:pt x="26" y="73"/>
                        <a:pt x="26" y="73"/>
                      </a:cubicBezTo>
                      <a:cubicBezTo>
                        <a:pt x="26" y="73"/>
                        <a:pt x="26" y="73"/>
                        <a:pt x="26" y="73"/>
                      </a:cubicBezTo>
                      <a:cubicBezTo>
                        <a:pt x="26" y="73"/>
                        <a:pt x="26" y="73"/>
                        <a:pt x="26" y="73"/>
                      </a:cubicBezTo>
                      <a:cubicBezTo>
                        <a:pt x="25" y="72"/>
                        <a:pt x="25" y="72"/>
                        <a:pt x="25" y="72"/>
                      </a:cubicBezTo>
                      <a:cubicBezTo>
                        <a:pt x="23" y="69"/>
                        <a:pt x="22" y="68"/>
                        <a:pt x="19" y="68"/>
                      </a:cubicBezTo>
                      <a:cubicBezTo>
                        <a:pt x="18" y="68"/>
                        <a:pt x="17" y="69"/>
                        <a:pt x="15" y="70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1" y="74"/>
                        <a:pt x="8" y="76"/>
                        <a:pt x="8" y="79"/>
                      </a:cubicBezTo>
                      <a:cubicBezTo>
                        <a:pt x="8" y="81"/>
                        <a:pt x="9" y="82"/>
                        <a:pt x="10" y="83"/>
                      </a:cubicBezTo>
                      <a:cubicBezTo>
                        <a:pt x="50" y="123"/>
                        <a:pt x="50" y="123"/>
                        <a:pt x="50" y="123"/>
                      </a:cubicBezTo>
                      <a:cubicBezTo>
                        <a:pt x="51" y="124"/>
                        <a:pt x="53" y="125"/>
                        <a:pt x="54" y="125"/>
                      </a:cubicBezTo>
                      <a:cubicBezTo>
                        <a:pt x="57" y="125"/>
                        <a:pt x="59" y="122"/>
                        <a:pt x="62" y="119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6"/>
                        <a:pt x="65" y="115"/>
                        <a:pt x="65" y="114"/>
                      </a:cubicBezTo>
                      <a:cubicBezTo>
                        <a:pt x="65" y="111"/>
                        <a:pt x="64" y="110"/>
                        <a:pt x="61" y="108"/>
                      </a:cubicBezTo>
                      <a:cubicBezTo>
                        <a:pt x="60" y="107"/>
                        <a:pt x="60" y="107"/>
                        <a:pt x="60" y="107"/>
                      </a:cubicBezTo>
                      <a:cubicBezTo>
                        <a:pt x="60" y="107"/>
                        <a:pt x="60" y="107"/>
                        <a:pt x="60" y="107"/>
                      </a:cubicBezTo>
                      <a:cubicBezTo>
                        <a:pt x="60" y="107"/>
                        <a:pt x="60" y="107"/>
                        <a:pt x="60" y="107"/>
                      </a:cubicBezTo>
                      <a:cubicBezTo>
                        <a:pt x="66" y="101"/>
                        <a:pt x="66" y="101"/>
                        <a:pt x="66" y="101"/>
                      </a:cubicBezTo>
                      <a:cubicBezTo>
                        <a:pt x="66" y="102"/>
                        <a:pt x="67" y="101"/>
                        <a:pt x="67" y="101"/>
                      </a:cubicBezTo>
                      <a:lnTo>
                        <a:pt x="82" y="86"/>
                      </a:lnTo>
                      <a:close/>
                    </a:path>
                  </a:pathLst>
                </a:custGeom>
                <a:solidFill>
                  <a:srgbClr val="0A604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408461" y="1577436"/>
                <a:ext cx="3916822" cy="1897903"/>
                <a:chOff x="1929292" y="2062313"/>
                <a:chExt cx="3916822" cy="1897903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="" xmlns:a16="http://schemas.microsoft.com/office/drawing/2014/main" id="{67E4173A-3B88-49B5-BBF5-159E717B7CC5}"/>
                    </a:ext>
                  </a:extLst>
                </p:cNvPr>
                <p:cNvSpPr/>
                <p:nvPr/>
              </p:nvSpPr>
              <p:spPr>
                <a:xfrm>
                  <a:off x="1929292" y="2667554"/>
                  <a:ext cx="3916822" cy="1292662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lv-LV" sz="1300" b="1" dirty="0"/>
                    <a:t>LDDK </a:t>
                  </a:r>
                  <a:r>
                    <a:rPr lang="lv-LV" sz="1300" b="1" dirty="0">
                      <a:solidFill>
                        <a:srgbClr val="FF3B3B"/>
                      </a:solidFill>
                    </a:rPr>
                    <a:t>konceptuāli iebilst pret likumprojektu “Klimata likums” </a:t>
                  </a:r>
                  <a:r>
                    <a:rPr lang="lv-LV" sz="1300" dirty="0"/>
                    <a:t>esošajā redakcijā un </a:t>
                  </a:r>
                  <a:r>
                    <a:rPr lang="lv-LV" sz="1300" b="1" dirty="0"/>
                    <a:t>š.g. 14.jūlijā Eiropas Komisijas</a:t>
                  </a:r>
                  <a:r>
                    <a:rPr lang="lv-LV" sz="1300" dirty="0"/>
                    <a:t> publiskoto </a:t>
                  </a:r>
                  <a:r>
                    <a:rPr lang="lv-LV" sz="1300" b="1" dirty="0"/>
                    <a:t>tiesību </a:t>
                  </a:r>
                  <a:r>
                    <a:rPr lang="lv-LV" sz="1300" b="1" dirty="0" smtClean="0"/>
                    <a:t>aktu priekšlikumu</a:t>
                  </a:r>
                  <a:r>
                    <a:rPr lang="lv-LV" sz="1300" dirty="0"/>
                    <a:t> kopumu jeb </a:t>
                  </a:r>
                  <a:r>
                    <a:rPr lang="lv-LV" sz="1300" b="1" dirty="0">
                      <a:solidFill>
                        <a:srgbClr val="FF3B3B"/>
                      </a:solidFill>
                    </a:rPr>
                    <a:t>“</a:t>
                  </a:r>
                  <a:r>
                    <a:rPr lang="lv-LV" sz="1300" b="1" dirty="0" err="1">
                      <a:solidFill>
                        <a:srgbClr val="FF3B3B"/>
                      </a:solidFill>
                    </a:rPr>
                    <a:t>Fit</a:t>
                  </a:r>
                  <a:r>
                    <a:rPr lang="lv-LV" sz="1300" b="1" dirty="0">
                      <a:solidFill>
                        <a:srgbClr val="FF3B3B"/>
                      </a:solidFill>
                    </a:rPr>
                    <a:t> </a:t>
                  </a:r>
                  <a:r>
                    <a:rPr lang="lv-LV" sz="1300" b="1" dirty="0" err="1">
                      <a:solidFill>
                        <a:srgbClr val="FF3B3B"/>
                      </a:solidFill>
                    </a:rPr>
                    <a:t>for</a:t>
                  </a:r>
                  <a:r>
                    <a:rPr lang="lv-LV" sz="1300" b="1" dirty="0">
                      <a:solidFill>
                        <a:srgbClr val="FF3B3B"/>
                      </a:solidFill>
                    </a:rPr>
                    <a:t> 55”</a:t>
                  </a:r>
                  <a:endParaRPr lang="en-GB" sz="1300" b="1" dirty="0">
                    <a:solidFill>
                      <a:srgbClr val="FF3B3B"/>
                    </a:solidFill>
                    <a:ea typeface="Roboto" pitchFamily="2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="" xmlns:a16="http://schemas.microsoft.com/office/drawing/2014/main" id="{CA1B4A40-B10E-43ED-BDFB-6512F6F18D6B}"/>
                    </a:ext>
                  </a:extLst>
                </p:cNvPr>
                <p:cNvSpPr/>
                <p:nvPr/>
              </p:nvSpPr>
              <p:spPr>
                <a:xfrm>
                  <a:off x="2671396" y="2062313"/>
                  <a:ext cx="243261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lv-LV" sz="1600" b="1" dirty="0" smtClean="0"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1. Klimata likums</a:t>
                  </a:r>
                  <a:endParaRPr lang="en-GB" sz="1600" b="1" dirty="0"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440920" y="1451452"/>
                <a:ext cx="3995405" cy="2594787"/>
                <a:chOff x="4496737" y="1471841"/>
                <a:chExt cx="3995405" cy="2594787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4525981" y="1471841"/>
                  <a:ext cx="653932" cy="652855"/>
                  <a:chOff x="7205149" y="3576643"/>
                  <a:chExt cx="804290" cy="802965"/>
                </a:xfrm>
              </p:grpSpPr>
              <p:sp>
                <p:nvSpPr>
                  <p:cNvPr id="24" name="Oval 15">
                    <a:extLst>
                      <a:ext uri="{FF2B5EF4-FFF2-40B4-BE49-F238E27FC236}">
                        <a16:creationId xmlns="" xmlns:a16="http://schemas.microsoft.com/office/drawing/2014/main" id="{E87B4587-08D1-4622-95B0-1BA933CD1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05149" y="3584270"/>
                    <a:ext cx="793750" cy="795338"/>
                  </a:xfrm>
                  <a:prstGeom prst="ellipse">
                    <a:avLst/>
                  </a:prstGeom>
                  <a:solidFill>
                    <a:srgbClr val="F2F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Oval 16">
                    <a:extLst>
                      <a:ext uri="{FF2B5EF4-FFF2-40B4-BE49-F238E27FC236}">
                        <a16:creationId xmlns="" xmlns:a16="http://schemas.microsoft.com/office/drawing/2014/main" id="{978DF8E0-C35A-44EF-AE73-89F71A09CE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15689" y="3576643"/>
                    <a:ext cx="793750" cy="795338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 useBgFill="1">
                <p:nvSpPr>
                  <p:cNvPr id="26" name="Oval 17">
                    <a:extLst>
                      <a:ext uri="{FF2B5EF4-FFF2-40B4-BE49-F238E27FC236}">
                        <a16:creationId xmlns="" xmlns:a16="http://schemas.microsoft.com/office/drawing/2014/main" id="{9893506D-9A19-4932-895F-369ED9E03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12526" y="3675931"/>
                    <a:ext cx="600075" cy="604838"/>
                  </a:xfrm>
                  <a:prstGeom prst="ellipse">
                    <a:avLst/>
                  </a:prstGeom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24">
                    <a:extLst>
                      <a:ext uri="{FF2B5EF4-FFF2-40B4-BE49-F238E27FC236}">
                        <a16:creationId xmlns="" xmlns:a16="http://schemas.microsoft.com/office/drawing/2014/main" id="{3171E00C-2150-434E-9009-E983B94432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89210" y="3860523"/>
                    <a:ext cx="218139" cy="214312"/>
                  </a:xfrm>
                  <a:custGeom>
                    <a:avLst/>
                    <a:gdLst>
                      <a:gd name="T0" fmla="*/ 0 w 160"/>
                      <a:gd name="T1" fmla="*/ 143 h 156"/>
                      <a:gd name="T2" fmla="*/ 60 w 160"/>
                      <a:gd name="T3" fmla="*/ 156 h 156"/>
                      <a:gd name="T4" fmla="*/ 73 w 160"/>
                      <a:gd name="T5" fmla="*/ 96 h 156"/>
                      <a:gd name="T6" fmla="*/ 13 w 160"/>
                      <a:gd name="T7" fmla="*/ 83 h 156"/>
                      <a:gd name="T8" fmla="*/ 8 w 160"/>
                      <a:gd name="T9" fmla="*/ 96 h 156"/>
                      <a:gd name="T10" fmla="*/ 60 w 160"/>
                      <a:gd name="T11" fmla="*/ 91 h 156"/>
                      <a:gd name="T12" fmla="*/ 65 w 160"/>
                      <a:gd name="T13" fmla="*/ 143 h 156"/>
                      <a:gd name="T14" fmla="*/ 13 w 160"/>
                      <a:gd name="T15" fmla="*/ 148 h 156"/>
                      <a:gd name="T16" fmla="*/ 8 w 160"/>
                      <a:gd name="T17" fmla="*/ 96 h 156"/>
                      <a:gd name="T18" fmla="*/ 41 w 160"/>
                      <a:gd name="T19" fmla="*/ 70 h 156"/>
                      <a:gd name="T20" fmla="*/ 60 w 160"/>
                      <a:gd name="T21" fmla="*/ 33 h 156"/>
                      <a:gd name="T22" fmla="*/ 65 w 160"/>
                      <a:gd name="T23" fmla="*/ 33 h 156"/>
                      <a:gd name="T24" fmla="*/ 39 w 160"/>
                      <a:gd name="T25" fmla="*/ 1 h 156"/>
                      <a:gd name="T26" fmla="*/ 8 w 160"/>
                      <a:gd name="T27" fmla="*/ 27 h 156"/>
                      <a:gd name="T28" fmla="*/ 13 w 160"/>
                      <a:gd name="T29" fmla="*/ 33 h 156"/>
                      <a:gd name="T30" fmla="*/ 33 w 160"/>
                      <a:gd name="T31" fmla="*/ 70 h 156"/>
                      <a:gd name="T32" fmla="*/ 160 w 160"/>
                      <a:gd name="T33" fmla="*/ 60 h 156"/>
                      <a:gd name="T34" fmla="*/ 147 w 160"/>
                      <a:gd name="T35" fmla="*/ 0 h 156"/>
                      <a:gd name="T36" fmla="*/ 87 w 160"/>
                      <a:gd name="T37" fmla="*/ 13 h 156"/>
                      <a:gd name="T38" fmla="*/ 100 w 160"/>
                      <a:gd name="T39" fmla="*/ 73 h 156"/>
                      <a:gd name="T40" fmla="*/ 160 w 160"/>
                      <a:gd name="T41" fmla="*/ 60 h 156"/>
                      <a:gd name="T42" fmla="*/ 147 w 160"/>
                      <a:gd name="T43" fmla="*/ 65 h 156"/>
                      <a:gd name="T44" fmla="*/ 95 w 160"/>
                      <a:gd name="T45" fmla="*/ 60 h 156"/>
                      <a:gd name="T46" fmla="*/ 100 w 160"/>
                      <a:gd name="T47" fmla="*/ 8 h 156"/>
                      <a:gd name="T48" fmla="*/ 152 w 160"/>
                      <a:gd name="T49" fmla="*/ 13 h 156"/>
                      <a:gd name="T50" fmla="*/ 123 w 160"/>
                      <a:gd name="T51" fmla="*/ 82 h 156"/>
                      <a:gd name="T52" fmla="*/ 119 w 160"/>
                      <a:gd name="T53" fmla="*/ 142 h 156"/>
                      <a:gd name="T54" fmla="*/ 95 w 160"/>
                      <a:gd name="T55" fmla="*/ 123 h 156"/>
                      <a:gd name="T56" fmla="*/ 121 w 160"/>
                      <a:gd name="T57" fmla="*/ 155 h 156"/>
                      <a:gd name="T58" fmla="*/ 126 w 160"/>
                      <a:gd name="T59" fmla="*/ 155 h 156"/>
                      <a:gd name="T60" fmla="*/ 152 w 160"/>
                      <a:gd name="T61" fmla="*/ 123 h 156"/>
                      <a:gd name="T62" fmla="*/ 127 w 160"/>
                      <a:gd name="T63" fmla="*/ 142 h 156"/>
                      <a:gd name="T64" fmla="*/ 123 w 160"/>
                      <a:gd name="T65" fmla="*/ 82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60" h="156">
                        <a:moveTo>
                          <a:pt x="0" y="96"/>
                        </a:moveTo>
                        <a:cubicBezTo>
                          <a:pt x="0" y="143"/>
                          <a:pt x="0" y="143"/>
                          <a:pt x="0" y="143"/>
                        </a:cubicBezTo>
                        <a:cubicBezTo>
                          <a:pt x="0" y="150"/>
                          <a:pt x="6" y="156"/>
                          <a:pt x="13" y="156"/>
                        </a:cubicBezTo>
                        <a:cubicBezTo>
                          <a:pt x="60" y="156"/>
                          <a:pt x="60" y="156"/>
                          <a:pt x="60" y="156"/>
                        </a:cubicBezTo>
                        <a:cubicBezTo>
                          <a:pt x="67" y="156"/>
                          <a:pt x="73" y="150"/>
                          <a:pt x="73" y="143"/>
                        </a:cubicBezTo>
                        <a:cubicBezTo>
                          <a:pt x="73" y="96"/>
                          <a:pt x="73" y="96"/>
                          <a:pt x="73" y="96"/>
                        </a:cubicBezTo>
                        <a:cubicBezTo>
                          <a:pt x="73" y="89"/>
                          <a:pt x="67" y="83"/>
                          <a:pt x="60" y="83"/>
                        </a:cubicBezTo>
                        <a:cubicBezTo>
                          <a:pt x="13" y="83"/>
                          <a:pt x="13" y="83"/>
                          <a:pt x="13" y="83"/>
                        </a:cubicBezTo>
                        <a:cubicBezTo>
                          <a:pt x="6" y="83"/>
                          <a:pt x="0" y="89"/>
                          <a:pt x="0" y="96"/>
                        </a:cubicBezTo>
                        <a:close/>
                        <a:moveTo>
                          <a:pt x="8" y="96"/>
                        </a:moveTo>
                        <a:cubicBezTo>
                          <a:pt x="8" y="93"/>
                          <a:pt x="10" y="91"/>
                          <a:pt x="13" y="91"/>
                        </a:cubicBezTo>
                        <a:cubicBezTo>
                          <a:pt x="60" y="91"/>
                          <a:pt x="60" y="91"/>
                          <a:pt x="60" y="91"/>
                        </a:cubicBezTo>
                        <a:cubicBezTo>
                          <a:pt x="63" y="91"/>
                          <a:pt x="65" y="93"/>
                          <a:pt x="65" y="96"/>
                        </a:cubicBezTo>
                        <a:cubicBezTo>
                          <a:pt x="65" y="143"/>
                          <a:pt x="65" y="143"/>
                          <a:pt x="65" y="143"/>
                        </a:cubicBezTo>
                        <a:cubicBezTo>
                          <a:pt x="65" y="145"/>
                          <a:pt x="63" y="148"/>
                          <a:pt x="60" y="148"/>
                        </a:cubicBezTo>
                        <a:cubicBezTo>
                          <a:pt x="13" y="148"/>
                          <a:pt x="13" y="148"/>
                          <a:pt x="13" y="148"/>
                        </a:cubicBezTo>
                        <a:cubicBezTo>
                          <a:pt x="10" y="148"/>
                          <a:pt x="8" y="145"/>
                          <a:pt x="8" y="143"/>
                        </a:cubicBezTo>
                        <a:lnTo>
                          <a:pt x="8" y="96"/>
                        </a:lnTo>
                        <a:close/>
                        <a:moveTo>
                          <a:pt x="37" y="74"/>
                        </a:moveTo>
                        <a:cubicBezTo>
                          <a:pt x="39" y="74"/>
                          <a:pt x="41" y="72"/>
                          <a:pt x="41" y="70"/>
                        </a:cubicBezTo>
                        <a:cubicBezTo>
                          <a:pt x="41" y="14"/>
                          <a:pt x="41" y="14"/>
                          <a:pt x="41" y="14"/>
                        </a:cubicBezTo>
                        <a:cubicBezTo>
                          <a:pt x="60" y="33"/>
                          <a:pt x="60" y="33"/>
                          <a:pt x="60" y="33"/>
                        </a:cubicBezTo>
                        <a:cubicBezTo>
                          <a:pt x="61" y="34"/>
                          <a:pt x="62" y="34"/>
                          <a:pt x="63" y="34"/>
                        </a:cubicBezTo>
                        <a:cubicBezTo>
                          <a:pt x="64" y="34"/>
                          <a:pt x="65" y="34"/>
                          <a:pt x="65" y="33"/>
                        </a:cubicBezTo>
                        <a:cubicBezTo>
                          <a:pt x="67" y="31"/>
                          <a:pt x="67" y="29"/>
                          <a:pt x="65" y="27"/>
                        </a:cubicBezTo>
                        <a:cubicBezTo>
                          <a:pt x="39" y="1"/>
                          <a:pt x="39" y="1"/>
                          <a:pt x="39" y="1"/>
                        </a:cubicBezTo>
                        <a:cubicBezTo>
                          <a:pt x="38" y="0"/>
                          <a:pt x="35" y="0"/>
                          <a:pt x="34" y="1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6" y="29"/>
                          <a:pt x="6" y="31"/>
                          <a:pt x="8" y="33"/>
                        </a:cubicBezTo>
                        <a:cubicBezTo>
                          <a:pt x="9" y="34"/>
                          <a:pt x="12" y="34"/>
                          <a:pt x="13" y="33"/>
                        </a:cubicBezTo>
                        <a:cubicBezTo>
                          <a:pt x="33" y="14"/>
                          <a:pt x="33" y="14"/>
                          <a:pt x="33" y="14"/>
                        </a:cubicBezTo>
                        <a:cubicBezTo>
                          <a:pt x="33" y="70"/>
                          <a:pt x="33" y="70"/>
                          <a:pt x="33" y="70"/>
                        </a:cubicBezTo>
                        <a:cubicBezTo>
                          <a:pt x="33" y="72"/>
                          <a:pt x="34" y="74"/>
                          <a:pt x="37" y="74"/>
                        </a:cubicBezTo>
                        <a:close/>
                        <a:moveTo>
                          <a:pt x="160" y="60"/>
                        </a:moveTo>
                        <a:cubicBezTo>
                          <a:pt x="160" y="13"/>
                          <a:pt x="160" y="13"/>
                          <a:pt x="160" y="13"/>
                        </a:cubicBezTo>
                        <a:cubicBezTo>
                          <a:pt x="160" y="6"/>
                          <a:pt x="154" y="0"/>
                          <a:pt x="147" y="0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93" y="0"/>
                          <a:pt x="87" y="6"/>
                          <a:pt x="87" y="13"/>
                        </a:cubicBezTo>
                        <a:cubicBezTo>
                          <a:pt x="87" y="60"/>
                          <a:pt x="87" y="60"/>
                          <a:pt x="87" y="60"/>
                        </a:cubicBezTo>
                        <a:cubicBezTo>
                          <a:pt x="87" y="67"/>
                          <a:pt x="93" y="73"/>
                          <a:pt x="100" y="73"/>
                        </a:cubicBezTo>
                        <a:cubicBezTo>
                          <a:pt x="147" y="73"/>
                          <a:pt x="147" y="73"/>
                          <a:pt x="147" y="73"/>
                        </a:cubicBezTo>
                        <a:cubicBezTo>
                          <a:pt x="154" y="73"/>
                          <a:pt x="160" y="67"/>
                          <a:pt x="160" y="60"/>
                        </a:cubicBezTo>
                        <a:close/>
                        <a:moveTo>
                          <a:pt x="152" y="60"/>
                        </a:moveTo>
                        <a:cubicBezTo>
                          <a:pt x="152" y="63"/>
                          <a:pt x="150" y="65"/>
                          <a:pt x="147" y="65"/>
                        </a:cubicBezTo>
                        <a:cubicBezTo>
                          <a:pt x="100" y="65"/>
                          <a:pt x="100" y="65"/>
                          <a:pt x="100" y="65"/>
                        </a:cubicBezTo>
                        <a:cubicBezTo>
                          <a:pt x="97" y="65"/>
                          <a:pt x="95" y="63"/>
                          <a:pt x="95" y="60"/>
                        </a:cubicBezTo>
                        <a:cubicBezTo>
                          <a:pt x="95" y="13"/>
                          <a:pt x="95" y="13"/>
                          <a:pt x="95" y="13"/>
                        </a:cubicBezTo>
                        <a:cubicBezTo>
                          <a:pt x="95" y="10"/>
                          <a:pt x="97" y="8"/>
                          <a:pt x="100" y="8"/>
                        </a:cubicBezTo>
                        <a:cubicBezTo>
                          <a:pt x="147" y="8"/>
                          <a:pt x="147" y="8"/>
                          <a:pt x="147" y="8"/>
                        </a:cubicBezTo>
                        <a:cubicBezTo>
                          <a:pt x="150" y="8"/>
                          <a:pt x="152" y="10"/>
                          <a:pt x="152" y="13"/>
                        </a:cubicBezTo>
                        <a:lnTo>
                          <a:pt x="152" y="60"/>
                        </a:lnTo>
                        <a:close/>
                        <a:moveTo>
                          <a:pt x="123" y="82"/>
                        </a:moveTo>
                        <a:cubicBezTo>
                          <a:pt x="121" y="82"/>
                          <a:pt x="119" y="84"/>
                          <a:pt x="119" y="86"/>
                        </a:cubicBezTo>
                        <a:cubicBezTo>
                          <a:pt x="119" y="142"/>
                          <a:pt x="119" y="142"/>
                          <a:pt x="119" y="142"/>
                        </a:cubicBezTo>
                        <a:cubicBezTo>
                          <a:pt x="100" y="123"/>
                          <a:pt x="100" y="123"/>
                          <a:pt x="100" y="123"/>
                        </a:cubicBezTo>
                        <a:cubicBezTo>
                          <a:pt x="99" y="121"/>
                          <a:pt x="96" y="121"/>
                          <a:pt x="95" y="123"/>
                        </a:cubicBezTo>
                        <a:cubicBezTo>
                          <a:pt x="93" y="125"/>
                          <a:pt x="93" y="127"/>
                          <a:pt x="95" y="129"/>
                        </a:cubicBezTo>
                        <a:cubicBezTo>
                          <a:pt x="121" y="155"/>
                          <a:pt x="121" y="155"/>
                          <a:pt x="121" y="155"/>
                        </a:cubicBezTo>
                        <a:cubicBezTo>
                          <a:pt x="121" y="155"/>
                          <a:pt x="122" y="156"/>
                          <a:pt x="123" y="156"/>
                        </a:cubicBezTo>
                        <a:cubicBezTo>
                          <a:pt x="124" y="156"/>
                          <a:pt x="125" y="155"/>
                          <a:pt x="126" y="155"/>
                        </a:cubicBezTo>
                        <a:cubicBezTo>
                          <a:pt x="152" y="129"/>
                          <a:pt x="152" y="129"/>
                          <a:pt x="152" y="129"/>
                        </a:cubicBezTo>
                        <a:cubicBezTo>
                          <a:pt x="154" y="127"/>
                          <a:pt x="154" y="125"/>
                          <a:pt x="152" y="123"/>
                        </a:cubicBezTo>
                        <a:cubicBezTo>
                          <a:pt x="151" y="121"/>
                          <a:pt x="148" y="121"/>
                          <a:pt x="147" y="123"/>
                        </a:cubicBezTo>
                        <a:cubicBezTo>
                          <a:pt x="127" y="142"/>
                          <a:pt x="127" y="142"/>
                          <a:pt x="127" y="142"/>
                        </a:cubicBezTo>
                        <a:cubicBezTo>
                          <a:pt x="127" y="86"/>
                          <a:pt x="127" y="86"/>
                          <a:pt x="127" y="86"/>
                        </a:cubicBezTo>
                        <a:cubicBezTo>
                          <a:pt x="127" y="84"/>
                          <a:pt x="126" y="82"/>
                          <a:pt x="123" y="82"/>
                        </a:cubicBezTo>
                        <a:close/>
                      </a:path>
                    </a:pathLst>
                  </a:custGeom>
                  <a:solidFill>
                    <a:srgbClr val="27937E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27937E"/>
                      </a:solidFill>
                    </a:endParaRPr>
                  </a:p>
                </p:txBody>
              </p: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4496737" y="1558942"/>
                  <a:ext cx="3995405" cy="2507686"/>
                  <a:chOff x="1562050" y="3894908"/>
                  <a:chExt cx="3250843" cy="2507686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="" xmlns:a16="http://schemas.microsoft.com/office/drawing/2014/main" id="{69C3051D-3A5F-4C36-8A1E-F3907DFCE51A}"/>
                      </a:ext>
                    </a:extLst>
                  </p:cNvPr>
                  <p:cNvSpPr/>
                  <p:nvPr/>
                </p:nvSpPr>
                <p:spPr>
                  <a:xfrm>
                    <a:off x="1562050" y="4509768"/>
                    <a:ext cx="3250843" cy="18928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lv-LV" sz="1300" b="1" dirty="0"/>
                      <a:t>Klimata likumā</a:t>
                    </a:r>
                    <a:r>
                      <a:rPr lang="lv-LV" sz="1300" dirty="0"/>
                      <a:t> ir jānostiprina </a:t>
                    </a:r>
                    <a:r>
                      <a:rPr lang="lv-LV" sz="1300" b="1" dirty="0" err="1"/>
                      <a:t>starpinstitucionāla</a:t>
                    </a:r>
                    <a:r>
                      <a:rPr lang="lv-LV" sz="1300" b="1" dirty="0"/>
                      <a:t> koordinācijas sistēma un sadarbība</a:t>
                    </a:r>
                    <a:r>
                      <a:rPr lang="lv-LV" sz="1300" dirty="0"/>
                      <a:t> visaugstākajā līmenī pārejai uz </a:t>
                    </a:r>
                    <a:r>
                      <a:rPr lang="lv-LV" sz="1300" dirty="0" err="1"/>
                      <a:t>klimatneitrālu</a:t>
                    </a:r>
                    <a:r>
                      <a:rPr lang="lv-LV" sz="1300" dirty="0"/>
                      <a:t> </a:t>
                    </a:r>
                    <a:r>
                      <a:rPr lang="lv-LV" sz="1300" dirty="0" smtClean="0"/>
                      <a:t>ekonomiku. Jānostiprina likuma </a:t>
                    </a:r>
                    <a:r>
                      <a:rPr lang="lv-LV" sz="1300" dirty="0"/>
                      <a:t>sasaiste ar attīstības plānošanas dokumentiem – NIP pamatnostādnēm un </a:t>
                    </a:r>
                    <a:r>
                      <a:rPr lang="lv-LV" sz="1300" dirty="0" smtClean="0"/>
                      <a:t>NKEP</a:t>
                    </a:r>
                    <a:endParaRPr lang="en-GB" sz="1300" dirty="0">
                      <a:solidFill>
                        <a:srgbClr val="000000"/>
                      </a:solidFill>
                      <a:ea typeface="Roboto" pitchFamily="2" charset="0"/>
                      <a:cs typeface="Open Sans Light" panose="020B0306030504020204" pitchFamily="34" charset="0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="" xmlns:a16="http://schemas.microsoft.com/office/drawing/2014/main" id="{A3E7F814-2CFC-4219-AF12-2D7832A882A4}"/>
                      </a:ext>
                    </a:extLst>
                  </p:cNvPr>
                  <p:cNvSpPr/>
                  <p:nvPr/>
                </p:nvSpPr>
                <p:spPr>
                  <a:xfrm>
                    <a:off x="2116612" y="3894908"/>
                    <a:ext cx="232549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lv-LV" sz="1600" b="1" dirty="0" smtClean="0"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2. </a:t>
                    </a:r>
                    <a:r>
                      <a:rPr lang="lv-LV" sz="1600" b="1" dirty="0"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Koordinācijas sistēma </a:t>
                    </a:r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8492143" y="1547463"/>
                <a:ext cx="3498274" cy="1854204"/>
                <a:chOff x="291495" y="4173087"/>
                <a:chExt cx="3498274" cy="1854204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="" xmlns:a16="http://schemas.microsoft.com/office/drawing/2014/main" id="{58BF94D1-2A21-4825-89CB-E11751004BCE}"/>
                    </a:ext>
                  </a:extLst>
                </p:cNvPr>
                <p:cNvSpPr/>
                <p:nvPr/>
              </p:nvSpPr>
              <p:spPr>
                <a:xfrm>
                  <a:off x="291495" y="4734629"/>
                  <a:ext cx="3498274" cy="12926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lv-LV" sz="1300" b="1" dirty="0" smtClean="0"/>
                    <a:t>Sadarbībā </a:t>
                  </a:r>
                  <a:r>
                    <a:rPr lang="lv-LV" sz="1300" b="1" dirty="0"/>
                    <a:t>ar nozarēm </a:t>
                  </a:r>
                  <a:r>
                    <a:rPr lang="lv-LV" sz="1300" dirty="0" smtClean="0"/>
                    <a:t>precīzi </a:t>
                  </a:r>
                  <a:r>
                    <a:rPr lang="lv-LV" sz="1300" dirty="0"/>
                    <a:t>definēt </a:t>
                  </a:r>
                  <a:r>
                    <a:rPr lang="lv-LV" sz="1300" b="1" dirty="0" smtClean="0"/>
                    <a:t>Latvijas </a:t>
                  </a:r>
                  <a:r>
                    <a:rPr lang="lv-LV" sz="1300" b="1" dirty="0"/>
                    <a:t>sasniedzamos mērķus</a:t>
                  </a:r>
                  <a:r>
                    <a:rPr lang="lv-LV" sz="1300" dirty="0"/>
                    <a:t> un virzībā uz to sasniegšanu steidzami veikt galveno </a:t>
                  </a:r>
                  <a:r>
                    <a:rPr lang="lv-LV" sz="1300" dirty="0" smtClean="0"/>
                    <a:t>SEG </a:t>
                  </a:r>
                  <a:r>
                    <a:rPr lang="lv-LV" sz="1300" dirty="0"/>
                    <a:t>emisiju emitētāju </a:t>
                  </a:r>
                  <a:r>
                    <a:rPr lang="lv-LV" sz="1300" b="1" dirty="0"/>
                    <a:t>nozaru jeb jomu izpēti</a:t>
                  </a:r>
                  <a:endParaRPr lang="en-GB" sz="1300" b="1" dirty="0">
                    <a:solidFill>
                      <a:srgbClr val="000000"/>
                    </a:solidFill>
                    <a:ea typeface="Roboto" pitchFamily="2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="" xmlns:a16="http://schemas.microsoft.com/office/drawing/2014/main" id="{A2961ADD-3389-498C-80F1-5C55CAEB9C70}"/>
                    </a:ext>
                  </a:extLst>
                </p:cNvPr>
                <p:cNvSpPr/>
                <p:nvPr/>
              </p:nvSpPr>
              <p:spPr>
                <a:xfrm>
                  <a:off x="967080" y="4173087"/>
                  <a:ext cx="214710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lv-LV" sz="1600" b="1" dirty="0"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3. </a:t>
                  </a:r>
                  <a:r>
                    <a:rPr lang="lv-LV" sz="1600" b="1" dirty="0" smtClean="0">
                      <a:latin typeface="Century Gothic" panose="020B050202020202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SEG emisijas</a:t>
                  </a:r>
                  <a:endParaRPr lang="en-GB" sz="1600" b="1" dirty="0"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380407" y="4345286"/>
            <a:ext cx="5171146" cy="2324088"/>
            <a:chOff x="554740" y="4135118"/>
            <a:chExt cx="5171146" cy="2324088"/>
          </a:xfrm>
        </p:grpSpPr>
        <p:grpSp>
          <p:nvGrpSpPr>
            <p:cNvPr id="39" name="Group 38"/>
            <p:cNvGrpSpPr/>
            <p:nvPr/>
          </p:nvGrpSpPr>
          <p:grpSpPr>
            <a:xfrm>
              <a:off x="609169" y="4135118"/>
              <a:ext cx="636181" cy="643861"/>
              <a:chOff x="5025166" y="4948243"/>
              <a:chExt cx="788988" cy="798513"/>
            </a:xfrm>
          </p:grpSpPr>
          <p:sp>
            <p:nvSpPr>
              <p:cNvPr id="29" name="Oval 20">
                <a:extLst>
                  <a:ext uri="{FF2B5EF4-FFF2-40B4-BE49-F238E27FC236}">
                    <a16:creationId xmlns="" xmlns:a16="http://schemas.microsoft.com/office/drawing/2014/main" id="{6447994C-B9CE-44DF-91D6-881E843B7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5166" y="4948243"/>
                <a:ext cx="788988" cy="79851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30" name="Oval 21">
                <a:extLst>
                  <a:ext uri="{FF2B5EF4-FFF2-40B4-BE49-F238E27FC236}">
                    <a16:creationId xmlns="" xmlns:a16="http://schemas.microsoft.com/office/drawing/2014/main" id="{0DFA422F-26F0-4E8F-8B07-8C3F9360E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8828" y="5046668"/>
                <a:ext cx="601663" cy="604838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="" xmlns:a16="http://schemas.microsoft.com/office/drawing/2014/main" id="{D45276D8-64BE-446E-9C8C-8EF5377BD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1906" y="5208384"/>
                <a:ext cx="276281" cy="273050"/>
              </a:xfrm>
              <a:custGeom>
                <a:avLst/>
                <a:gdLst>
                  <a:gd name="T0" fmla="*/ 106 w 160"/>
                  <a:gd name="T1" fmla="*/ 20 h 157"/>
                  <a:gd name="T2" fmla="*/ 147 w 160"/>
                  <a:gd name="T3" fmla="*/ 20 h 157"/>
                  <a:gd name="T4" fmla="*/ 126 w 160"/>
                  <a:gd name="T5" fmla="*/ 32 h 157"/>
                  <a:gd name="T6" fmla="*/ 126 w 160"/>
                  <a:gd name="T7" fmla="*/ 8 h 157"/>
                  <a:gd name="T8" fmla="*/ 126 w 160"/>
                  <a:gd name="T9" fmla="*/ 32 h 157"/>
                  <a:gd name="T10" fmla="*/ 100 w 160"/>
                  <a:gd name="T11" fmla="*/ 20 h 157"/>
                  <a:gd name="T12" fmla="*/ 60 w 160"/>
                  <a:gd name="T13" fmla="*/ 20 h 157"/>
                  <a:gd name="T14" fmla="*/ 80 w 160"/>
                  <a:gd name="T15" fmla="*/ 8 h 157"/>
                  <a:gd name="T16" fmla="*/ 80 w 160"/>
                  <a:gd name="T17" fmla="*/ 32 h 157"/>
                  <a:gd name="T18" fmla="*/ 80 w 160"/>
                  <a:gd name="T19" fmla="*/ 8 h 157"/>
                  <a:gd name="T20" fmla="*/ 123 w 160"/>
                  <a:gd name="T21" fmla="*/ 44 h 157"/>
                  <a:gd name="T22" fmla="*/ 123 w 160"/>
                  <a:gd name="T23" fmla="*/ 53 h 157"/>
                  <a:gd name="T24" fmla="*/ 152 w 160"/>
                  <a:gd name="T25" fmla="*/ 65 h 157"/>
                  <a:gd name="T26" fmla="*/ 144 w 160"/>
                  <a:gd name="T27" fmla="*/ 101 h 157"/>
                  <a:gd name="T28" fmla="*/ 141 w 160"/>
                  <a:gd name="T29" fmla="*/ 141 h 157"/>
                  <a:gd name="T30" fmla="*/ 115 w 160"/>
                  <a:gd name="T31" fmla="*/ 149 h 157"/>
                  <a:gd name="T32" fmla="*/ 115 w 160"/>
                  <a:gd name="T33" fmla="*/ 157 h 157"/>
                  <a:gd name="T34" fmla="*/ 149 w 160"/>
                  <a:gd name="T35" fmla="*/ 141 h 157"/>
                  <a:gd name="T36" fmla="*/ 160 w 160"/>
                  <a:gd name="T37" fmla="*/ 90 h 157"/>
                  <a:gd name="T38" fmla="*/ 140 w 160"/>
                  <a:gd name="T39" fmla="*/ 44 h 157"/>
                  <a:gd name="T40" fmla="*/ 89 w 160"/>
                  <a:gd name="T41" fmla="*/ 157 h 157"/>
                  <a:gd name="T42" fmla="*/ 105 w 160"/>
                  <a:gd name="T43" fmla="*/ 108 h 157"/>
                  <a:gd name="T44" fmla="*/ 116 w 160"/>
                  <a:gd name="T45" fmla="*/ 64 h 157"/>
                  <a:gd name="T46" fmla="*/ 64 w 160"/>
                  <a:gd name="T47" fmla="*/ 44 h 157"/>
                  <a:gd name="T48" fmla="*/ 44 w 160"/>
                  <a:gd name="T49" fmla="*/ 90 h 157"/>
                  <a:gd name="T50" fmla="*/ 55 w 160"/>
                  <a:gd name="T51" fmla="*/ 141 h 157"/>
                  <a:gd name="T52" fmla="*/ 52 w 160"/>
                  <a:gd name="T53" fmla="*/ 90 h 157"/>
                  <a:gd name="T54" fmla="*/ 64 w 160"/>
                  <a:gd name="T55" fmla="*/ 52 h 157"/>
                  <a:gd name="T56" fmla="*/ 108 w 160"/>
                  <a:gd name="T57" fmla="*/ 64 h 157"/>
                  <a:gd name="T58" fmla="*/ 100 w 160"/>
                  <a:gd name="T59" fmla="*/ 101 h 157"/>
                  <a:gd name="T60" fmla="*/ 97 w 160"/>
                  <a:gd name="T61" fmla="*/ 141 h 157"/>
                  <a:gd name="T62" fmla="*/ 71 w 160"/>
                  <a:gd name="T63" fmla="*/ 149 h 157"/>
                  <a:gd name="T64" fmla="*/ 63 w 160"/>
                  <a:gd name="T65" fmla="*/ 105 h 157"/>
                  <a:gd name="T66" fmla="*/ 52 w 160"/>
                  <a:gd name="T67" fmla="*/ 90 h 157"/>
                  <a:gd name="T68" fmla="*/ 34 w 160"/>
                  <a:gd name="T69" fmla="*/ 0 h 157"/>
                  <a:gd name="T70" fmla="*/ 34 w 160"/>
                  <a:gd name="T71" fmla="*/ 40 h 157"/>
                  <a:gd name="T72" fmla="*/ 21 w 160"/>
                  <a:gd name="T73" fmla="*/ 20 h 157"/>
                  <a:gd name="T74" fmla="*/ 46 w 160"/>
                  <a:gd name="T75" fmla="*/ 20 h 157"/>
                  <a:gd name="T76" fmla="*/ 21 w 160"/>
                  <a:gd name="T77" fmla="*/ 20 h 157"/>
                  <a:gd name="T78" fmla="*/ 45 w 160"/>
                  <a:gd name="T79" fmla="*/ 157 h 157"/>
                  <a:gd name="T80" fmla="*/ 45 w 160"/>
                  <a:gd name="T81" fmla="*/ 149 h 157"/>
                  <a:gd name="T82" fmla="*/ 19 w 160"/>
                  <a:gd name="T83" fmla="*/ 141 h 157"/>
                  <a:gd name="T84" fmla="*/ 16 w 160"/>
                  <a:gd name="T85" fmla="*/ 101 h 157"/>
                  <a:gd name="T86" fmla="*/ 8 w 160"/>
                  <a:gd name="T87" fmla="*/ 64 h 157"/>
                  <a:gd name="T88" fmla="*/ 37 w 160"/>
                  <a:gd name="T89" fmla="*/ 52 h 157"/>
                  <a:gd name="T90" fmla="*/ 37 w 160"/>
                  <a:gd name="T91" fmla="*/ 44 h 157"/>
                  <a:gd name="T92" fmla="*/ 0 w 160"/>
                  <a:gd name="T93" fmla="*/ 64 h 157"/>
                  <a:gd name="T94" fmla="*/ 11 w 160"/>
                  <a:gd name="T95" fmla="*/ 108 h 157"/>
                  <a:gd name="T96" fmla="*/ 26 w 160"/>
                  <a:gd name="T9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0" h="157">
                    <a:moveTo>
                      <a:pt x="126" y="0"/>
                    </a:moveTo>
                    <a:cubicBezTo>
                      <a:pt x="115" y="0"/>
                      <a:pt x="106" y="9"/>
                      <a:pt x="106" y="20"/>
                    </a:cubicBezTo>
                    <a:cubicBezTo>
                      <a:pt x="106" y="31"/>
                      <a:pt x="115" y="40"/>
                      <a:pt x="126" y="40"/>
                    </a:cubicBezTo>
                    <a:cubicBezTo>
                      <a:pt x="138" y="40"/>
                      <a:pt x="147" y="31"/>
                      <a:pt x="147" y="20"/>
                    </a:cubicBezTo>
                    <a:cubicBezTo>
                      <a:pt x="147" y="9"/>
                      <a:pt x="138" y="0"/>
                      <a:pt x="126" y="0"/>
                    </a:cubicBezTo>
                    <a:close/>
                    <a:moveTo>
                      <a:pt x="126" y="32"/>
                    </a:moveTo>
                    <a:cubicBezTo>
                      <a:pt x="120" y="32"/>
                      <a:pt x="114" y="27"/>
                      <a:pt x="114" y="20"/>
                    </a:cubicBezTo>
                    <a:cubicBezTo>
                      <a:pt x="114" y="13"/>
                      <a:pt x="120" y="8"/>
                      <a:pt x="126" y="8"/>
                    </a:cubicBezTo>
                    <a:cubicBezTo>
                      <a:pt x="133" y="8"/>
                      <a:pt x="139" y="13"/>
                      <a:pt x="139" y="20"/>
                    </a:cubicBezTo>
                    <a:cubicBezTo>
                      <a:pt x="139" y="27"/>
                      <a:pt x="133" y="32"/>
                      <a:pt x="126" y="32"/>
                    </a:cubicBezTo>
                    <a:close/>
                    <a:moveTo>
                      <a:pt x="80" y="40"/>
                    </a:moveTo>
                    <a:cubicBezTo>
                      <a:pt x="91" y="40"/>
                      <a:pt x="100" y="31"/>
                      <a:pt x="100" y="20"/>
                    </a:cubicBezTo>
                    <a:cubicBezTo>
                      <a:pt x="100" y="9"/>
                      <a:pt x="91" y="0"/>
                      <a:pt x="80" y="0"/>
                    </a:cubicBezTo>
                    <a:cubicBezTo>
                      <a:pt x="69" y="0"/>
                      <a:pt x="60" y="9"/>
                      <a:pt x="60" y="20"/>
                    </a:cubicBezTo>
                    <a:cubicBezTo>
                      <a:pt x="60" y="31"/>
                      <a:pt x="69" y="40"/>
                      <a:pt x="80" y="40"/>
                    </a:cubicBezTo>
                    <a:close/>
                    <a:moveTo>
                      <a:pt x="80" y="8"/>
                    </a:moveTo>
                    <a:cubicBezTo>
                      <a:pt x="87" y="8"/>
                      <a:pt x="92" y="13"/>
                      <a:pt x="92" y="20"/>
                    </a:cubicBezTo>
                    <a:cubicBezTo>
                      <a:pt x="92" y="27"/>
                      <a:pt x="87" y="32"/>
                      <a:pt x="80" y="32"/>
                    </a:cubicBezTo>
                    <a:cubicBezTo>
                      <a:pt x="73" y="32"/>
                      <a:pt x="68" y="27"/>
                      <a:pt x="68" y="20"/>
                    </a:cubicBezTo>
                    <a:cubicBezTo>
                      <a:pt x="68" y="13"/>
                      <a:pt x="73" y="8"/>
                      <a:pt x="80" y="8"/>
                    </a:cubicBezTo>
                    <a:close/>
                    <a:moveTo>
                      <a:pt x="140" y="44"/>
                    </a:moveTo>
                    <a:cubicBezTo>
                      <a:pt x="123" y="44"/>
                      <a:pt x="123" y="44"/>
                      <a:pt x="123" y="44"/>
                    </a:cubicBezTo>
                    <a:cubicBezTo>
                      <a:pt x="121" y="44"/>
                      <a:pt x="119" y="46"/>
                      <a:pt x="119" y="48"/>
                    </a:cubicBezTo>
                    <a:cubicBezTo>
                      <a:pt x="119" y="51"/>
                      <a:pt x="121" y="53"/>
                      <a:pt x="123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7" y="53"/>
                      <a:pt x="152" y="58"/>
                      <a:pt x="152" y="65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5"/>
                      <a:pt x="149" y="100"/>
                      <a:pt x="144" y="101"/>
                    </a:cubicBezTo>
                    <a:cubicBezTo>
                      <a:pt x="143" y="102"/>
                      <a:pt x="141" y="103"/>
                      <a:pt x="141" y="105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46"/>
                      <a:pt x="138" y="149"/>
                      <a:pt x="134" y="149"/>
                    </a:cubicBezTo>
                    <a:cubicBezTo>
                      <a:pt x="115" y="149"/>
                      <a:pt x="115" y="149"/>
                      <a:pt x="115" y="149"/>
                    </a:cubicBezTo>
                    <a:cubicBezTo>
                      <a:pt x="113" y="149"/>
                      <a:pt x="111" y="151"/>
                      <a:pt x="111" y="153"/>
                    </a:cubicBezTo>
                    <a:cubicBezTo>
                      <a:pt x="111" y="155"/>
                      <a:pt x="113" y="157"/>
                      <a:pt x="115" y="157"/>
                    </a:cubicBezTo>
                    <a:cubicBezTo>
                      <a:pt x="134" y="157"/>
                      <a:pt x="134" y="157"/>
                      <a:pt x="134" y="157"/>
                    </a:cubicBezTo>
                    <a:cubicBezTo>
                      <a:pt x="142" y="157"/>
                      <a:pt x="149" y="150"/>
                      <a:pt x="149" y="141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56" y="104"/>
                      <a:pt x="160" y="97"/>
                      <a:pt x="160" y="90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53"/>
                      <a:pt x="151" y="44"/>
                      <a:pt x="140" y="44"/>
                    </a:cubicBezTo>
                    <a:close/>
                    <a:moveTo>
                      <a:pt x="71" y="157"/>
                    </a:moveTo>
                    <a:cubicBezTo>
                      <a:pt x="89" y="157"/>
                      <a:pt x="89" y="157"/>
                      <a:pt x="89" y="157"/>
                    </a:cubicBezTo>
                    <a:cubicBezTo>
                      <a:pt x="98" y="157"/>
                      <a:pt x="105" y="150"/>
                      <a:pt x="105" y="141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11" y="104"/>
                      <a:pt x="116" y="97"/>
                      <a:pt x="116" y="90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53"/>
                      <a:pt x="107" y="44"/>
                      <a:pt x="96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3" y="44"/>
                      <a:pt x="44" y="53"/>
                      <a:pt x="44" y="64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7"/>
                      <a:pt x="49" y="104"/>
                      <a:pt x="55" y="108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55" y="150"/>
                      <a:pt x="62" y="157"/>
                      <a:pt x="71" y="157"/>
                    </a:cubicBezTo>
                    <a:close/>
                    <a:moveTo>
                      <a:pt x="52" y="90"/>
                    </a:move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58"/>
                      <a:pt x="58" y="52"/>
                      <a:pt x="64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102" y="52"/>
                      <a:pt x="108" y="58"/>
                      <a:pt x="108" y="64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5"/>
                      <a:pt x="104" y="100"/>
                      <a:pt x="100" y="101"/>
                    </a:cubicBezTo>
                    <a:cubicBezTo>
                      <a:pt x="98" y="102"/>
                      <a:pt x="97" y="103"/>
                      <a:pt x="97" y="105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97" y="146"/>
                      <a:pt x="94" y="149"/>
                      <a:pt x="89" y="149"/>
                    </a:cubicBezTo>
                    <a:cubicBezTo>
                      <a:pt x="71" y="149"/>
                      <a:pt x="71" y="149"/>
                      <a:pt x="71" y="149"/>
                    </a:cubicBezTo>
                    <a:cubicBezTo>
                      <a:pt x="67" y="149"/>
                      <a:pt x="63" y="146"/>
                      <a:pt x="63" y="141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3" y="103"/>
                      <a:pt x="62" y="102"/>
                      <a:pt x="60" y="101"/>
                    </a:cubicBezTo>
                    <a:cubicBezTo>
                      <a:pt x="56" y="100"/>
                      <a:pt x="52" y="95"/>
                      <a:pt x="52" y="90"/>
                    </a:cubicBezTo>
                    <a:close/>
                    <a:moveTo>
                      <a:pt x="54" y="20"/>
                    </a:moveTo>
                    <a:cubicBezTo>
                      <a:pt x="54" y="9"/>
                      <a:pt x="45" y="0"/>
                      <a:pt x="34" y="0"/>
                    </a:cubicBezTo>
                    <a:cubicBezTo>
                      <a:pt x="22" y="0"/>
                      <a:pt x="13" y="9"/>
                      <a:pt x="13" y="20"/>
                    </a:cubicBezTo>
                    <a:cubicBezTo>
                      <a:pt x="13" y="31"/>
                      <a:pt x="22" y="40"/>
                      <a:pt x="34" y="40"/>
                    </a:cubicBezTo>
                    <a:cubicBezTo>
                      <a:pt x="45" y="40"/>
                      <a:pt x="54" y="31"/>
                      <a:pt x="54" y="20"/>
                    </a:cubicBezTo>
                    <a:close/>
                    <a:moveTo>
                      <a:pt x="21" y="20"/>
                    </a:moveTo>
                    <a:cubicBezTo>
                      <a:pt x="21" y="13"/>
                      <a:pt x="27" y="8"/>
                      <a:pt x="34" y="8"/>
                    </a:cubicBezTo>
                    <a:cubicBezTo>
                      <a:pt x="40" y="8"/>
                      <a:pt x="46" y="13"/>
                      <a:pt x="46" y="20"/>
                    </a:cubicBezTo>
                    <a:cubicBezTo>
                      <a:pt x="46" y="27"/>
                      <a:pt x="40" y="32"/>
                      <a:pt x="34" y="32"/>
                    </a:cubicBezTo>
                    <a:cubicBezTo>
                      <a:pt x="27" y="32"/>
                      <a:pt x="21" y="27"/>
                      <a:pt x="21" y="20"/>
                    </a:cubicBezTo>
                    <a:close/>
                    <a:moveTo>
                      <a:pt x="26" y="157"/>
                    </a:moveTo>
                    <a:cubicBezTo>
                      <a:pt x="45" y="157"/>
                      <a:pt x="45" y="157"/>
                      <a:pt x="45" y="157"/>
                    </a:cubicBezTo>
                    <a:cubicBezTo>
                      <a:pt x="47" y="157"/>
                      <a:pt x="49" y="155"/>
                      <a:pt x="49" y="153"/>
                    </a:cubicBezTo>
                    <a:cubicBezTo>
                      <a:pt x="49" y="151"/>
                      <a:pt x="47" y="149"/>
                      <a:pt x="45" y="149"/>
                    </a:cubicBezTo>
                    <a:cubicBezTo>
                      <a:pt x="26" y="149"/>
                      <a:pt x="26" y="149"/>
                      <a:pt x="26" y="149"/>
                    </a:cubicBezTo>
                    <a:cubicBezTo>
                      <a:pt x="22" y="149"/>
                      <a:pt x="19" y="146"/>
                      <a:pt x="19" y="141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3"/>
                      <a:pt x="17" y="102"/>
                      <a:pt x="16" y="101"/>
                    </a:cubicBezTo>
                    <a:cubicBezTo>
                      <a:pt x="11" y="100"/>
                      <a:pt x="8" y="95"/>
                      <a:pt x="8" y="9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58"/>
                      <a:pt x="13" y="52"/>
                      <a:pt x="20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9" y="52"/>
                      <a:pt x="41" y="51"/>
                      <a:pt x="41" y="48"/>
                    </a:cubicBezTo>
                    <a:cubicBezTo>
                      <a:pt x="41" y="46"/>
                      <a:pt x="39" y="44"/>
                      <a:pt x="37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9" y="44"/>
                      <a:pt x="0" y="53"/>
                      <a:pt x="0" y="6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7"/>
                      <a:pt x="4" y="104"/>
                      <a:pt x="11" y="108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50"/>
                      <a:pt x="18" y="157"/>
                      <a:pt x="26" y="157"/>
                    </a:cubicBezTo>
                    <a:close/>
                  </a:path>
                </a:pathLst>
              </a:custGeom>
              <a:solidFill>
                <a:srgbClr val="27937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54740" y="4247915"/>
              <a:ext cx="5171146" cy="2211291"/>
              <a:chOff x="268759" y="5094617"/>
              <a:chExt cx="5171146" cy="2211291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0A1B395B-1C68-4DC1-8888-12C7340217B9}"/>
                  </a:ext>
                </a:extLst>
              </p:cNvPr>
              <p:cNvSpPr/>
              <p:nvPr/>
            </p:nvSpPr>
            <p:spPr>
              <a:xfrm>
                <a:off x="268759" y="5713164"/>
                <a:ext cx="5171146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lv-LV" sz="1300" dirty="0"/>
                  <a:t>LDDK</a:t>
                </a:r>
                <a:r>
                  <a:rPr lang="lv-LV" sz="1300" b="1" dirty="0"/>
                  <a:t> iebilst</a:t>
                </a:r>
                <a:r>
                  <a:rPr lang="lv-LV" sz="1300" dirty="0"/>
                  <a:t> pret </a:t>
                </a:r>
                <a:r>
                  <a:rPr lang="lv-LV" sz="1300" dirty="0" smtClean="0"/>
                  <a:t>EM piedāvāto </a:t>
                </a:r>
                <a:r>
                  <a:rPr lang="lv-LV" sz="1300" dirty="0" err="1"/>
                  <a:t>protokollēmuma</a:t>
                </a:r>
                <a:r>
                  <a:rPr lang="lv-LV" sz="1300" dirty="0"/>
                  <a:t> projekta 3. un 4. punktu </a:t>
                </a:r>
                <a:r>
                  <a:rPr lang="lv-LV" sz="1300" dirty="0" smtClean="0"/>
                  <a:t>par ekspertu </a:t>
                </a:r>
                <a:r>
                  <a:rPr lang="lv-LV" sz="1300" dirty="0"/>
                  <a:t>darba grupu </a:t>
                </a:r>
                <a:r>
                  <a:rPr lang="lv-LV" sz="1300" dirty="0" smtClean="0"/>
                  <a:t>izveidi. To veidošana </a:t>
                </a:r>
                <a:r>
                  <a:rPr lang="lv-LV" sz="1300" dirty="0"/>
                  <a:t>pirms </a:t>
                </a:r>
                <a:r>
                  <a:rPr lang="lv-LV" sz="1300" b="1" dirty="0"/>
                  <a:t>Latvijas valsts sasniedzamo mērķu definēšanas </a:t>
                </a:r>
                <a:r>
                  <a:rPr lang="lv-LV" sz="1300" dirty="0"/>
                  <a:t>sadrumstalo koordinācijas </a:t>
                </a:r>
                <a:r>
                  <a:rPr lang="lv-LV" sz="1300" dirty="0" smtClean="0"/>
                  <a:t>sistēmu. Darba </a:t>
                </a:r>
                <a:r>
                  <a:rPr lang="lv-LV" sz="1300" dirty="0"/>
                  <a:t>grupās </a:t>
                </a:r>
                <a:r>
                  <a:rPr lang="lv-LV" sz="1300" dirty="0" smtClean="0"/>
                  <a:t>ir nepietiekami </a:t>
                </a:r>
                <a:r>
                  <a:rPr lang="lv-LV" sz="1300" dirty="0"/>
                  <a:t>pārstāvēti uzņēmēju un nozaru asociāciju un zinātnieku </a:t>
                </a:r>
                <a:r>
                  <a:rPr lang="lv-LV" sz="1300" dirty="0" smtClean="0"/>
                  <a:t>pārstāvji </a:t>
                </a:r>
                <a:endParaRPr lang="lv-LV" sz="130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8754C22B-5D78-419E-B533-CBB390615814}"/>
                  </a:ext>
                </a:extLst>
              </p:cNvPr>
              <p:cNvSpPr/>
              <p:nvPr/>
            </p:nvSpPr>
            <p:spPr>
              <a:xfrm>
                <a:off x="1034891" y="5094617"/>
                <a:ext cx="2119496" cy="41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lv-LV" sz="1600" b="1" dirty="0"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4. </a:t>
                </a:r>
                <a:r>
                  <a:rPr lang="lv-LV" sz="1600" b="1" dirty="0" smtClean="0"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Darba grupa</a:t>
                </a:r>
                <a:endParaRPr lang="en-GB" sz="1600" b="1" dirty="0"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913574" y="4345286"/>
            <a:ext cx="4508308" cy="1723010"/>
            <a:chOff x="5876663" y="4135118"/>
            <a:chExt cx="4508308" cy="1723010"/>
          </a:xfrm>
        </p:grpSpPr>
        <p:grpSp>
          <p:nvGrpSpPr>
            <p:cNvPr id="37" name="Group 36"/>
            <p:cNvGrpSpPr/>
            <p:nvPr/>
          </p:nvGrpSpPr>
          <p:grpSpPr>
            <a:xfrm rot="5400000">
              <a:off x="5957150" y="4133735"/>
              <a:ext cx="690069" cy="692835"/>
              <a:chOff x="3002230" y="2031398"/>
              <a:chExt cx="792163" cy="795338"/>
            </a:xfrm>
          </p:grpSpPr>
          <p:sp>
            <p:nvSpPr>
              <p:cNvPr id="31" name="Oval 22">
                <a:extLst>
                  <a:ext uri="{FF2B5EF4-FFF2-40B4-BE49-F238E27FC236}">
                    <a16:creationId xmlns="" xmlns:a16="http://schemas.microsoft.com/office/drawing/2014/main" id="{91659ECB-78D0-41CE-93A0-C7C667A74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2230" y="2031398"/>
                <a:ext cx="792163" cy="79533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 useBgFill="1">
            <p:nvSpPr>
              <p:cNvPr id="32" name="Oval 23">
                <a:extLst>
                  <a:ext uri="{FF2B5EF4-FFF2-40B4-BE49-F238E27FC236}">
                    <a16:creationId xmlns="" xmlns:a16="http://schemas.microsoft.com/office/drawing/2014/main" id="{7B9BA120-5C59-4822-A0F9-564F08F05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5893" y="2126648"/>
                <a:ext cx="601663" cy="604838"/>
              </a:xfrm>
              <a:prstGeom prst="ellipse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="" xmlns:a16="http://schemas.microsoft.com/office/drawing/2014/main" id="{E67BE26E-6DE5-4688-9467-4A65CC0B62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4060" y="2326693"/>
                <a:ext cx="230047" cy="229079"/>
              </a:xfrm>
              <a:custGeom>
                <a:avLst/>
                <a:gdLst>
                  <a:gd name="T0" fmla="*/ 264 w 277"/>
                  <a:gd name="T1" fmla="*/ 169 h 276"/>
                  <a:gd name="T2" fmla="*/ 231 w 277"/>
                  <a:gd name="T3" fmla="*/ 48 h 276"/>
                  <a:gd name="T4" fmla="*/ 220 w 277"/>
                  <a:gd name="T5" fmla="*/ 53 h 276"/>
                  <a:gd name="T6" fmla="*/ 216 w 277"/>
                  <a:gd name="T7" fmla="*/ 73 h 276"/>
                  <a:gd name="T8" fmla="*/ 162 w 277"/>
                  <a:gd name="T9" fmla="*/ 4 h 276"/>
                  <a:gd name="T10" fmla="*/ 153 w 277"/>
                  <a:gd name="T11" fmla="*/ 10 h 276"/>
                  <a:gd name="T12" fmla="*/ 142 w 277"/>
                  <a:gd name="T13" fmla="*/ 23 h 276"/>
                  <a:gd name="T14" fmla="*/ 23 w 277"/>
                  <a:gd name="T15" fmla="*/ 20 h 276"/>
                  <a:gd name="T16" fmla="*/ 1 w 277"/>
                  <a:gd name="T17" fmla="*/ 80 h 276"/>
                  <a:gd name="T18" fmla="*/ 36 w 277"/>
                  <a:gd name="T19" fmla="*/ 150 h 276"/>
                  <a:gd name="T20" fmla="*/ 10 w 277"/>
                  <a:gd name="T21" fmla="*/ 153 h 276"/>
                  <a:gd name="T22" fmla="*/ 4 w 277"/>
                  <a:gd name="T23" fmla="*/ 162 h 276"/>
                  <a:gd name="T24" fmla="*/ 86 w 277"/>
                  <a:gd name="T25" fmla="*/ 216 h 276"/>
                  <a:gd name="T26" fmla="*/ 63 w 277"/>
                  <a:gd name="T27" fmla="*/ 220 h 276"/>
                  <a:gd name="T28" fmla="*/ 47 w 277"/>
                  <a:gd name="T29" fmla="*/ 223 h 276"/>
                  <a:gd name="T30" fmla="*/ 81 w 277"/>
                  <a:gd name="T31" fmla="*/ 253 h 276"/>
                  <a:gd name="T32" fmla="*/ 223 w 277"/>
                  <a:gd name="T33" fmla="*/ 231 h 276"/>
                  <a:gd name="T34" fmla="*/ 270 w 277"/>
                  <a:gd name="T35" fmla="*/ 276 h 276"/>
                  <a:gd name="T36" fmla="*/ 274 w 277"/>
                  <a:gd name="T37" fmla="*/ 265 h 276"/>
                  <a:gd name="T38" fmla="*/ 204 w 277"/>
                  <a:gd name="T39" fmla="*/ 195 h 276"/>
                  <a:gd name="T40" fmla="*/ 198 w 277"/>
                  <a:gd name="T41" fmla="*/ 133 h 276"/>
                  <a:gd name="T42" fmla="*/ 192 w 277"/>
                  <a:gd name="T43" fmla="*/ 183 h 276"/>
                  <a:gd name="T44" fmla="*/ 146 w 277"/>
                  <a:gd name="T45" fmla="*/ 81 h 276"/>
                  <a:gd name="T46" fmla="*/ 134 w 277"/>
                  <a:gd name="T47" fmla="*/ 81 h 276"/>
                  <a:gd name="T48" fmla="*/ 90 w 277"/>
                  <a:gd name="T49" fmla="*/ 81 h 276"/>
                  <a:gd name="T50" fmla="*/ 81 w 277"/>
                  <a:gd name="T51" fmla="*/ 89 h 276"/>
                  <a:gd name="T52" fmla="*/ 81 w 277"/>
                  <a:gd name="T53" fmla="*/ 133 h 276"/>
                  <a:gd name="T54" fmla="*/ 81 w 277"/>
                  <a:gd name="T55" fmla="*/ 145 h 276"/>
                  <a:gd name="T56" fmla="*/ 184 w 277"/>
                  <a:gd name="T57" fmla="*/ 192 h 276"/>
                  <a:gd name="T58" fmla="*/ 134 w 277"/>
                  <a:gd name="T59" fmla="*/ 198 h 276"/>
                  <a:gd name="T60" fmla="*/ 196 w 277"/>
                  <a:gd name="T61" fmla="*/ 204 h 276"/>
                  <a:gd name="T62" fmla="*/ 139 w 277"/>
                  <a:gd name="T63" fmla="*/ 256 h 276"/>
                  <a:gd name="T64" fmla="*/ 123 w 277"/>
                  <a:gd name="T65" fmla="*/ 210 h 276"/>
                  <a:gd name="T66" fmla="*/ 118 w 277"/>
                  <a:gd name="T67" fmla="*/ 200 h 276"/>
                  <a:gd name="T68" fmla="*/ 20 w 277"/>
                  <a:gd name="T69" fmla="*/ 166 h 276"/>
                  <a:gd name="T70" fmla="*/ 60 w 277"/>
                  <a:gd name="T71" fmla="*/ 145 h 276"/>
                  <a:gd name="T72" fmla="*/ 52 w 277"/>
                  <a:gd name="T73" fmla="*/ 141 h 276"/>
                  <a:gd name="T74" fmla="*/ 30 w 277"/>
                  <a:gd name="T75" fmla="*/ 30 h 276"/>
                  <a:gd name="T76" fmla="*/ 133 w 277"/>
                  <a:gd name="T77" fmla="*/ 31 h 276"/>
                  <a:gd name="T78" fmla="*/ 146 w 277"/>
                  <a:gd name="T79" fmla="*/ 60 h 276"/>
                  <a:gd name="T80" fmla="*/ 166 w 277"/>
                  <a:gd name="T81" fmla="*/ 20 h 276"/>
                  <a:gd name="T82" fmla="*/ 203 w 277"/>
                  <a:gd name="T83" fmla="*/ 124 h 276"/>
                  <a:gd name="T84" fmla="*/ 233 w 277"/>
                  <a:gd name="T85" fmla="*/ 69 h 276"/>
                  <a:gd name="T86" fmla="*/ 223 w 277"/>
                  <a:gd name="T87" fmla="*/ 21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7" h="276">
                    <a:moveTo>
                      <a:pt x="232" y="223"/>
                    </a:moveTo>
                    <a:cubicBezTo>
                      <a:pt x="248" y="206"/>
                      <a:pt x="258" y="188"/>
                      <a:pt x="264" y="169"/>
                    </a:cubicBezTo>
                    <a:cubicBezTo>
                      <a:pt x="269" y="151"/>
                      <a:pt x="270" y="133"/>
                      <a:pt x="266" y="115"/>
                    </a:cubicBezTo>
                    <a:cubicBezTo>
                      <a:pt x="258" y="76"/>
                      <a:pt x="233" y="50"/>
                      <a:pt x="231" y="48"/>
                    </a:cubicBezTo>
                    <a:cubicBezTo>
                      <a:pt x="229" y="46"/>
                      <a:pt x="226" y="45"/>
                      <a:pt x="224" y="47"/>
                    </a:cubicBezTo>
                    <a:cubicBezTo>
                      <a:pt x="221" y="48"/>
                      <a:pt x="220" y="50"/>
                      <a:pt x="220" y="53"/>
                    </a:cubicBezTo>
                    <a:cubicBezTo>
                      <a:pt x="221" y="62"/>
                      <a:pt x="221" y="75"/>
                      <a:pt x="216" y="89"/>
                    </a:cubicBezTo>
                    <a:cubicBezTo>
                      <a:pt x="216" y="83"/>
                      <a:pt x="216" y="78"/>
                      <a:pt x="216" y="73"/>
                    </a:cubicBezTo>
                    <a:cubicBezTo>
                      <a:pt x="214" y="61"/>
                      <a:pt x="211" y="50"/>
                      <a:pt x="205" y="40"/>
                    </a:cubicBezTo>
                    <a:cubicBezTo>
                      <a:pt x="194" y="22"/>
                      <a:pt x="177" y="12"/>
                      <a:pt x="162" y="4"/>
                    </a:cubicBezTo>
                    <a:cubicBezTo>
                      <a:pt x="160" y="3"/>
                      <a:pt x="158" y="3"/>
                      <a:pt x="156" y="4"/>
                    </a:cubicBezTo>
                    <a:cubicBezTo>
                      <a:pt x="154" y="5"/>
                      <a:pt x="153" y="8"/>
                      <a:pt x="153" y="10"/>
                    </a:cubicBezTo>
                    <a:cubicBezTo>
                      <a:pt x="155" y="20"/>
                      <a:pt x="154" y="27"/>
                      <a:pt x="151" y="36"/>
                    </a:cubicBezTo>
                    <a:cubicBezTo>
                      <a:pt x="149" y="31"/>
                      <a:pt x="146" y="27"/>
                      <a:pt x="142" y="23"/>
                    </a:cubicBezTo>
                    <a:cubicBezTo>
                      <a:pt x="129" y="8"/>
                      <a:pt x="109" y="0"/>
                      <a:pt x="86" y="0"/>
                    </a:cubicBezTo>
                    <a:cubicBezTo>
                      <a:pt x="66" y="0"/>
                      <a:pt x="44" y="7"/>
                      <a:pt x="23" y="20"/>
                    </a:cubicBezTo>
                    <a:cubicBezTo>
                      <a:pt x="22" y="21"/>
                      <a:pt x="21" y="21"/>
                      <a:pt x="21" y="22"/>
                    </a:cubicBezTo>
                    <a:cubicBezTo>
                      <a:pt x="9" y="42"/>
                      <a:pt x="2" y="61"/>
                      <a:pt x="1" y="80"/>
                    </a:cubicBezTo>
                    <a:cubicBezTo>
                      <a:pt x="0" y="97"/>
                      <a:pt x="3" y="112"/>
                      <a:pt x="10" y="125"/>
                    </a:cubicBezTo>
                    <a:cubicBezTo>
                      <a:pt x="17" y="137"/>
                      <a:pt x="26" y="146"/>
                      <a:pt x="36" y="150"/>
                    </a:cubicBezTo>
                    <a:cubicBezTo>
                      <a:pt x="30" y="153"/>
                      <a:pt x="25" y="154"/>
                      <a:pt x="19" y="154"/>
                    </a:cubicBezTo>
                    <a:cubicBezTo>
                      <a:pt x="17" y="154"/>
                      <a:pt x="14" y="153"/>
                      <a:pt x="10" y="153"/>
                    </a:cubicBezTo>
                    <a:cubicBezTo>
                      <a:pt x="8" y="153"/>
                      <a:pt x="6" y="154"/>
                      <a:pt x="4" y="156"/>
                    </a:cubicBezTo>
                    <a:cubicBezTo>
                      <a:pt x="3" y="157"/>
                      <a:pt x="3" y="160"/>
                      <a:pt x="4" y="162"/>
                    </a:cubicBezTo>
                    <a:cubicBezTo>
                      <a:pt x="11" y="174"/>
                      <a:pt x="19" y="187"/>
                      <a:pt x="31" y="198"/>
                    </a:cubicBezTo>
                    <a:cubicBezTo>
                      <a:pt x="46" y="210"/>
                      <a:pt x="64" y="216"/>
                      <a:pt x="86" y="216"/>
                    </a:cubicBezTo>
                    <a:cubicBezTo>
                      <a:pt x="87" y="216"/>
                      <a:pt x="88" y="216"/>
                      <a:pt x="89" y="216"/>
                    </a:cubicBezTo>
                    <a:cubicBezTo>
                      <a:pt x="81" y="219"/>
                      <a:pt x="72" y="220"/>
                      <a:pt x="63" y="220"/>
                    </a:cubicBezTo>
                    <a:cubicBezTo>
                      <a:pt x="60" y="220"/>
                      <a:pt x="56" y="220"/>
                      <a:pt x="53" y="220"/>
                    </a:cubicBezTo>
                    <a:cubicBezTo>
                      <a:pt x="51" y="220"/>
                      <a:pt x="48" y="221"/>
                      <a:pt x="47" y="223"/>
                    </a:cubicBezTo>
                    <a:cubicBezTo>
                      <a:pt x="46" y="226"/>
                      <a:pt x="46" y="228"/>
                      <a:pt x="48" y="230"/>
                    </a:cubicBezTo>
                    <a:cubicBezTo>
                      <a:pt x="51" y="233"/>
                      <a:pt x="62" y="244"/>
                      <a:pt x="81" y="253"/>
                    </a:cubicBezTo>
                    <a:cubicBezTo>
                      <a:pt x="100" y="263"/>
                      <a:pt x="120" y="268"/>
                      <a:pt x="139" y="268"/>
                    </a:cubicBezTo>
                    <a:cubicBezTo>
                      <a:pt x="169" y="268"/>
                      <a:pt x="198" y="256"/>
                      <a:pt x="223" y="231"/>
                    </a:cubicBezTo>
                    <a:cubicBezTo>
                      <a:pt x="266" y="274"/>
                      <a:pt x="266" y="274"/>
                      <a:pt x="266" y="274"/>
                    </a:cubicBezTo>
                    <a:cubicBezTo>
                      <a:pt x="267" y="275"/>
                      <a:pt x="269" y="276"/>
                      <a:pt x="270" y="276"/>
                    </a:cubicBezTo>
                    <a:cubicBezTo>
                      <a:pt x="272" y="276"/>
                      <a:pt x="273" y="275"/>
                      <a:pt x="274" y="274"/>
                    </a:cubicBezTo>
                    <a:cubicBezTo>
                      <a:pt x="277" y="272"/>
                      <a:pt x="277" y="268"/>
                      <a:pt x="274" y="265"/>
                    </a:cubicBezTo>
                    <a:lnTo>
                      <a:pt x="232" y="223"/>
                    </a:lnTo>
                    <a:close/>
                    <a:moveTo>
                      <a:pt x="204" y="195"/>
                    </a:moveTo>
                    <a:cubicBezTo>
                      <a:pt x="204" y="140"/>
                      <a:pt x="204" y="140"/>
                      <a:pt x="204" y="140"/>
                    </a:cubicBezTo>
                    <a:cubicBezTo>
                      <a:pt x="204" y="136"/>
                      <a:pt x="202" y="133"/>
                      <a:pt x="198" y="133"/>
                    </a:cubicBezTo>
                    <a:cubicBezTo>
                      <a:pt x="195" y="133"/>
                      <a:pt x="192" y="136"/>
                      <a:pt x="192" y="140"/>
                    </a:cubicBezTo>
                    <a:cubicBezTo>
                      <a:pt x="192" y="183"/>
                      <a:pt x="192" y="183"/>
                      <a:pt x="192" y="18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46" y="77"/>
                      <a:pt x="143" y="75"/>
                      <a:pt x="140" y="75"/>
                    </a:cubicBezTo>
                    <a:cubicBezTo>
                      <a:pt x="136" y="75"/>
                      <a:pt x="134" y="77"/>
                      <a:pt x="134" y="81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87" y="78"/>
                      <a:pt x="83" y="78"/>
                      <a:pt x="81" y="81"/>
                    </a:cubicBezTo>
                    <a:cubicBezTo>
                      <a:pt x="79" y="83"/>
                      <a:pt x="79" y="87"/>
                      <a:pt x="81" y="89"/>
                    </a:cubicBezTo>
                    <a:cubicBezTo>
                      <a:pt x="125" y="133"/>
                      <a:pt x="125" y="133"/>
                      <a:pt x="125" y="133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78" y="133"/>
                      <a:pt x="75" y="136"/>
                      <a:pt x="75" y="139"/>
                    </a:cubicBezTo>
                    <a:cubicBezTo>
                      <a:pt x="75" y="142"/>
                      <a:pt x="78" y="145"/>
                      <a:pt x="81" y="145"/>
                    </a:cubicBezTo>
                    <a:cubicBezTo>
                      <a:pt x="137" y="145"/>
                      <a:pt x="137" y="145"/>
                      <a:pt x="137" y="145"/>
                    </a:cubicBezTo>
                    <a:cubicBezTo>
                      <a:pt x="184" y="192"/>
                      <a:pt x="184" y="192"/>
                      <a:pt x="184" y="192"/>
                    </a:cubicBezTo>
                    <a:cubicBezTo>
                      <a:pt x="140" y="192"/>
                      <a:pt x="140" y="192"/>
                      <a:pt x="140" y="192"/>
                    </a:cubicBezTo>
                    <a:cubicBezTo>
                      <a:pt x="137" y="192"/>
                      <a:pt x="134" y="195"/>
                      <a:pt x="134" y="198"/>
                    </a:cubicBezTo>
                    <a:cubicBezTo>
                      <a:pt x="134" y="201"/>
                      <a:pt x="137" y="204"/>
                      <a:pt x="140" y="204"/>
                    </a:cubicBezTo>
                    <a:cubicBezTo>
                      <a:pt x="196" y="204"/>
                      <a:pt x="196" y="204"/>
                      <a:pt x="196" y="204"/>
                    </a:cubicBezTo>
                    <a:cubicBezTo>
                      <a:pt x="215" y="223"/>
                      <a:pt x="215" y="223"/>
                      <a:pt x="215" y="223"/>
                    </a:cubicBezTo>
                    <a:cubicBezTo>
                      <a:pt x="191" y="245"/>
                      <a:pt x="166" y="256"/>
                      <a:pt x="139" y="256"/>
                    </a:cubicBezTo>
                    <a:cubicBezTo>
                      <a:pt x="111" y="256"/>
                      <a:pt x="86" y="243"/>
                      <a:pt x="70" y="232"/>
                    </a:cubicBezTo>
                    <a:cubicBezTo>
                      <a:pt x="89" y="231"/>
                      <a:pt x="107" y="223"/>
                      <a:pt x="123" y="210"/>
                    </a:cubicBezTo>
                    <a:cubicBezTo>
                      <a:pt x="125" y="208"/>
                      <a:pt x="126" y="205"/>
                      <a:pt x="124" y="203"/>
                    </a:cubicBezTo>
                    <a:cubicBezTo>
                      <a:pt x="123" y="200"/>
                      <a:pt x="120" y="199"/>
                      <a:pt x="118" y="200"/>
                    </a:cubicBezTo>
                    <a:cubicBezTo>
                      <a:pt x="106" y="202"/>
                      <a:pt x="95" y="204"/>
                      <a:pt x="86" y="204"/>
                    </a:cubicBezTo>
                    <a:cubicBezTo>
                      <a:pt x="50" y="204"/>
                      <a:pt x="32" y="186"/>
                      <a:pt x="20" y="166"/>
                    </a:cubicBezTo>
                    <a:cubicBezTo>
                      <a:pt x="32" y="166"/>
                      <a:pt x="43" y="162"/>
                      <a:pt x="58" y="152"/>
                    </a:cubicBezTo>
                    <a:cubicBezTo>
                      <a:pt x="60" y="151"/>
                      <a:pt x="61" y="148"/>
                      <a:pt x="60" y="145"/>
                    </a:cubicBezTo>
                    <a:cubicBezTo>
                      <a:pt x="59" y="143"/>
                      <a:pt x="57" y="141"/>
                      <a:pt x="54" y="141"/>
                    </a:cubicBezTo>
                    <a:cubicBezTo>
                      <a:pt x="53" y="141"/>
                      <a:pt x="52" y="141"/>
                      <a:pt x="52" y="141"/>
                    </a:cubicBezTo>
                    <a:cubicBezTo>
                      <a:pt x="40" y="141"/>
                      <a:pt x="28" y="133"/>
                      <a:pt x="21" y="119"/>
                    </a:cubicBezTo>
                    <a:cubicBezTo>
                      <a:pt x="14" y="108"/>
                      <a:pt x="2" y="76"/>
                      <a:pt x="30" y="30"/>
                    </a:cubicBezTo>
                    <a:cubicBezTo>
                      <a:pt x="49" y="18"/>
                      <a:pt x="68" y="12"/>
                      <a:pt x="86" y="12"/>
                    </a:cubicBezTo>
                    <a:cubicBezTo>
                      <a:pt x="105" y="12"/>
                      <a:pt x="122" y="19"/>
                      <a:pt x="133" y="31"/>
                    </a:cubicBezTo>
                    <a:cubicBezTo>
                      <a:pt x="139" y="38"/>
                      <a:pt x="143" y="46"/>
                      <a:pt x="142" y="53"/>
                    </a:cubicBezTo>
                    <a:cubicBezTo>
                      <a:pt x="141" y="56"/>
                      <a:pt x="143" y="59"/>
                      <a:pt x="146" y="60"/>
                    </a:cubicBezTo>
                    <a:cubicBezTo>
                      <a:pt x="148" y="61"/>
                      <a:pt x="151" y="60"/>
                      <a:pt x="153" y="57"/>
                    </a:cubicBezTo>
                    <a:cubicBezTo>
                      <a:pt x="162" y="42"/>
                      <a:pt x="166" y="32"/>
                      <a:pt x="166" y="20"/>
                    </a:cubicBezTo>
                    <a:cubicBezTo>
                      <a:pt x="192" y="36"/>
                      <a:pt x="214" y="60"/>
                      <a:pt x="200" y="117"/>
                    </a:cubicBezTo>
                    <a:cubicBezTo>
                      <a:pt x="199" y="120"/>
                      <a:pt x="201" y="123"/>
                      <a:pt x="203" y="124"/>
                    </a:cubicBezTo>
                    <a:cubicBezTo>
                      <a:pt x="206" y="125"/>
                      <a:pt x="209" y="125"/>
                      <a:pt x="211" y="122"/>
                    </a:cubicBezTo>
                    <a:cubicBezTo>
                      <a:pt x="226" y="104"/>
                      <a:pt x="232" y="85"/>
                      <a:pt x="233" y="69"/>
                    </a:cubicBezTo>
                    <a:cubicBezTo>
                      <a:pt x="241" y="81"/>
                      <a:pt x="250" y="98"/>
                      <a:pt x="254" y="117"/>
                    </a:cubicBezTo>
                    <a:cubicBezTo>
                      <a:pt x="261" y="152"/>
                      <a:pt x="251" y="185"/>
                      <a:pt x="223" y="214"/>
                    </a:cubicBezTo>
                    <a:lnTo>
                      <a:pt x="204" y="1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876663" y="4247647"/>
              <a:ext cx="4508308" cy="1610481"/>
              <a:chOff x="10669091" y="1084544"/>
              <a:chExt cx="4508308" cy="1610481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8236FBE9-16D0-4732-BC0C-73F1826A8B5F}"/>
                  </a:ext>
                </a:extLst>
              </p:cNvPr>
              <p:cNvSpPr/>
              <p:nvPr/>
            </p:nvSpPr>
            <p:spPr>
              <a:xfrm>
                <a:off x="10669091" y="1702446"/>
                <a:ext cx="4508308" cy="992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lv-LV" sz="1300" dirty="0" smtClean="0">
                    <a:ea typeface="Roboto" pitchFamily="2" charset="0"/>
                    <a:cs typeface="Open Sans Light" panose="020B0306030504020204" pitchFamily="34" charset="0"/>
                  </a:rPr>
                  <a:t>LDDK </a:t>
                </a:r>
                <a:r>
                  <a:rPr lang="lv-LV" sz="1300" dirty="0">
                    <a:ea typeface="Roboto" pitchFamily="2" charset="0"/>
                    <a:cs typeface="Open Sans Light" panose="020B0306030504020204" pitchFamily="34" charset="0"/>
                  </a:rPr>
                  <a:t>kopumā atbalsta Eiropā uzņemto kursu kļūt klimata neitrālai līdz 2050.gadam, tomēr aicina turpināt diskusiju ES līmenī par individuāliem valstu mērķiem</a:t>
                </a:r>
                <a:endParaRPr lang="en-GB" sz="1300" dirty="0">
                  <a:ea typeface="Roboto" pitchFamily="2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1BAA9A15-3581-45F1-B676-4984DA33DC93}"/>
                  </a:ext>
                </a:extLst>
              </p:cNvPr>
              <p:cNvSpPr/>
              <p:nvPr/>
            </p:nvSpPr>
            <p:spPr>
              <a:xfrm>
                <a:off x="11511126" y="1084544"/>
                <a:ext cx="2203896" cy="414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lv-LV" sz="1600" b="1" dirty="0"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5. </a:t>
                </a:r>
                <a:r>
                  <a:rPr lang="lv-LV" sz="1600" b="1" dirty="0" smtClean="0">
                    <a:latin typeface="Century Gothic" panose="020B0502020202020204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Klimata mērķi</a:t>
                </a:r>
                <a:endParaRPr lang="en-GB" sz="1600" b="1" dirty="0">
                  <a:latin typeface="Century Gothic" panose="020B0502020202020204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60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85">
            <a:extLst>
              <a:ext uri="{FF2B5EF4-FFF2-40B4-BE49-F238E27FC236}">
                <a16:creationId xmlns:a16="http://schemas.microsoft.com/office/drawing/2014/main" xmlns="" id="{2734E150-AF69-4648-A83D-6860B444448F}"/>
              </a:ext>
            </a:extLst>
          </p:cNvPr>
          <p:cNvSpPr/>
          <p:nvPr/>
        </p:nvSpPr>
        <p:spPr>
          <a:xfrm rot="16200000">
            <a:off x="7779203" y="318223"/>
            <a:ext cx="4731020" cy="4094574"/>
          </a:xfrm>
          <a:custGeom>
            <a:avLst/>
            <a:gdLst>
              <a:gd name="connsiteX0" fmla="*/ 5333683 w 5333683"/>
              <a:gd name="connsiteY0" fmla="*/ 0 h 4616163"/>
              <a:gd name="connsiteX1" fmla="*/ 5333683 w 5333683"/>
              <a:gd name="connsiteY1" fmla="*/ 4616163 h 4616163"/>
              <a:gd name="connsiteX2" fmla="*/ 5189617 w 5333683"/>
              <a:gd name="connsiteY2" fmla="*/ 4616163 h 4616163"/>
              <a:gd name="connsiteX3" fmla="*/ 0 w 5333683"/>
              <a:gd name="connsiteY3" fmla="*/ 4616163 h 4616163"/>
              <a:gd name="connsiteX4" fmla="*/ 5107118 w 5333683"/>
              <a:gd name="connsiteY4" fmla="*/ 41905 h 4616163"/>
              <a:gd name="connsiteX5" fmla="*/ 5333683 w 5333683"/>
              <a:gd name="connsiteY5" fmla="*/ 0 h 461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3683" h="4616163">
                <a:moveTo>
                  <a:pt x="5333683" y="0"/>
                </a:moveTo>
                <a:lnTo>
                  <a:pt x="5333683" y="4616163"/>
                </a:lnTo>
                <a:lnTo>
                  <a:pt x="5189617" y="4616163"/>
                </a:lnTo>
                <a:cubicBezTo>
                  <a:pt x="3743981" y="4616163"/>
                  <a:pt x="2030634" y="4616163"/>
                  <a:pt x="0" y="4616163"/>
                </a:cubicBezTo>
                <a:cubicBezTo>
                  <a:pt x="733823" y="2313777"/>
                  <a:pt x="2688285" y="540000"/>
                  <a:pt x="5107118" y="41905"/>
                </a:cubicBezTo>
                <a:lnTo>
                  <a:pt x="533368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79170" y="2241838"/>
            <a:ext cx="8278657" cy="3314821"/>
            <a:chOff x="979170" y="2241838"/>
            <a:chExt cx="8278657" cy="3314821"/>
          </a:xfrm>
        </p:grpSpPr>
        <p:sp>
          <p:nvSpPr>
            <p:cNvPr id="5" name="Equal 4"/>
            <p:cNvSpPr/>
            <p:nvPr/>
          </p:nvSpPr>
          <p:spPr>
            <a:xfrm>
              <a:off x="4443473" y="2763427"/>
              <a:ext cx="1463040" cy="1463040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79170" y="2241838"/>
              <a:ext cx="2512499" cy="3314821"/>
              <a:chOff x="979170" y="2241838"/>
              <a:chExt cx="2512499" cy="331482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170" y="2241838"/>
                <a:ext cx="2512499" cy="250621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34151" y="4910328"/>
                <a:ext cx="2002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b="1" dirty="0" smtClean="0"/>
                  <a:t>Euro ieviešanas projekts</a:t>
                </a:r>
                <a:endParaRPr lang="lv-LV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21602" y="2241838"/>
              <a:ext cx="2536225" cy="3037822"/>
              <a:chOff x="6721602" y="2241838"/>
              <a:chExt cx="2536225" cy="303782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721602" y="4910328"/>
                <a:ext cx="253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b="1" dirty="0" smtClean="0"/>
                  <a:t>Klimata projekts</a:t>
                </a:r>
                <a:endParaRPr lang="lv-LV" b="1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721602" y="2241838"/>
                <a:ext cx="2478024" cy="24780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87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01">
            <a:extLst>
              <a:ext uri="{FF2B5EF4-FFF2-40B4-BE49-F238E27FC236}">
                <a16:creationId xmlns="" xmlns:a16="http://schemas.microsoft.com/office/drawing/2014/main" id="{53464F30-AC69-4C73-98B3-7A6C13B5E23B}"/>
              </a:ext>
            </a:extLst>
          </p:cNvPr>
          <p:cNvSpPr>
            <a:spLocks noEditPoints="1"/>
          </p:cNvSpPr>
          <p:nvPr/>
        </p:nvSpPr>
        <p:spPr bwMode="auto">
          <a:xfrm rot="10592784" flipH="1">
            <a:off x="8554368" y="5754223"/>
            <a:ext cx="456157" cy="454089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01">
            <a:extLst>
              <a:ext uri="{FF2B5EF4-FFF2-40B4-BE49-F238E27FC236}">
                <a16:creationId xmlns="" xmlns:a16="http://schemas.microsoft.com/office/drawing/2014/main" id="{3E2FCBC6-B007-4EBC-9E57-D3E08CB50EE1}"/>
              </a:ext>
            </a:extLst>
          </p:cNvPr>
          <p:cNvSpPr>
            <a:spLocks noEditPoints="1"/>
          </p:cNvSpPr>
          <p:nvPr/>
        </p:nvSpPr>
        <p:spPr bwMode="auto">
          <a:xfrm rot="5645771" flipH="1">
            <a:off x="2592278" y="6039444"/>
            <a:ext cx="565245" cy="562682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1">
            <a:extLst>
              <a:ext uri="{FF2B5EF4-FFF2-40B4-BE49-F238E27FC236}">
                <a16:creationId xmlns="" xmlns:a16="http://schemas.microsoft.com/office/drawing/2014/main" id="{938F45DA-5267-4D71-BDA3-5704214DC99E}"/>
              </a:ext>
            </a:extLst>
          </p:cNvPr>
          <p:cNvSpPr>
            <a:spLocks noEditPoints="1"/>
          </p:cNvSpPr>
          <p:nvPr/>
        </p:nvSpPr>
        <p:spPr bwMode="auto">
          <a:xfrm rot="6073286">
            <a:off x="11254629" y="5825841"/>
            <a:ext cx="456157" cy="454089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01">
            <a:extLst>
              <a:ext uri="{FF2B5EF4-FFF2-40B4-BE49-F238E27FC236}">
                <a16:creationId xmlns="" xmlns:a16="http://schemas.microsoft.com/office/drawing/2014/main" id="{C942451E-D759-4421-919D-793649B6742B}"/>
              </a:ext>
            </a:extLst>
          </p:cNvPr>
          <p:cNvSpPr>
            <a:spLocks noEditPoints="1"/>
          </p:cNvSpPr>
          <p:nvPr/>
        </p:nvSpPr>
        <p:spPr bwMode="auto">
          <a:xfrm rot="20665356" flipH="1">
            <a:off x="99412" y="6274548"/>
            <a:ext cx="456157" cy="454089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01">
            <a:extLst>
              <a:ext uri="{FF2B5EF4-FFF2-40B4-BE49-F238E27FC236}">
                <a16:creationId xmlns="" xmlns:a16="http://schemas.microsoft.com/office/drawing/2014/main" id="{B9FD7329-0274-4EE4-BC06-96D6037916D2}"/>
              </a:ext>
            </a:extLst>
          </p:cNvPr>
          <p:cNvSpPr>
            <a:spLocks noEditPoints="1"/>
          </p:cNvSpPr>
          <p:nvPr/>
        </p:nvSpPr>
        <p:spPr bwMode="auto">
          <a:xfrm rot="13222931" flipH="1">
            <a:off x="7511627" y="-10063"/>
            <a:ext cx="456157" cy="454089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01">
            <a:extLst>
              <a:ext uri="{FF2B5EF4-FFF2-40B4-BE49-F238E27FC236}">
                <a16:creationId xmlns="" xmlns:a16="http://schemas.microsoft.com/office/drawing/2014/main" id="{B1203509-F6EB-4486-B542-AC31F0FC81AA}"/>
              </a:ext>
            </a:extLst>
          </p:cNvPr>
          <p:cNvSpPr>
            <a:spLocks noEditPoints="1"/>
          </p:cNvSpPr>
          <p:nvPr/>
        </p:nvSpPr>
        <p:spPr bwMode="auto">
          <a:xfrm rot="5645771" flipH="1">
            <a:off x="11113254" y="356152"/>
            <a:ext cx="565245" cy="562682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292F0E9-1163-4AF5-ACF9-209A2E996757}"/>
              </a:ext>
            </a:extLst>
          </p:cNvPr>
          <p:cNvSpPr txBox="1"/>
          <p:nvPr/>
        </p:nvSpPr>
        <p:spPr>
          <a:xfrm>
            <a:off x="1461436" y="1305416"/>
            <a:ext cx="9269127" cy="78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1600" dirty="0">
                <a:latin typeface="Century Gothic" panose="020B0502020202020204" pitchFamily="34" charset="0"/>
                <a:ea typeface="Roboto" pitchFamily="2" charset="0"/>
                <a:cs typeface="Open Sans Light" panose="020B0306030504020204" pitchFamily="34" charset="0"/>
              </a:rPr>
              <a:t>LDDK uzskata, ka par Latvijas Zaļā kursa un klimata mērķu sasniegšanas projekta sekmīgu paraugu varētu kalpot Eiro ieviešanas projekts, kas iekļautu šādus elementus: </a:t>
            </a:r>
            <a:endParaRPr lang="en-GB" sz="1600" dirty="0">
              <a:latin typeface="Century Gothic" panose="020B0502020202020204" pitchFamily="34" charset="0"/>
              <a:ea typeface="Roboto" pitchFamily="2" charset="0"/>
              <a:cs typeface="Open Sans Light" panose="020B0306030504020204" pitchFamily="34" charset="0"/>
            </a:endParaRPr>
          </a:p>
        </p:txBody>
      </p:sp>
      <p:sp>
        <p:nvSpPr>
          <p:cNvPr id="50" name="Freeform 101">
            <a:extLst>
              <a:ext uri="{FF2B5EF4-FFF2-40B4-BE49-F238E27FC236}">
                <a16:creationId xmlns="" xmlns:a16="http://schemas.microsoft.com/office/drawing/2014/main" id="{F0171E0E-3EFD-492E-9D1B-5D4C59809EFD}"/>
              </a:ext>
            </a:extLst>
          </p:cNvPr>
          <p:cNvSpPr>
            <a:spLocks noEditPoints="1"/>
          </p:cNvSpPr>
          <p:nvPr/>
        </p:nvSpPr>
        <p:spPr bwMode="auto">
          <a:xfrm rot="5645771" flipH="1">
            <a:off x="325540" y="521381"/>
            <a:ext cx="565245" cy="562682"/>
          </a:xfrm>
          <a:custGeom>
            <a:avLst/>
            <a:gdLst>
              <a:gd name="T0" fmla="*/ 246 w 257"/>
              <a:gd name="T1" fmla="*/ 255 h 256"/>
              <a:gd name="T2" fmla="*/ 250 w 257"/>
              <a:gd name="T3" fmla="*/ 256 h 256"/>
              <a:gd name="T4" fmla="*/ 255 w 257"/>
              <a:gd name="T5" fmla="*/ 255 h 256"/>
              <a:gd name="T6" fmla="*/ 255 w 257"/>
              <a:gd name="T7" fmla="*/ 246 h 256"/>
              <a:gd name="T8" fmla="*/ 214 w 257"/>
              <a:gd name="T9" fmla="*/ 206 h 256"/>
              <a:gd name="T10" fmla="*/ 210 w 257"/>
              <a:gd name="T11" fmla="*/ 73 h 256"/>
              <a:gd name="T12" fmla="*/ 150 w 257"/>
              <a:gd name="T13" fmla="*/ 33 h 256"/>
              <a:gd name="T14" fmla="*/ 84 w 257"/>
              <a:gd name="T15" fmla="*/ 12 h 256"/>
              <a:gd name="T16" fmla="*/ 7 w 257"/>
              <a:gd name="T17" fmla="*/ 0 h 256"/>
              <a:gd name="T18" fmla="*/ 2 w 257"/>
              <a:gd name="T19" fmla="*/ 2 h 256"/>
              <a:gd name="T20" fmla="*/ 0 w 257"/>
              <a:gd name="T21" fmla="*/ 6 h 256"/>
              <a:gd name="T22" fmla="*/ 12 w 257"/>
              <a:gd name="T23" fmla="*/ 83 h 256"/>
              <a:gd name="T24" fmla="*/ 34 w 257"/>
              <a:gd name="T25" fmla="*/ 150 h 256"/>
              <a:gd name="T26" fmla="*/ 73 w 257"/>
              <a:gd name="T27" fmla="*/ 210 h 256"/>
              <a:gd name="T28" fmla="*/ 142 w 257"/>
              <a:gd name="T29" fmla="*/ 239 h 256"/>
              <a:gd name="T30" fmla="*/ 206 w 257"/>
              <a:gd name="T31" fmla="*/ 214 h 256"/>
              <a:gd name="T32" fmla="*/ 246 w 257"/>
              <a:gd name="T33" fmla="*/ 255 h 256"/>
              <a:gd name="T34" fmla="*/ 188 w 257"/>
              <a:gd name="T35" fmla="*/ 134 h 256"/>
              <a:gd name="T36" fmla="*/ 182 w 257"/>
              <a:gd name="T37" fmla="*/ 140 h 256"/>
              <a:gd name="T38" fmla="*/ 182 w 257"/>
              <a:gd name="T39" fmla="*/ 173 h 256"/>
              <a:gd name="T40" fmla="*/ 157 w 257"/>
              <a:gd name="T41" fmla="*/ 148 h 256"/>
              <a:gd name="T42" fmla="*/ 157 w 257"/>
              <a:gd name="T43" fmla="*/ 103 h 256"/>
              <a:gd name="T44" fmla="*/ 151 w 257"/>
              <a:gd name="T45" fmla="*/ 97 h 256"/>
              <a:gd name="T46" fmla="*/ 145 w 257"/>
              <a:gd name="T47" fmla="*/ 103 h 256"/>
              <a:gd name="T48" fmla="*/ 145 w 257"/>
              <a:gd name="T49" fmla="*/ 136 h 256"/>
              <a:gd name="T50" fmla="*/ 120 w 257"/>
              <a:gd name="T51" fmla="*/ 111 h 256"/>
              <a:gd name="T52" fmla="*/ 120 w 257"/>
              <a:gd name="T53" fmla="*/ 65 h 256"/>
              <a:gd name="T54" fmla="*/ 114 w 257"/>
              <a:gd name="T55" fmla="*/ 59 h 256"/>
              <a:gd name="T56" fmla="*/ 108 w 257"/>
              <a:gd name="T57" fmla="*/ 65 h 256"/>
              <a:gd name="T58" fmla="*/ 108 w 257"/>
              <a:gd name="T59" fmla="*/ 99 h 256"/>
              <a:gd name="T60" fmla="*/ 75 w 257"/>
              <a:gd name="T61" fmla="*/ 67 h 256"/>
              <a:gd name="T62" fmla="*/ 67 w 257"/>
              <a:gd name="T63" fmla="*/ 67 h 256"/>
              <a:gd name="T64" fmla="*/ 67 w 257"/>
              <a:gd name="T65" fmla="*/ 75 h 256"/>
              <a:gd name="T66" fmla="*/ 99 w 257"/>
              <a:gd name="T67" fmla="*/ 108 h 256"/>
              <a:gd name="T68" fmla="*/ 65 w 257"/>
              <a:gd name="T69" fmla="*/ 108 h 256"/>
              <a:gd name="T70" fmla="*/ 59 w 257"/>
              <a:gd name="T71" fmla="*/ 114 h 256"/>
              <a:gd name="T72" fmla="*/ 65 w 257"/>
              <a:gd name="T73" fmla="*/ 120 h 256"/>
              <a:gd name="T74" fmla="*/ 111 w 257"/>
              <a:gd name="T75" fmla="*/ 120 h 256"/>
              <a:gd name="T76" fmla="*/ 136 w 257"/>
              <a:gd name="T77" fmla="*/ 145 h 256"/>
              <a:gd name="T78" fmla="*/ 103 w 257"/>
              <a:gd name="T79" fmla="*/ 145 h 256"/>
              <a:gd name="T80" fmla="*/ 97 w 257"/>
              <a:gd name="T81" fmla="*/ 151 h 256"/>
              <a:gd name="T82" fmla="*/ 103 w 257"/>
              <a:gd name="T83" fmla="*/ 157 h 256"/>
              <a:gd name="T84" fmla="*/ 148 w 257"/>
              <a:gd name="T85" fmla="*/ 157 h 256"/>
              <a:gd name="T86" fmla="*/ 174 w 257"/>
              <a:gd name="T87" fmla="*/ 182 h 256"/>
              <a:gd name="T88" fmla="*/ 140 w 257"/>
              <a:gd name="T89" fmla="*/ 182 h 256"/>
              <a:gd name="T90" fmla="*/ 134 w 257"/>
              <a:gd name="T91" fmla="*/ 188 h 256"/>
              <a:gd name="T92" fmla="*/ 140 w 257"/>
              <a:gd name="T93" fmla="*/ 194 h 256"/>
              <a:gd name="T94" fmla="*/ 186 w 257"/>
              <a:gd name="T95" fmla="*/ 194 h 256"/>
              <a:gd name="T96" fmla="*/ 197 w 257"/>
              <a:gd name="T97" fmla="*/ 206 h 256"/>
              <a:gd name="T98" fmla="*/ 142 w 257"/>
              <a:gd name="T99" fmla="*/ 227 h 256"/>
              <a:gd name="T100" fmla="*/ 81 w 257"/>
              <a:gd name="T101" fmla="*/ 202 h 256"/>
              <a:gd name="T102" fmla="*/ 24 w 257"/>
              <a:gd name="T103" fmla="*/ 81 h 256"/>
              <a:gd name="T104" fmla="*/ 13 w 257"/>
              <a:gd name="T105" fmla="*/ 13 h 256"/>
              <a:gd name="T106" fmla="*/ 81 w 257"/>
              <a:gd name="T107" fmla="*/ 23 h 256"/>
              <a:gd name="T108" fmla="*/ 202 w 257"/>
              <a:gd name="T109" fmla="*/ 81 h 256"/>
              <a:gd name="T110" fmla="*/ 206 w 257"/>
              <a:gd name="T111" fmla="*/ 197 h 256"/>
              <a:gd name="T112" fmla="*/ 194 w 257"/>
              <a:gd name="T113" fmla="*/ 186 h 256"/>
              <a:gd name="T114" fmla="*/ 194 w 257"/>
              <a:gd name="T115" fmla="*/ 140 h 256"/>
              <a:gd name="T116" fmla="*/ 188 w 257"/>
              <a:gd name="T117" fmla="*/ 1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56">
                <a:moveTo>
                  <a:pt x="246" y="255"/>
                </a:moveTo>
                <a:cubicBezTo>
                  <a:pt x="247" y="256"/>
                  <a:pt x="249" y="256"/>
                  <a:pt x="250" y="256"/>
                </a:cubicBezTo>
                <a:cubicBezTo>
                  <a:pt x="252" y="256"/>
                  <a:pt x="254" y="256"/>
                  <a:pt x="255" y="255"/>
                </a:cubicBezTo>
                <a:cubicBezTo>
                  <a:pt x="257" y="252"/>
                  <a:pt x="257" y="248"/>
                  <a:pt x="255" y="246"/>
                </a:cubicBezTo>
                <a:cubicBezTo>
                  <a:pt x="214" y="206"/>
                  <a:pt x="214" y="206"/>
                  <a:pt x="214" y="206"/>
                </a:cubicBezTo>
                <a:cubicBezTo>
                  <a:pt x="248" y="168"/>
                  <a:pt x="247" y="109"/>
                  <a:pt x="210" y="73"/>
                </a:cubicBezTo>
                <a:cubicBezTo>
                  <a:pt x="195" y="58"/>
                  <a:pt x="175" y="44"/>
                  <a:pt x="150" y="33"/>
                </a:cubicBezTo>
                <a:cubicBezTo>
                  <a:pt x="131" y="25"/>
                  <a:pt x="108" y="17"/>
                  <a:pt x="84" y="12"/>
                </a:cubicBezTo>
                <a:cubicBezTo>
                  <a:pt x="42" y="2"/>
                  <a:pt x="8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8"/>
                  <a:pt x="2" y="41"/>
                  <a:pt x="12" y="83"/>
                </a:cubicBezTo>
                <a:cubicBezTo>
                  <a:pt x="18" y="108"/>
                  <a:pt x="25" y="131"/>
                  <a:pt x="34" y="150"/>
                </a:cubicBezTo>
                <a:cubicBezTo>
                  <a:pt x="44" y="175"/>
                  <a:pt x="58" y="195"/>
                  <a:pt x="73" y="210"/>
                </a:cubicBezTo>
                <a:cubicBezTo>
                  <a:pt x="91" y="229"/>
                  <a:pt x="116" y="239"/>
                  <a:pt x="142" y="239"/>
                </a:cubicBezTo>
                <a:cubicBezTo>
                  <a:pt x="166" y="239"/>
                  <a:pt x="188" y="230"/>
                  <a:pt x="206" y="214"/>
                </a:cubicBezTo>
                <a:lnTo>
                  <a:pt x="246" y="255"/>
                </a:lnTo>
                <a:close/>
                <a:moveTo>
                  <a:pt x="188" y="134"/>
                </a:moveTo>
                <a:cubicBezTo>
                  <a:pt x="185" y="134"/>
                  <a:pt x="182" y="136"/>
                  <a:pt x="182" y="140"/>
                </a:cubicBezTo>
                <a:cubicBezTo>
                  <a:pt x="182" y="173"/>
                  <a:pt x="182" y="173"/>
                  <a:pt x="182" y="173"/>
                </a:cubicBezTo>
                <a:cubicBezTo>
                  <a:pt x="157" y="148"/>
                  <a:pt x="157" y="148"/>
                  <a:pt x="157" y="148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99"/>
                  <a:pt x="154" y="97"/>
                  <a:pt x="151" y="97"/>
                </a:cubicBezTo>
                <a:cubicBezTo>
                  <a:pt x="148" y="97"/>
                  <a:pt x="145" y="99"/>
                  <a:pt x="145" y="103"/>
                </a:cubicBezTo>
                <a:cubicBezTo>
                  <a:pt x="145" y="136"/>
                  <a:pt x="145" y="136"/>
                  <a:pt x="145" y="13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2"/>
                  <a:pt x="117" y="59"/>
                  <a:pt x="114" y="59"/>
                </a:cubicBezTo>
                <a:cubicBezTo>
                  <a:pt x="110" y="59"/>
                  <a:pt x="108" y="62"/>
                  <a:pt x="108" y="6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75" y="67"/>
                  <a:pt x="75" y="67"/>
                  <a:pt x="75" y="67"/>
                </a:cubicBezTo>
                <a:cubicBezTo>
                  <a:pt x="73" y="64"/>
                  <a:pt x="69" y="64"/>
                  <a:pt x="67" y="67"/>
                </a:cubicBezTo>
                <a:cubicBezTo>
                  <a:pt x="64" y="69"/>
                  <a:pt x="64" y="73"/>
                  <a:pt x="67" y="75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2" y="108"/>
                  <a:pt x="59" y="110"/>
                  <a:pt x="59" y="114"/>
                </a:cubicBezTo>
                <a:cubicBezTo>
                  <a:pt x="59" y="117"/>
                  <a:pt x="62" y="120"/>
                  <a:pt x="65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99" y="145"/>
                  <a:pt x="97" y="147"/>
                  <a:pt x="97" y="151"/>
                </a:cubicBezTo>
                <a:cubicBezTo>
                  <a:pt x="97" y="154"/>
                  <a:pt x="99" y="157"/>
                  <a:pt x="103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7" y="182"/>
                  <a:pt x="134" y="185"/>
                  <a:pt x="134" y="188"/>
                </a:cubicBezTo>
                <a:cubicBezTo>
                  <a:pt x="134" y="191"/>
                  <a:pt x="137" y="194"/>
                  <a:pt x="140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82" y="219"/>
                  <a:pt x="162" y="227"/>
                  <a:pt x="142" y="227"/>
                </a:cubicBezTo>
                <a:cubicBezTo>
                  <a:pt x="119" y="227"/>
                  <a:pt x="97" y="218"/>
                  <a:pt x="81" y="202"/>
                </a:cubicBezTo>
                <a:cubicBezTo>
                  <a:pt x="49" y="170"/>
                  <a:pt x="32" y="118"/>
                  <a:pt x="24" y="81"/>
                </a:cubicBezTo>
                <a:cubicBezTo>
                  <a:pt x="17" y="51"/>
                  <a:pt x="14" y="25"/>
                  <a:pt x="13" y="13"/>
                </a:cubicBezTo>
                <a:cubicBezTo>
                  <a:pt x="25" y="14"/>
                  <a:pt x="51" y="16"/>
                  <a:pt x="81" y="23"/>
                </a:cubicBezTo>
                <a:cubicBezTo>
                  <a:pt x="118" y="32"/>
                  <a:pt x="170" y="49"/>
                  <a:pt x="202" y="81"/>
                </a:cubicBezTo>
                <a:cubicBezTo>
                  <a:pt x="234" y="113"/>
                  <a:pt x="235" y="164"/>
                  <a:pt x="206" y="197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194" y="140"/>
                  <a:pt x="194" y="140"/>
                  <a:pt x="194" y="140"/>
                </a:cubicBezTo>
                <a:cubicBezTo>
                  <a:pt x="194" y="136"/>
                  <a:pt x="192" y="134"/>
                  <a:pt x="188" y="1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0B0853D-ACE9-4D0A-851A-1B5BF2B1D4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7085" y="544493"/>
            <a:ext cx="7297830" cy="76944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lv-LV" b="1" dirty="0" err="1">
                <a:latin typeface="Century Gothic" panose="020B0502020202020204" pitchFamily="34" charset="0"/>
              </a:rPr>
              <a:t>S</a:t>
            </a:r>
            <a:r>
              <a:rPr lang="lv-LV" b="1" dirty="0" err="1" smtClean="0">
                <a:latin typeface="Century Gothic" panose="020B0502020202020204" pitchFamily="34" charset="0"/>
              </a:rPr>
              <a:t>tarpinstitucionālā</a:t>
            </a:r>
            <a:r>
              <a:rPr lang="lv-LV" b="1" dirty="0" smtClean="0">
                <a:latin typeface="Century Gothic" panose="020B0502020202020204" pitchFamily="34" charset="0"/>
              </a:rPr>
              <a:t> </a:t>
            </a:r>
            <a:r>
              <a:rPr lang="lv-LV" b="1" dirty="0">
                <a:latin typeface="Century Gothic" panose="020B0502020202020204" pitchFamily="34" charset="0"/>
              </a:rPr>
              <a:t>koordinācijas </a:t>
            </a:r>
            <a:r>
              <a:rPr lang="lv-LV" b="1" dirty="0" smtClean="0">
                <a:latin typeface="Century Gothic" panose="020B0502020202020204" pitchFamily="34" charset="0"/>
              </a:rPr>
              <a:t>sistēma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="" xmlns:a16="http://schemas.microsoft.com/office/drawing/2014/main" id="{E29E94D3-77CA-4342-85E8-E72DDC266C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1" y="2528663"/>
            <a:ext cx="1277258" cy="1277258"/>
          </a:xfrm>
          <a:blipFill>
            <a:blip r:embed="rId3"/>
            <a:stretch>
              <a:fillRect/>
            </a:stretch>
          </a:blipFill>
        </p:spPr>
      </p:pic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C05ADA03-1342-457D-9264-1CEDC37EF8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75" y="4567493"/>
            <a:ext cx="1277258" cy="1277258"/>
          </a:xfrm>
        </p:spPr>
      </p:pic>
      <p:pic>
        <p:nvPicPr>
          <p:cNvPr id="13" name="Picture Placeholder 12">
            <a:extLst>
              <a:ext uri="{FF2B5EF4-FFF2-40B4-BE49-F238E27FC236}">
                <a16:creationId xmlns="" xmlns:a16="http://schemas.microsoft.com/office/drawing/2014/main" id="{0AD694DE-0076-49B3-B732-5392CFB51F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75" y="2476981"/>
            <a:ext cx="1277258" cy="1277258"/>
          </a:xfrm>
        </p:spPr>
      </p:pic>
      <p:pic>
        <p:nvPicPr>
          <p:cNvPr id="15" name="Picture Placeholder 14">
            <a:extLst>
              <a:ext uri="{FF2B5EF4-FFF2-40B4-BE49-F238E27FC236}">
                <a16:creationId xmlns="" xmlns:a16="http://schemas.microsoft.com/office/drawing/2014/main" id="{E2558273-075B-4F71-BD41-282AC41349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98" y="2464175"/>
            <a:ext cx="1277258" cy="1277258"/>
          </a:xfrm>
        </p:spPr>
      </p:pic>
      <p:sp>
        <p:nvSpPr>
          <p:cNvPr id="3" name="TextBox 2"/>
          <p:cNvSpPr txBox="1"/>
          <p:nvPr/>
        </p:nvSpPr>
        <p:spPr>
          <a:xfrm>
            <a:off x="802641" y="3876755"/>
            <a:ext cx="124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Century Gothic" panose="020B0502020202020204" pitchFamily="34" charset="0"/>
              </a:rPr>
              <a:t>Iesaiste</a:t>
            </a:r>
            <a:endParaRPr lang="lv-LV" sz="14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1702" y="5912012"/>
            <a:ext cx="234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Century Gothic" panose="020B0502020202020204" pitchFamily="34" charset="0"/>
              </a:rPr>
              <a:t>Praktisks </a:t>
            </a:r>
            <a:r>
              <a:rPr lang="lv-LV" sz="1400" b="1" dirty="0">
                <a:latin typeface="Century Gothic" panose="020B0502020202020204" pitchFamily="34" charset="0"/>
              </a:rPr>
              <a:t>atbalsts transformācijai </a:t>
            </a:r>
            <a:endParaRPr lang="lv-LV" sz="14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8090" y="3834959"/>
            <a:ext cx="163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Century Gothic" panose="020B0502020202020204" pitchFamily="34" charset="0"/>
              </a:rPr>
              <a:t>Ekspertu </a:t>
            </a:r>
            <a:r>
              <a:rPr lang="lv-LV" sz="1400" b="1" dirty="0">
                <a:latin typeface="Century Gothic" panose="020B0502020202020204" pitchFamily="34" charset="0"/>
              </a:rPr>
              <a:t>darba grupu </a:t>
            </a:r>
            <a:r>
              <a:rPr lang="lv-LV" sz="1400" b="1" dirty="0" smtClean="0">
                <a:latin typeface="Century Gothic" panose="020B0502020202020204" pitchFamily="34" charset="0"/>
              </a:rPr>
              <a:t>izveide</a:t>
            </a:r>
            <a:endParaRPr lang="lv-LV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84436" y="3816209"/>
            <a:ext cx="234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Century Gothic" panose="020B0502020202020204" pitchFamily="34" charset="0"/>
              </a:rPr>
              <a:t>Uzraudzības </a:t>
            </a:r>
            <a:r>
              <a:rPr lang="lv-LV" sz="1400" b="1" dirty="0">
                <a:latin typeface="Century Gothic" panose="020B0502020202020204" pitchFamily="34" charset="0"/>
              </a:rPr>
              <a:t>komitejas izveidei </a:t>
            </a:r>
            <a:r>
              <a:rPr lang="lv-LV" sz="1400" b="1" dirty="0" smtClean="0">
                <a:latin typeface="Century Gothic" panose="020B0502020202020204" pitchFamily="34" charset="0"/>
              </a:rPr>
              <a:t>MP </a:t>
            </a:r>
            <a:r>
              <a:rPr lang="lv-LV" sz="1400" b="1" dirty="0">
                <a:latin typeface="Century Gothic" panose="020B0502020202020204" pitchFamily="34" charset="0"/>
              </a:rPr>
              <a:t>vadībā</a:t>
            </a:r>
            <a:endParaRPr lang="lv-LV" sz="1400" b="1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2248" y="4556451"/>
            <a:ext cx="1828635" cy="1860380"/>
            <a:chOff x="7970233" y="2528663"/>
            <a:chExt cx="1828635" cy="1860380"/>
          </a:xfrm>
        </p:grpSpPr>
        <p:pic>
          <p:nvPicPr>
            <p:cNvPr id="21" name="Picture Placeholder 12">
              <a:extLst>
                <a:ext uri="{FF2B5EF4-FFF2-40B4-BE49-F238E27FC236}">
                  <a16:creationId xmlns="" xmlns:a16="http://schemas.microsoft.com/office/drawing/2014/main" id="{0AD694DE-0076-49B3-B732-5392CFB51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5922" y="2528663"/>
              <a:ext cx="1277258" cy="1277258"/>
            </a:xfrm>
            <a:prstGeom prst="ellipse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970233" y="3865823"/>
              <a:ext cx="1828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b="1" dirty="0" smtClean="0">
                  <a:latin typeface="Century Gothic" panose="020B0502020202020204" pitchFamily="34" charset="0"/>
                </a:rPr>
                <a:t>Atbildības </a:t>
              </a:r>
              <a:r>
                <a:rPr lang="lv-LV" sz="1400" b="1" dirty="0">
                  <a:latin typeface="Century Gothic" panose="020B0502020202020204" pitchFamily="34" charset="0"/>
                </a:rPr>
                <a:t>un pienākumi </a:t>
              </a:r>
              <a:endParaRPr lang="lv-LV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25022" y="4546229"/>
            <a:ext cx="1962678" cy="1864136"/>
            <a:chOff x="4955922" y="4875145"/>
            <a:chExt cx="1962678" cy="1864136"/>
          </a:xfrm>
        </p:grpSpPr>
        <p:pic>
          <p:nvPicPr>
            <p:cNvPr id="22" name="Picture Placeholder 14">
              <a:extLst>
                <a:ext uri="{FF2B5EF4-FFF2-40B4-BE49-F238E27FC236}">
                  <a16:creationId xmlns="" xmlns:a16="http://schemas.microsoft.com/office/drawing/2014/main" id="{E2558273-075B-4F71-BD41-282AC4134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258" y="4875145"/>
              <a:ext cx="1277258" cy="1277258"/>
            </a:xfrm>
            <a:prstGeom prst="ellipse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955922" y="6216061"/>
              <a:ext cx="1962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b="1" dirty="0" smtClean="0">
                  <a:latin typeface="Century Gothic" panose="020B0502020202020204" pitchFamily="34" charset="0"/>
                </a:rPr>
                <a:t>Zinātniski </a:t>
              </a:r>
              <a:r>
                <a:rPr lang="lv-LV" sz="1400" b="1" dirty="0">
                  <a:latin typeface="Century Gothic" panose="020B0502020202020204" pitchFamily="34" charset="0"/>
                </a:rPr>
                <a:t>pamatots izvērtējums </a:t>
              </a:r>
              <a:endParaRPr lang="lv-LV" sz="14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Placeholder 4">
            <a:extLst>
              <a:ext uri="{FF2B5EF4-FFF2-40B4-BE49-F238E27FC236}">
                <a16:creationId xmlns="" xmlns:a16="http://schemas.microsoft.com/office/drawing/2014/main" id="{E29E94D3-77CA-4342-85E8-E72DDC266C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57" y="2464175"/>
            <a:ext cx="1277258" cy="127725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2" name="TextBox 31"/>
          <p:cNvSpPr txBox="1"/>
          <p:nvPr/>
        </p:nvSpPr>
        <p:spPr>
          <a:xfrm>
            <a:off x="3376635" y="3812267"/>
            <a:ext cx="1900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Century Gothic" panose="020B0502020202020204" pitchFamily="34" charset="0"/>
              </a:rPr>
              <a:t>Pielāgošanās stratēģija un plāns</a:t>
            </a:r>
            <a:endParaRPr lang="lv-LV" sz="14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84436" y="4567493"/>
            <a:ext cx="2349403" cy="1867739"/>
            <a:chOff x="8932427" y="4716180"/>
            <a:chExt cx="2349403" cy="1867739"/>
          </a:xfrm>
        </p:grpSpPr>
        <p:pic>
          <p:nvPicPr>
            <p:cNvPr id="33" name="Picture Placeholder 9">
              <a:extLst>
                <a:ext uri="{FF2B5EF4-FFF2-40B4-BE49-F238E27FC236}">
                  <a16:creationId xmlns="" xmlns:a16="http://schemas.microsoft.com/office/drawing/2014/main" id="{C05ADA03-1342-457D-9264-1CEDC37EF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500" y="4716180"/>
              <a:ext cx="1277258" cy="1277258"/>
            </a:xfrm>
            <a:prstGeom prst="ellipse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932427" y="6060699"/>
              <a:ext cx="2349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b="1" dirty="0" smtClean="0">
                  <a:latin typeface="Century Gothic" panose="020B0502020202020204" pitchFamily="34" charset="0"/>
                </a:rPr>
                <a:t>Sabiedrības</a:t>
              </a:r>
            </a:p>
            <a:p>
              <a:pPr algn="ctr"/>
              <a:r>
                <a:rPr lang="lv-LV" sz="1400" b="1" dirty="0" smtClean="0">
                  <a:latin typeface="Century Gothic" panose="020B0502020202020204" pitchFamily="34" charset="0"/>
                </a:rPr>
                <a:t>informētība </a:t>
              </a:r>
              <a:endParaRPr lang="lv-LV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7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/>
          <p:cNvGrpSpPr/>
          <p:nvPr/>
        </p:nvGrpSpPr>
        <p:grpSpPr>
          <a:xfrm>
            <a:off x="1729881" y="247251"/>
            <a:ext cx="8824918" cy="6284405"/>
            <a:chOff x="1729881" y="247251"/>
            <a:chExt cx="8824918" cy="6284405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6587867" y="3796423"/>
              <a:ext cx="794127" cy="674641"/>
            </a:xfrm>
            <a:prstGeom prst="straightConnector1">
              <a:avLst/>
            </a:prstGeom>
            <a:ln w="28575">
              <a:solidFill>
                <a:schemeClr val="accent6">
                  <a:lumMod val="2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4982913" y="3782262"/>
              <a:ext cx="794127" cy="674641"/>
            </a:xfrm>
            <a:prstGeom prst="straightConnector1">
              <a:avLst/>
            </a:prstGeom>
            <a:ln w="28575">
              <a:solidFill>
                <a:schemeClr val="accent6">
                  <a:lumMod val="2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613661" y="3804565"/>
              <a:ext cx="794127" cy="674641"/>
            </a:xfrm>
            <a:prstGeom prst="straightConnector1">
              <a:avLst/>
            </a:prstGeom>
            <a:ln w="28575">
              <a:solidFill>
                <a:schemeClr val="accent6">
                  <a:lumMod val="2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850537" y="3773379"/>
              <a:ext cx="794127" cy="674641"/>
            </a:xfrm>
            <a:prstGeom prst="straightConnector1">
              <a:avLst/>
            </a:prstGeom>
            <a:ln w="28575">
              <a:solidFill>
                <a:schemeClr val="accent6">
                  <a:lumMod val="2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rapezoid 44"/>
            <p:cNvSpPr/>
            <p:nvPr/>
          </p:nvSpPr>
          <p:spPr>
            <a:xfrm rot="10800000">
              <a:off x="2917876" y="2791916"/>
              <a:ext cx="6448927" cy="1227393"/>
            </a:xfrm>
            <a:prstGeom prst="trapezoid">
              <a:avLst/>
            </a:prstGeom>
            <a:solidFill>
              <a:srgbClr val="43B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29881" y="247251"/>
              <a:ext cx="8824918" cy="3735349"/>
              <a:chOff x="1557332" y="219074"/>
              <a:chExt cx="8824918" cy="373534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57332" y="219074"/>
                <a:ext cx="8824918" cy="1200150"/>
                <a:chOff x="1538282" y="400049"/>
                <a:chExt cx="8824918" cy="1200150"/>
              </a:xfrm>
            </p:grpSpPr>
            <p:sp>
              <p:nvSpPr>
                <p:cNvPr id="8" name="Trapezoid 7"/>
                <p:cNvSpPr/>
                <p:nvPr/>
              </p:nvSpPr>
              <p:spPr>
                <a:xfrm rot="10800000">
                  <a:off x="1538282" y="400049"/>
                  <a:ext cx="8824918" cy="1200150"/>
                </a:xfrm>
                <a:prstGeom prst="trapezoid">
                  <a:avLst/>
                </a:prstGeom>
                <a:solidFill>
                  <a:schemeClr val="accent6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530713" y="729969"/>
                  <a:ext cx="2840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cap="all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Stratēģija</a:t>
                  </a:r>
                  <a:endParaRPr lang="lv-LV" sz="2400" b="1" cap="all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099089" y="1533521"/>
                <a:ext cx="7741405" cy="1114427"/>
                <a:chOff x="2225298" y="1714496"/>
                <a:chExt cx="7741405" cy="1114427"/>
              </a:xfrm>
            </p:grpSpPr>
            <p:sp>
              <p:nvSpPr>
                <p:cNvPr id="9" name="Trapezoid 8"/>
                <p:cNvSpPr/>
                <p:nvPr/>
              </p:nvSpPr>
              <p:spPr>
                <a:xfrm rot="10800000">
                  <a:off x="2225298" y="1714496"/>
                  <a:ext cx="7741405" cy="1114427"/>
                </a:xfrm>
                <a:prstGeom prst="trapezoid">
                  <a:avLst/>
                </a:prstGeom>
                <a:solidFill>
                  <a:schemeClr val="accent6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530713" y="2040879"/>
                  <a:ext cx="284005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cap="all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Sistēma</a:t>
                  </a:r>
                  <a:endParaRPr lang="lv-LV" sz="2400" b="1" cap="all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656573" y="2850504"/>
                <a:ext cx="4626438" cy="1103919"/>
                <a:chOff x="3782781" y="3031479"/>
                <a:chExt cx="4626438" cy="110391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782781" y="3031479"/>
                  <a:ext cx="462643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cap="all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Koordinācijas padome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802778" y="3766066"/>
                  <a:ext cx="14765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Lemjošā</a:t>
                  </a:r>
                  <a:endParaRPr lang="lv-LV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743367" y="3766066"/>
                  <a:ext cx="17549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lv-LV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Strādājošā</a:t>
                  </a:r>
                  <a:endParaRPr lang="lv-LV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0" name="Down Arrow 19"/>
                <p:cNvSpPr/>
                <p:nvPr/>
              </p:nvSpPr>
              <p:spPr>
                <a:xfrm>
                  <a:off x="5152433" y="3479051"/>
                  <a:ext cx="304800" cy="346591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21" name="Down Arrow 20"/>
                <p:cNvSpPr/>
                <p:nvPr/>
              </p:nvSpPr>
              <p:spPr>
                <a:xfrm>
                  <a:off x="6646283" y="3479050"/>
                  <a:ext cx="304800" cy="346591"/>
                </a:xfrm>
                <a:prstGeom prst="downArrow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168128" y="4529487"/>
              <a:ext cx="7948422" cy="2002169"/>
              <a:chOff x="2293168" y="4768058"/>
              <a:chExt cx="7948422" cy="2002169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3421524" y="5186863"/>
                <a:ext cx="5917250" cy="330440"/>
                <a:chOff x="3421524" y="5186863"/>
                <a:chExt cx="5917250" cy="330440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3421524" y="5186863"/>
                  <a:ext cx="0" cy="320500"/>
                </a:xfrm>
                <a:prstGeom prst="line">
                  <a:avLst/>
                </a:prstGeom>
                <a:ln w="28575">
                  <a:solidFill>
                    <a:srgbClr val="0A6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5394957" y="5196803"/>
                  <a:ext cx="0" cy="320500"/>
                </a:xfrm>
                <a:prstGeom prst="line">
                  <a:avLst/>
                </a:prstGeom>
                <a:ln w="28575">
                  <a:solidFill>
                    <a:srgbClr val="0A6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7381994" y="5196803"/>
                  <a:ext cx="0" cy="320500"/>
                </a:xfrm>
                <a:prstGeom prst="line">
                  <a:avLst/>
                </a:prstGeom>
                <a:ln w="28575">
                  <a:solidFill>
                    <a:srgbClr val="0A6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9338774" y="5186863"/>
                  <a:ext cx="0" cy="320500"/>
                </a:xfrm>
                <a:prstGeom prst="line">
                  <a:avLst/>
                </a:prstGeom>
                <a:ln w="28575">
                  <a:solidFill>
                    <a:srgbClr val="0A6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Right Brace 127"/>
              <p:cNvSpPr/>
              <p:nvPr/>
            </p:nvSpPr>
            <p:spPr>
              <a:xfrm rot="5400000">
                <a:off x="5985021" y="2340182"/>
                <a:ext cx="499393" cy="7502469"/>
              </a:xfrm>
              <a:prstGeom prst="rightBrace">
                <a:avLst/>
              </a:prstGeom>
              <a:noFill/>
              <a:ln w="28575">
                <a:solidFill>
                  <a:srgbClr val="0A6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>
                <a:off x="5017703" y="6226352"/>
                <a:ext cx="2112387" cy="543875"/>
                <a:chOff x="4892444" y="5964607"/>
                <a:chExt cx="2112387" cy="543875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5269698" y="5999642"/>
                  <a:ext cx="1735133" cy="484376"/>
                  <a:chOff x="7353598" y="4689010"/>
                  <a:chExt cx="1735133" cy="484376"/>
                </a:xfrm>
              </p:grpSpPr>
              <p:sp>
                <p:nvSpPr>
                  <p:cNvPr id="193" name="Rectangle 192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7353598" y="4772025"/>
                    <a:ext cx="17351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4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Finanšu sektors</a:t>
                    </a:r>
                    <a:endParaRPr lang="lv-LV" sz="14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4892444" y="5964607"/>
                  <a:ext cx="543875" cy="543875"/>
                  <a:chOff x="4873194" y="5608472"/>
                  <a:chExt cx="543875" cy="543875"/>
                </a:xfrm>
              </p:grpSpPr>
              <p:sp>
                <p:nvSpPr>
                  <p:cNvPr id="191" name="Oval 190"/>
                  <p:cNvSpPr/>
                  <p:nvPr/>
                </p:nvSpPr>
                <p:spPr>
                  <a:xfrm>
                    <a:off x="4873194" y="5608472"/>
                    <a:ext cx="543875" cy="5438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192" name="Shape 2790"/>
                  <p:cNvSpPr/>
                  <p:nvPr/>
                </p:nvSpPr>
                <p:spPr>
                  <a:xfrm>
                    <a:off x="4964954" y="5747001"/>
                    <a:ext cx="360354" cy="2620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436" y="17550"/>
                        </a:moveTo>
                        <a:lnTo>
                          <a:pt x="10309" y="17550"/>
                        </a:lnTo>
                        <a:cubicBezTo>
                          <a:pt x="10580" y="17550"/>
                          <a:pt x="10800" y="17248"/>
                          <a:pt x="10800" y="16875"/>
                        </a:cubicBezTo>
                        <a:cubicBezTo>
                          <a:pt x="10800" y="16503"/>
                          <a:pt x="10580" y="16200"/>
                          <a:pt x="10309" y="16200"/>
                        </a:cubicBezTo>
                        <a:lnTo>
                          <a:pt x="3436" y="16200"/>
                        </a:lnTo>
                        <a:cubicBezTo>
                          <a:pt x="3166" y="16200"/>
                          <a:pt x="2945" y="16503"/>
                          <a:pt x="2945" y="16875"/>
                        </a:cubicBezTo>
                        <a:cubicBezTo>
                          <a:pt x="2945" y="17248"/>
                          <a:pt x="3166" y="17550"/>
                          <a:pt x="3436" y="17550"/>
                        </a:cubicBezTo>
                        <a:moveTo>
                          <a:pt x="3436" y="14850"/>
                        </a:moveTo>
                        <a:lnTo>
                          <a:pt x="12273" y="14850"/>
                        </a:lnTo>
                        <a:cubicBezTo>
                          <a:pt x="12544" y="14850"/>
                          <a:pt x="12764" y="14548"/>
                          <a:pt x="12764" y="14175"/>
                        </a:cubicBezTo>
                        <a:cubicBezTo>
                          <a:pt x="12764" y="13803"/>
                          <a:pt x="12544" y="13500"/>
                          <a:pt x="12273" y="13500"/>
                        </a:cubicBezTo>
                        <a:lnTo>
                          <a:pt x="3436" y="13500"/>
                        </a:lnTo>
                        <a:cubicBezTo>
                          <a:pt x="3166" y="13500"/>
                          <a:pt x="2945" y="13803"/>
                          <a:pt x="2945" y="14175"/>
                        </a:cubicBezTo>
                        <a:cubicBezTo>
                          <a:pt x="2945" y="14548"/>
                          <a:pt x="3166" y="14850"/>
                          <a:pt x="3436" y="14850"/>
                        </a:cubicBezTo>
                        <a:moveTo>
                          <a:pt x="20618" y="4050"/>
                        </a:moveTo>
                        <a:lnTo>
                          <a:pt x="982" y="4050"/>
                        </a:lnTo>
                        <a:lnTo>
                          <a:pt x="982" y="1350"/>
                        </a:lnTo>
                        <a:lnTo>
                          <a:pt x="20618" y="1350"/>
                        </a:lnTo>
                        <a:cubicBezTo>
                          <a:pt x="20618" y="1350"/>
                          <a:pt x="20618" y="4050"/>
                          <a:pt x="20618" y="4050"/>
                        </a:cubicBezTo>
                        <a:close/>
                        <a:moveTo>
                          <a:pt x="20618" y="20250"/>
                        </a:moveTo>
                        <a:lnTo>
                          <a:pt x="982" y="20250"/>
                        </a:lnTo>
                        <a:lnTo>
                          <a:pt x="982" y="9450"/>
                        </a:lnTo>
                        <a:lnTo>
                          <a:pt x="20618" y="9450"/>
                        </a:lnTo>
                        <a:cubicBezTo>
                          <a:pt x="20618" y="9450"/>
                          <a:pt x="20618" y="20250"/>
                          <a:pt x="20618" y="20250"/>
                        </a:cubicBezTo>
                        <a:close/>
                        <a:moveTo>
                          <a:pt x="20618" y="0"/>
                        </a:moveTo>
                        <a:lnTo>
                          <a:pt x="982" y="0"/>
                        </a:lnTo>
                        <a:cubicBezTo>
                          <a:pt x="440" y="0"/>
                          <a:pt x="0" y="605"/>
                          <a:pt x="0" y="1350"/>
                        </a:cubicBezTo>
                        <a:lnTo>
                          <a:pt x="0" y="20250"/>
                        </a:lnTo>
                        <a:cubicBezTo>
                          <a:pt x="0" y="20995"/>
                          <a:pt x="440" y="21600"/>
                          <a:pt x="982" y="21600"/>
                        </a:cubicBezTo>
                        <a:lnTo>
                          <a:pt x="20618" y="21600"/>
                        </a:lnTo>
                        <a:cubicBezTo>
                          <a:pt x="21160" y="21600"/>
                          <a:pt x="21600" y="20995"/>
                          <a:pt x="21600" y="20250"/>
                        </a:cubicBezTo>
                        <a:lnTo>
                          <a:pt x="21600" y="1350"/>
                        </a:lnTo>
                        <a:cubicBezTo>
                          <a:pt x="21600" y="605"/>
                          <a:pt x="21160" y="0"/>
                          <a:pt x="20618" y="0"/>
                        </a:cubicBezTo>
                        <a:moveTo>
                          <a:pt x="16200" y="17550"/>
                        </a:moveTo>
                        <a:lnTo>
                          <a:pt x="18164" y="17550"/>
                        </a:lnTo>
                        <a:cubicBezTo>
                          <a:pt x="18434" y="17550"/>
                          <a:pt x="18655" y="17248"/>
                          <a:pt x="18655" y="16875"/>
                        </a:cubicBezTo>
                        <a:lnTo>
                          <a:pt x="18655" y="14175"/>
                        </a:lnTo>
                        <a:cubicBezTo>
                          <a:pt x="18655" y="13803"/>
                          <a:pt x="18434" y="13500"/>
                          <a:pt x="18164" y="13500"/>
                        </a:cubicBezTo>
                        <a:lnTo>
                          <a:pt x="16200" y="13500"/>
                        </a:lnTo>
                        <a:cubicBezTo>
                          <a:pt x="15929" y="13500"/>
                          <a:pt x="15709" y="13803"/>
                          <a:pt x="15709" y="14175"/>
                        </a:cubicBezTo>
                        <a:lnTo>
                          <a:pt x="15709" y="16875"/>
                        </a:lnTo>
                        <a:cubicBezTo>
                          <a:pt x="15709" y="17248"/>
                          <a:pt x="15929" y="17550"/>
                          <a:pt x="16200" y="17550"/>
                        </a:cubicBezTo>
                      </a:path>
                    </a:pathLst>
                  </a:custGeom>
                  <a:solidFill>
                    <a:srgbClr val="27937E"/>
                  </a:solidFill>
                  <a:ln w="12700">
                    <a:miter lim="400000"/>
                  </a:ln>
                </p:spPr>
                <p:txBody>
                  <a:bodyPr lIns="19045" tIns="19045" rIns="19045" bIns="19045" anchor="ctr"/>
                  <a:lstStyle/>
                  <a:p>
                    <a:pPr defTabSz="228532">
                      <a:defRPr sz="3000" cap="none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endParaRPr sz="1500"/>
                  </a:p>
                </p:txBody>
              </p:sp>
            </p:grpSp>
          </p:grpSp>
          <p:grpSp>
            <p:nvGrpSpPr>
              <p:cNvPr id="130" name="Group 129"/>
              <p:cNvGrpSpPr/>
              <p:nvPr/>
            </p:nvGrpSpPr>
            <p:grpSpPr>
              <a:xfrm>
                <a:off x="2293168" y="4782342"/>
                <a:ext cx="1900845" cy="543875"/>
                <a:chOff x="3030418" y="4807164"/>
                <a:chExt cx="1900845" cy="543875"/>
              </a:xfrm>
            </p:grpSpPr>
            <p:grpSp>
              <p:nvGrpSpPr>
                <p:cNvPr id="181" name="Group 180"/>
                <p:cNvGrpSpPr/>
                <p:nvPr/>
              </p:nvGrpSpPr>
              <p:grpSpPr>
                <a:xfrm>
                  <a:off x="3196130" y="4817486"/>
                  <a:ext cx="1735133" cy="484376"/>
                  <a:chOff x="7353598" y="4689010"/>
                  <a:chExt cx="1735133" cy="484376"/>
                </a:xfrm>
              </p:grpSpPr>
              <p:sp>
                <p:nvSpPr>
                  <p:cNvPr id="187" name="Rectangle 186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7353598" y="4772025"/>
                    <a:ext cx="1735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2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Transports</a:t>
                    </a:r>
                    <a:endParaRPr lang="lv-LV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3030418" y="4807164"/>
                  <a:ext cx="543875" cy="543875"/>
                  <a:chOff x="3011168" y="4451029"/>
                  <a:chExt cx="543875" cy="543875"/>
                </a:xfrm>
              </p:grpSpPr>
              <p:sp>
                <p:nvSpPr>
                  <p:cNvPr id="183" name="Oval 182"/>
                  <p:cNvSpPr/>
                  <p:nvPr/>
                </p:nvSpPr>
                <p:spPr>
                  <a:xfrm>
                    <a:off x="3011168" y="4451029"/>
                    <a:ext cx="543875" cy="5438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104837" y="4581803"/>
                    <a:ext cx="356535" cy="290203"/>
                    <a:chOff x="7075537" y="5747196"/>
                    <a:chExt cx="356535" cy="290203"/>
                  </a:xfrm>
                  <a:solidFill>
                    <a:srgbClr val="27937E"/>
                  </a:solidFill>
                </p:grpSpPr>
                <p:sp>
                  <p:nvSpPr>
                    <p:cNvPr id="185" name="Freeform 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21519" y="5837021"/>
                      <a:ext cx="66332" cy="88443"/>
                    </a:xfrm>
                    <a:custGeom>
                      <a:avLst/>
                      <a:gdLst>
                        <a:gd name="T0" fmla="*/ 11 w 24"/>
                        <a:gd name="T1" fmla="*/ 2 h 32"/>
                        <a:gd name="T2" fmla="*/ 8 w 24"/>
                        <a:gd name="T3" fmla="*/ 0 h 32"/>
                        <a:gd name="T4" fmla="*/ 4 w 24"/>
                        <a:gd name="T5" fmla="*/ 0 h 32"/>
                        <a:gd name="T6" fmla="*/ 0 w 24"/>
                        <a:gd name="T7" fmla="*/ 4 h 32"/>
                        <a:gd name="T8" fmla="*/ 0 w 24"/>
                        <a:gd name="T9" fmla="*/ 28 h 32"/>
                        <a:gd name="T10" fmla="*/ 4 w 24"/>
                        <a:gd name="T11" fmla="*/ 32 h 32"/>
                        <a:gd name="T12" fmla="*/ 20 w 24"/>
                        <a:gd name="T13" fmla="*/ 32 h 32"/>
                        <a:gd name="T14" fmla="*/ 24 w 24"/>
                        <a:gd name="T15" fmla="*/ 28 h 32"/>
                        <a:gd name="T16" fmla="*/ 24 w 24"/>
                        <a:gd name="T17" fmla="*/ 22 h 32"/>
                        <a:gd name="T18" fmla="*/ 23 w 24"/>
                        <a:gd name="T19" fmla="*/ 20 h 32"/>
                        <a:gd name="T20" fmla="*/ 11 w 24"/>
                        <a:gd name="T21" fmla="*/ 2 h 32"/>
                        <a:gd name="T22" fmla="*/ 20 w 24"/>
                        <a:gd name="T23" fmla="*/ 28 h 32"/>
                        <a:gd name="T24" fmla="*/ 4 w 24"/>
                        <a:gd name="T25" fmla="*/ 28 h 32"/>
                        <a:gd name="T26" fmla="*/ 4 w 24"/>
                        <a:gd name="T27" fmla="*/ 4 h 32"/>
                        <a:gd name="T28" fmla="*/ 8 w 24"/>
                        <a:gd name="T29" fmla="*/ 4 h 32"/>
                        <a:gd name="T30" fmla="*/ 20 w 24"/>
                        <a:gd name="T31" fmla="*/ 22 h 32"/>
                        <a:gd name="T32" fmla="*/ 20 w 24"/>
                        <a:gd name="T33" fmla="*/ 28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32">
                          <a:moveTo>
                            <a:pt x="11" y="2"/>
                          </a:moveTo>
                          <a:cubicBezTo>
                            <a:pt x="11" y="1"/>
                            <a:pt x="9" y="0"/>
                            <a:pt x="8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ubicBezTo>
                            <a:pt x="0" y="28"/>
                            <a:pt x="0" y="28"/>
                            <a:pt x="0" y="28"/>
                          </a:cubicBezTo>
                          <a:cubicBezTo>
                            <a:pt x="0" y="30"/>
                            <a:pt x="2" y="32"/>
                            <a:pt x="4" y="32"/>
                          </a:cubicBezTo>
                          <a:cubicBezTo>
                            <a:pt x="20" y="32"/>
                            <a:pt x="20" y="32"/>
                            <a:pt x="20" y="32"/>
                          </a:cubicBezTo>
                          <a:cubicBezTo>
                            <a:pt x="22" y="32"/>
                            <a:pt x="24" y="30"/>
                            <a:pt x="24" y="28"/>
                          </a:cubicBezTo>
                          <a:cubicBezTo>
                            <a:pt x="24" y="22"/>
                            <a:pt x="24" y="22"/>
                            <a:pt x="24" y="22"/>
                          </a:cubicBezTo>
                          <a:cubicBezTo>
                            <a:pt x="24" y="21"/>
                            <a:pt x="24" y="20"/>
                            <a:pt x="23" y="20"/>
                          </a:cubicBezTo>
                          <a:lnTo>
                            <a:pt x="11" y="2"/>
                          </a:lnTo>
                          <a:close/>
                          <a:moveTo>
                            <a:pt x="20" y="28"/>
                          </a:moveTo>
                          <a:cubicBezTo>
                            <a:pt x="4" y="28"/>
                            <a:pt x="4" y="28"/>
                            <a:pt x="4" y="28"/>
                          </a:cubicBezTo>
                          <a:cubicBezTo>
                            <a:pt x="4" y="4"/>
                            <a:pt x="4" y="4"/>
                            <a:pt x="4" y="4"/>
                          </a:cubicBezTo>
                          <a:cubicBezTo>
                            <a:pt x="8" y="4"/>
                            <a:pt x="8" y="4"/>
                            <a:pt x="8" y="4"/>
                          </a:cubicBezTo>
                          <a:cubicBezTo>
                            <a:pt x="20" y="22"/>
                            <a:pt x="20" y="22"/>
                            <a:pt x="20" y="22"/>
                          </a:cubicBezTo>
                          <a:lnTo>
                            <a:pt x="20" y="2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Freeform 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075537" y="5747196"/>
                      <a:ext cx="356535" cy="290203"/>
                    </a:xfrm>
                    <a:custGeom>
                      <a:avLst/>
                      <a:gdLst>
                        <a:gd name="T0" fmla="*/ 126 w 128"/>
                        <a:gd name="T1" fmla="*/ 49 h 104"/>
                        <a:gd name="T2" fmla="*/ 110 w 128"/>
                        <a:gd name="T3" fmla="*/ 25 h 104"/>
                        <a:gd name="T4" fmla="*/ 100 w 128"/>
                        <a:gd name="T5" fmla="*/ 20 h 104"/>
                        <a:gd name="T6" fmla="*/ 84 w 128"/>
                        <a:gd name="T7" fmla="*/ 20 h 104"/>
                        <a:gd name="T8" fmla="*/ 84 w 128"/>
                        <a:gd name="T9" fmla="*/ 12 h 104"/>
                        <a:gd name="T10" fmla="*/ 72 w 128"/>
                        <a:gd name="T11" fmla="*/ 0 h 104"/>
                        <a:gd name="T12" fmla="*/ 12 w 128"/>
                        <a:gd name="T13" fmla="*/ 0 h 104"/>
                        <a:gd name="T14" fmla="*/ 0 w 128"/>
                        <a:gd name="T15" fmla="*/ 12 h 104"/>
                        <a:gd name="T16" fmla="*/ 0 w 128"/>
                        <a:gd name="T17" fmla="*/ 56 h 104"/>
                        <a:gd name="T18" fmla="*/ 12 w 128"/>
                        <a:gd name="T19" fmla="*/ 68 h 104"/>
                        <a:gd name="T20" fmla="*/ 12 w 128"/>
                        <a:gd name="T21" fmla="*/ 68 h 104"/>
                        <a:gd name="T22" fmla="*/ 12 w 128"/>
                        <a:gd name="T23" fmla="*/ 80 h 104"/>
                        <a:gd name="T24" fmla="*/ 24 w 128"/>
                        <a:gd name="T25" fmla="*/ 92 h 104"/>
                        <a:gd name="T26" fmla="*/ 29 w 128"/>
                        <a:gd name="T27" fmla="*/ 92 h 104"/>
                        <a:gd name="T28" fmla="*/ 44 w 128"/>
                        <a:gd name="T29" fmla="*/ 104 h 104"/>
                        <a:gd name="T30" fmla="*/ 59 w 128"/>
                        <a:gd name="T31" fmla="*/ 92 h 104"/>
                        <a:gd name="T32" fmla="*/ 81 w 128"/>
                        <a:gd name="T33" fmla="*/ 92 h 104"/>
                        <a:gd name="T34" fmla="*/ 96 w 128"/>
                        <a:gd name="T35" fmla="*/ 104 h 104"/>
                        <a:gd name="T36" fmla="*/ 111 w 128"/>
                        <a:gd name="T37" fmla="*/ 92 h 104"/>
                        <a:gd name="T38" fmla="*/ 116 w 128"/>
                        <a:gd name="T39" fmla="*/ 92 h 104"/>
                        <a:gd name="T40" fmla="*/ 128 w 128"/>
                        <a:gd name="T41" fmla="*/ 80 h 104"/>
                        <a:gd name="T42" fmla="*/ 128 w 128"/>
                        <a:gd name="T43" fmla="*/ 56 h 104"/>
                        <a:gd name="T44" fmla="*/ 126 w 128"/>
                        <a:gd name="T45" fmla="*/ 49 h 104"/>
                        <a:gd name="T46" fmla="*/ 12 w 128"/>
                        <a:gd name="T47" fmla="*/ 60 h 104"/>
                        <a:gd name="T48" fmla="*/ 8 w 128"/>
                        <a:gd name="T49" fmla="*/ 56 h 104"/>
                        <a:gd name="T50" fmla="*/ 8 w 128"/>
                        <a:gd name="T51" fmla="*/ 12 h 104"/>
                        <a:gd name="T52" fmla="*/ 12 w 128"/>
                        <a:gd name="T53" fmla="*/ 8 h 104"/>
                        <a:gd name="T54" fmla="*/ 72 w 128"/>
                        <a:gd name="T55" fmla="*/ 8 h 104"/>
                        <a:gd name="T56" fmla="*/ 76 w 128"/>
                        <a:gd name="T57" fmla="*/ 12 h 104"/>
                        <a:gd name="T58" fmla="*/ 76 w 128"/>
                        <a:gd name="T59" fmla="*/ 20 h 104"/>
                        <a:gd name="T60" fmla="*/ 76 w 128"/>
                        <a:gd name="T61" fmla="*/ 28 h 104"/>
                        <a:gd name="T62" fmla="*/ 76 w 128"/>
                        <a:gd name="T63" fmla="*/ 56 h 104"/>
                        <a:gd name="T64" fmla="*/ 72 w 128"/>
                        <a:gd name="T65" fmla="*/ 60 h 104"/>
                        <a:gd name="T66" fmla="*/ 12 w 128"/>
                        <a:gd name="T67" fmla="*/ 60 h 104"/>
                        <a:gd name="T68" fmla="*/ 44 w 128"/>
                        <a:gd name="T69" fmla="*/ 96 h 104"/>
                        <a:gd name="T70" fmla="*/ 36 w 128"/>
                        <a:gd name="T71" fmla="*/ 88 h 104"/>
                        <a:gd name="T72" fmla="*/ 44 w 128"/>
                        <a:gd name="T73" fmla="*/ 80 h 104"/>
                        <a:gd name="T74" fmla="*/ 52 w 128"/>
                        <a:gd name="T75" fmla="*/ 88 h 104"/>
                        <a:gd name="T76" fmla="*/ 44 w 128"/>
                        <a:gd name="T77" fmla="*/ 96 h 104"/>
                        <a:gd name="T78" fmla="*/ 96 w 128"/>
                        <a:gd name="T79" fmla="*/ 96 h 104"/>
                        <a:gd name="T80" fmla="*/ 88 w 128"/>
                        <a:gd name="T81" fmla="*/ 88 h 104"/>
                        <a:gd name="T82" fmla="*/ 96 w 128"/>
                        <a:gd name="T83" fmla="*/ 80 h 104"/>
                        <a:gd name="T84" fmla="*/ 104 w 128"/>
                        <a:gd name="T85" fmla="*/ 88 h 104"/>
                        <a:gd name="T86" fmla="*/ 96 w 128"/>
                        <a:gd name="T87" fmla="*/ 96 h 104"/>
                        <a:gd name="T88" fmla="*/ 120 w 128"/>
                        <a:gd name="T89" fmla="*/ 80 h 104"/>
                        <a:gd name="T90" fmla="*/ 116 w 128"/>
                        <a:gd name="T91" fmla="*/ 84 h 104"/>
                        <a:gd name="T92" fmla="*/ 111 w 128"/>
                        <a:gd name="T93" fmla="*/ 84 h 104"/>
                        <a:gd name="T94" fmla="*/ 96 w 128"/>
                        <a:gd name="T95" fmla="*/ 72 h 104"/>
                        <a:gd name="T96" fmla="*/ 81 w 128"/>
                        <a:gd name="T97" fmla="*/ 84 h 104"/>
                        <a:gd name="T98" fmla="*/ 59 w 128"/>
                        <a:gd name="T99" fmla="*/ 84 h 104"/>
                        <a:gd name="T100" fmla="*/ 44 w 128"/>
                        <a:gd name="T101" fmla="*/ 72 h 104"/>
                        <a:gd name="T102" fmla="*/ 29 w 128"/>
                        <a:gd name="T103" fmla="*/ 84 h 104"/>
                        <a:gd name="T104" fmla="*/ 24 w 128"/>
                        <a:gd name="T105" fmla="*/ 84 h 104"/>
                        <a:gd name="T106" fmla="*/ 20 w 128"/>
                        <a:gd name="T107" fmla="*/ 80 h 104"/>
                        <a:gd name="T108" fmla="*/ 20 w 128"/>
                        <a:gd name="T109" fmla="*/ 68 h 104"/>
                        <a:gd name="T110" fmla="*/ 72 w 128"/>
                        <a:gd name="T111" fmla="*/ 68 h 104"/>
                        <a:gd name="T112" fmla="*/ 84 w 128"/>
                        <a:gd name="T113" fmla="*/ 56 h 104"/>
                        <a:gd name="T114" fmla="*/ 84 w 128"/>
                        <a:gd name="T115" fmla="*/ 28 h 104"/>
                        <a:gd name="T116" fmla="*/ 100 w 128"/>
                        <a:gd name="T117" fmla="*/ 28 h 104"/>
                        <a:gd name="T118" fmla="*/ 103 w 128"/>
                        <a:gd name="T119" fmla="*/ 30 h 104"/>
                        <a:gd name="T120" fmla="*/ 119 w 128"/>
                        <a:gd name="T121" fmla="*/ 54 h 104"/>
                        <a:gd name="T122" fmla="*/ 120 w 128"/>
                        <a:gd name="T123" fmla="*/ 56 h 104"/>
                        <a:gd name="T124" fmla="*/ 120 w 128"/>
                        <a:gd name="T125" fmla="*/ 8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28" h="104">
                          <a:moveTo>
                            <a:pt x="126" y="49"/>
                          </a:moveTo>
                          <a:cubicBezTo>
                            <a:pt x="110" y="25"/>
                            <a:pt x="110" y="25"/>
                            <a:pt x="110" y="25"/>
                          </a:cubicBezTo>
                          <a:cubicBezTo>
                            <a:pt x="108" y="22"/>
                            <a:pt x="104" y="20"/>
                            <a:pt x="100" y="20"/>
                          </a:cubicBezTo>
                          <a:cubicBezTo>
                            <a:pt x="84" y="20"/>
                            <a:pt x="84" y="20"/>
                            <a:pt x="84" y="20"/>
                          </a:cubicBezTo>
                          <a:cubicBezTo>
                            <a:pt x="84" y="12"/>
                            <a:pt x="84" y="12"/>
                            <a:pt x="84" y="12"/>
                          </a:cubicBezTo>
                          <a:cubicBezTo>
                            <a:pt x="84" y="5"/>
                            <a:pt x="79" y="0"/>
                            <a:pt x="72" y="0"/>
                          </a:cubicBezTo>
                          <a:cubicBezTo>
                            <a:pt x="12" y="0"/>
                            <a:pt x="12" y="0"/>
                            <a:pt x="12" y="0"/>
                          </a:cubicBezTo>
                          <a:cubicBezTo>
                            <a:pt x="5" y="0"/>
                            <a:pt x="0" y="5"/>
                            <a:pt x="0" y="12"/>
                          </a:cubicBezTo>
                          <a:cubicBezTo>
                            <a:pt x="0" y="56"/>
                            <a:pt x="0" y="56"/>
                            <a:pt x="0" y="56"/>
                          </a:cubicBezTo>
                          <a:cubicBezTo>
                            <a:pt x="0" y="63"/>
                            <a:pt x="5" y="68"/>
                            <a:pt x="12" y="68"/>
                          </a:cubicBezTo>
                          <a:cubicBezTo>
                            <a:pt x="12" y="68"/>
                            <a:pt x="12" y="68"/>
                            <a:pt x="12" y="68"/>
                          </a:cubicBezTo>
                          <a:cubicBezTo>
                            <a:pt x="12" y="80"/>
                            <a:pt x="12" y="80"/>
                            <a:pt x="12" y="80"/>
                          </a:cubicBezTo>
                          <a:cubicBezTo>
                            <a:pt x="12" y="87"/>
                            <a:pt x="17" y="92"/>
                            <a:pt x="24" y="92"/>
                          </a:cubicBezTo>
                          <a:cubicBezTo>
                            <a:pt x="29" y="92"/>
                            <a:pt x="29" y="92"/>
                            <a:pt x="29" y="92"/>
                          </a:cubicBezTo>
                          <a:cubicBezTo>
                            <a:pt x="30" y="99"/>
                            <a:pt x="37" y="104"/>
                            <a:pt x="44" y="104"/>
                          </a:cubicBezTo>
                          <a:cubicBezTo>
                            <a:pt x="51" y="104"/>
                            <a:pt x="58" y="99"/>
                            <a:pt x="59" y="92"/>
                          </a:cubicBezTo>
                          <a:cubicBezTo>
                            <a:pt x="81" y="92"/>
                            <a:pt x="81" y="92"/>
                            <a:pt x="81" y="92"/>
                          </a:cubicBezTo>
                          <a:cubicBezTo>
                            <a:pt x="82" y="99"/>
                            <a:pt x="89" y="104"/>
                            <a:pt x="96" y="104"/>
                          </a:cubicBezTo>
                          <a:cubicBezTo>
                            <a:pt x="103" y="104"/>
                            <a:pt x="110" y="99"/>
                            <a:pt x="111" y="92"/>
                          </a:cubicBezTo>
                          <a:cubicBezTo>
                            <a:pt x="116" y="92"/>
                            <a:pt x="116" y="92"/>
                            <a:pt x="116" y="92"/>
                          </a:cubicBezTo>
                          <a:cubicBezTo>
                            <a:pt x="123" y="92"/>
                            <a:pt x="128" y="87"/>
                            <a:pt x="128" y="80"/>
                          </a:cubicBezTo>
                          <a:cubicBezTo>
                            <a:pt x="128" y="56"/>
                            <a:pt x="128" y="56"/>
                            <a:pt x="128" y="56"/>
                          </a:cubicBezTo>
                          <a:cubicBezTo>
                            <a:pt x="128" y="54"/>
                            <a:pt x="127" y="51"/>
                            <a:pt x="126" y="49"/>
                          </a:cubicBezTo>
                          <a:close/>
                          <a:moveTo>
                            <a:pt x="12" y="60"/>
                          </a:moveTo>
                          <a:cubicBezTo>
                            <a:pt x="10" y="60"/>
                            <a:pt x="8" y="58"/>
                            <a:pt x="8" y="56"/>
                          </a:cubicBezTo>
                          <a:cubicBezTo>
                            <a:pt x="8" y="12"/>
                            <a:pt x="8" y="12"/>
                            <a:pt x="8" y="12"/>
                          </a:cubicBezTo>
                          <a:cubicBezTo>
                            <a:pt x="8" y="10"/>
                            <a:pt x="10" y="8"/>
                            <a:pt x="12" y="8"/>
                          </a:cubicBezTo>
                          <a:cubicBezTo>
                            <a:pt x="72" y="8"/>
                            <a:pt x="72" y="8"/>
                            <a:pt x="72" y="8"/>
                          </a:cubicBezTo>
                          <a:cubicBezTo>
                            <a:pt x="74" y="8"/>
                            <a:pt x="76" y="10"/>
                            <a:pt x="76" y="12"/>
                          </a:cubicBezTo>
                          <a:cubicBezTo>
                            <a:pt x="76" y="20"/>
                            <a:pt x="76" y="20"/>
                            <a:pt x="76" y="20"/>
                          </a:cubicBezTo>
                          <a:cubicBezTo>
                            <a:pt x="76" y="28"/>
                            <a:pt x="76" y="28"/>
                            <a:pt x="76" y="28"/>
                          </a:cubicBezTo>
                          <a:cubicBezTo>
                            <a:pt x="76" y="56"/>
                            <a:pt x="76" y="56"/>
                            <a:pt x="76" y="56"/>
                          </a:cubicBezTo>
                          <a:cubicBezTo>
                            <a:pt x="76" y="58"/>
                            <a:pt x="74" y="60"/>
                            <a:pt x="72" y="60"/>
                          </a:cubicBezTo>
                          <a:lnTo>
                            <a:pt x="12" y="60"/>
                          </a:lnTo>
                          <a:close/>
                          <a:moveTo>
                            <a:pt x="44" y="96"/>
                          </a:moveTo>
                          <a:cubicBezTo>
                            <a:pt x="40" y="96"/>
                            <a:pt x="36" y="92"/>
                            <a:pt x="36" y="88"/>
                          </a:cubicBezTo>
                          <a:cubicBezTo>
                            <a:pt x="36" y="84"/>
                            <a:pt x="40" y="80"/>
                            <a:pt x="44" y="80"/>
                          </a:cubicBezTo>
                          <a:cubicBezTo>
                            <a:pt x="48" y="80"/>
                            <a:pt x="52" y="84"/>
                            <a:pt x="52" y="88"/>
                          </a:cubicBezTo>
                          <a:cubicBezTo>
                            <a:pt x="52" y="92"/>
                            <a:pt x="48" y="96"/>
                            <a:pt x="44" y="96"/>
                          </a:cubicBezTo>
                          <a:close/>
                          <a:moveTo>
                            <a:pt x="96" y="96"/>
                          </a:moveTo>
                          <a:cubicBezTo>
                            <a:pt x="92" y="96"/>
                            <a:pt x="88" y="92"/>
                            <a:pt x="88" y="88"/>
                          </a:cubicBezTo>
                          <a:cubicBezTo>
                            <a:pt x="88" y="84"/>
                            <a:pt x="92" y="80"/>
                            <a:pt x="96" y="80"/>
                          </a:cubicBezTo>
                          <a:cubicBezTo>
                            <a:pt x="100" y="80"/>
                            <a:pt x="104" y="84"/>
                            <a:pt x="104" y="88"/>
                          </a:cubicBezTo>
                          <a:cubicBezTo>
                            <a:pt x="104" y="92"/>
                            <a:pt x="100" y="96"/>
                            <a:pt x="96" y="96"/>
                          </a:cubicBezTo>
                          <a:close/>
                          <a:moveTo>
                            <a:pt x="120" y="80"/>
                          </a:moveTo>
                          <a:cubicBezTo>
                            <a:pt x="120" y="82"/>
                            <a:pt x="118" y="84"/>
                            <a:pt x="116" y="84"/>
                          </a:cubicBezTo>
                          <a:cubicBezTo>
                            <a:pt x="111" y="84"/>
                            <a:pt x="111" y="84"/>
                            <a:pt x="111" y="84"/>
                          </a:cubicBezTo>
                          <a:cubicBezTo>
                            <a:pt x="110" y="77"/>
                            <a:pt x="103" y="72"/>
                            <a:pt x="96" y="72"/>
                          </a:cubicBezTo>
                          <a:cubicBezTo>
                            <a:pt x="89" y="72"/>
                            <a:pt x="82" y="77"/>
                            <a:pt x="81" y="84"/>
                          </a:cubicBezTo>
                          <a:cubicBezTo>
                            <a:pt x="59" y="84"/>
                            <a:pt x="59" y="84"/>
                            <a:pt x="59" y="84"/>
                          </a:cubicBezTo>
                          <a:cubicBezTo>
                            <a:pt x="58" y="77"/>
                            <a:pt x="51" y="72"/>
                            <a:pt x="44" y="72"/>
                          </a:cubicBezTo>
                          <a:cubicBezTo>
                            <a:pt x="37" y="72"/>
                            <a:pt x="30" y="77"/>
                            <a:pt x="29" y="84"/>
                          </a:cubicBezTo>
                          <a:cubicBezTo>
                            <a:pt x="24" y="84"/>
                            <a:pt x="24" y="84"/>
                            <a:pt x="24" y="84"/>
                          </a:cubicBezTo>
                          <a:cubicBezTo>
                            <a:pt x="22" y="84"/>
                            <a:pt x="20" y="82"/>
                            <a:pt x="20" y="80"/>
                          </a:cubicBezTo>
                          <a:cubicBezTo>
                            <a:pt x="20" y="68"/>
                            <a:pt x="20" y="68"/>
                            <a:pt x="20" y="68"/>
                          </a:cubicBezTo>
                          <a:cubicBezTo>
                            <a:pt x="72" y="68"/>
                            <a:pt x="72" y="68"/>
                            <a:pt x="72" y="68"/>
                          </a:cubicBezTo>
                          <a:cubicBezTo>
                            <a:pt x="79" y="68"/>
                            <a:pt x="84" y="63"/>
                            <a:pt x="84" y="56"/>
                          </a:cubicBezTo>
                          <a:cubicBezTo>
                            <a:pt x="84" y="28"/>
                            <a:pt x="84" y="28"/>
                            <a:pt x="84" y="28"/>
                          </a:cubicBezTo>
                          <a:cubicBezTo>
                            <a:pt x="100" y="28"/>
                            <a:pt x="100" y="28"/>
                            <a:pt x="100" y="28"/>
                          </a:cubicBezTo>
                          <a:cubicBezTo>
                            <a:pt x="101" y="28"/>
                            <a:pt x="103" y="29"/>
                            <a:pt x="103" y="30"/>
                          </a:cubicBezTo>
                          <a:cubicBezTo>
                            <a:pt x="119" y="54"/>
                            <a:pt x="119" y="54"/>
                            <a:pt x="119" y="54"/>
                          </a:cubicBezTo>
                          <a:cubicBezTo>
                            <a:pt x="120" y="54"/>
                            <a:pt x="120" y="55"/>
                            <a:pt x="120" y="56"/>
                          </a:cubicBezTo>
                          <a:lnTo>
                            <a:pt x="120" y="8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1" name="Group 130"/>
              <p:cNvGrpSpPr/>
              <p:nvPr/>
            </p:nvGrpSpPr>
            <p:grpSpPr>
              <a:xfrm>
                <a:off x="4039941" y="4768058"/>
                <a:ext cx="2164291" cy="543875"/>
                <a:chOff x="4815936" y="4785118"/>
                <a:chExt cx="2164291" cy="543875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5245094" y="4825925"/>
                  <a:ext cx="1735133" cy="484376"/>
                  <a:chOff x="7353598" y="4689010"/>
                  <a:chExt cx="1735133" cy="484376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80" name="TextBox 179"/>
                  <p:cNvSpPr txBox="1"/>
                  <p:nvPr/>
                </p:nvSpPr>
                <p:spPr>
                  <a:xfrm>
                    <a:off x="7353598" y="4772025"/>
                    <a:ext cx="1735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Lauksaimniecība</a:t>
                    </a:r>
                    <a:endParaRPr lang="lv-LV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4815936" y="4785118"/>
                  <a:ext cx="543875" cy="543875"/>
                  <a:chOff x="4815936" y="4785118"/>
                  <a:chExt cx="543875" cy="543875"/>
                </a:xfrm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4815936" y="4785118"/>
                    <a:ext cx="543875" cy="54387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grpSp>
                <p:nvGrpSpPr>
                  <p:cNvPr id="174" name="Group 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93037" y="4831865"/>
                    <a:ext cx="386727" cy="372058"/>
                    <a:chOff x="-17390" y="592"/>
                    <a:chExt cx="3348" cy="3221"/>
                  </a:xfrm>
                </p:grpSpPr>
                <p:sp>
                  <p:nvSpPr>
                    <p:cNvPr id="175" name="Freeform 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7390" y="2178"/>
                      <a:ext cx="3348" cy="1635"/>
                    </a:xfrm>
                    <a:custGeom>
                      <a:avLst/>
                      <a:gdLst>
                        <a:gd name="T0" fmla="*/ 3460 w 6972"/>
                        <a:gd name="T1" fmla="*/ 3406 h 3406"/>
                        <a:gd name="T2" fmla="*/ 2750 w 6972"/>
                        <a:gd name="T3" fmla="*/ 3259 h 3406"/>
                        <a:gd name="T4" fmla="*/ 1676 w 6972"/>
                        <a:gd name="T5" fmla="*/ 2792 h 3406"/>
                        <a:gd name="T6" fmla="*/ 455 w 6972"/>
                        <a:gd name="T7" fmla="*/ 2474 h 3406"/>
                        <a:gd name="T8" fmla="*/ 102 w 6972"/>
                        <a:gd name="T9" fmla="*/ 2439 h 3406"/>
                        <a:gd name="T10" fmla="*/ 0 w 6972"/>
                        <a:gd name="T11" fmla="*/ 2326 h 3406"/>
                        <a:gd name="T12" fmla="*/ 0 w 6972"/>
                        <a:gd name="T13" fmla="*/ 1220 h 3406"/>
                        <a:gd name="T14" fmla="*/ 23 w 6972"/>
                        <a:gd name="T15" fmla="*/ 1151 h 3406"/>
                        <a:gd name="T16" fmla="*/ 1647 w 6972"/>
                        <a:gd name="T17" fmla="*/ 505 h 3406"/>
                        <a:gd name="T18" fmla="*/ 2899 w 6972"/>
                        <a:gd name="T19" fmla="*/ 1020 h 3406"/>
                        <a:gd name="T20" fmla="*/ 3566 w 6972"/>
                        <a:gd name="T21" fmla="*/ 1207 h 3406"/>
                        <a:gd name="T22" fmla="*/ 4640 w 6972"/>
                        <a:gd name="T23" fmla="*/ 1207 h 3406"/>
                        <a:gd name="T24" fmla="*/ 5079 w 6972"/>
                        <a:gd name="T25" fmla="*/ 1452 h 3406"/>
                        <a:gd name="T26" fmla="*/ 6004 w 6972"/>
                        <a:gd name="T27" fmla="*/ 386 h 3406"/>
                        <a:gd name="T28" fmla="*/ 6784 w 6972"/>
                        <a:gd name="T29" fmla="*/ 0 h 3406"/>
                        <a:gd name="T30" fmla="*/ 6853 w 6972"/>
                        <a:gd name="T31" fmla="*/ 0 h 3406"/>
                        <a:gd name="T32" fmla="*/ 6948 w 6972"/>
                        <a:gd name="T33" fmla="*/ 51 h 3406"/>
                        <a:gd name="T34" fmla="*/ 6957 w 6972"/>
                        <a:gd name="T35" fmla="*/ 159 h 3406"/>
                        <a:gd name="T36" fmla="*/ 6120 w 6972"/>
                        <a:gd name="T37" fmla="*/ 2060 h 3406"/>
                        <a:gd name="T38" fmla="*/ 5124 w 6972"/>
                        <a:gd name="T39" fmla="*/ 2900 h 3406"/>
                        <a:gd name="T40" fmla="*/ 4977 w 6972"/>
                        <a:gd name="T41" fmla="*/ 2937 h 3406"/>
                        <a:gd name="T42" fmla="*/ 4121 w 6972"/>
                        <a:gd name="T43" fmla="*/ 3280 h 3406"/>
                        <a:gd name="T44" fmla="*/ 3460 w 6972"/>
                        <a:gd name="T45" fmla="*/ 3406 h 3406"/>
                        <a:gd name="T46" fmla="*/ 227 w 6972"/>
                        <a:gd name="T47" fmla="*/ 2223 h 3406"/>
                        <a:gd name="T48" fmla="*/ 478 w 6972"/>
                        <a:gd name="T49" fmla="*/ 2248 h 3406"/>
                        <a:gd name="T50" fmla="*/ 1767 w 6972"/>
                        <a:gd name="T51" fmla="*/ 2584 h 3406"/>
                        <a:gd name="T52" fmla="*/ 2841 w 6972"/>
                        <a:gd name="T53" fmla="*/ 3051 h 3406"/>
                        <a:gd name="T54" fmla="*/ 4036 w 6972"/>
                        <a:gd name="T55" fmla="*/ 3069 h 3406"/>
                        <a:gd name="T56" fmla="*/ 4900 w 6972"/>
                        <a:gd name="T57" fmla="*/ 2724 h 3406"/>
                        <a:gd name="T58" fmla="*/ 4914 w 6972"/>
                        <a:gd name="T59" fmla="*/ 2719 h 3406"/>
                        <a:gd name="T60" fmla="*/ 5069 w 6972"/>
                        <a:gd name="T61" fmla="*/ 2680 h 3406"/>
                        <a:gd name="T62" fmla="*/ 5913 w 6972"/>
                        <a:gd name="T63" fmla="*/ 1969 h 3406"/>
                        <a:gd name="T64" fmla="*/ 6676 w 6972"/>
                        <a:gd name="T65" fmla="*/ 234 h 3406"/>
                        <a:gd name="T66" fmla="*/ 6181 w 6972"/>
                        <a:gd name="T67" fmla="*/ 528 h 3406"/>
                        <a:gd name="T68" fmla="*/ 5156 w 6972"/>
                        <a:gd name="T69" fmla="*/ 1709 h 3406"/>
                        <a:gd name="T70" fmla="*/ 5156 w 6972"/>
                        <a:gd name="T71" fmla="*/ 1723 h 3406"/>
                        <a:gd name="T72" fmla="*/ 4640 w 6972"/>
                        <a:gd name="T73" fmla="*/ 2238 h 3406"/>
                        <a:gd name="T74" fmla="*/ 3142 w 6972"/>
                        <a:gd name="T75" fmla="*/ 2238 h 3406"/>
                        <a:gd name="T76" fmla="*/ 2569 w 6972"/>
                        <a:gd name="T77" fmla="*/ 2331 h 3406"/>
                        <a:gd name="T78" fmla="*/ 2528 w 6972"/>
                        <a:gd name="T79" fmla="*/ 2225 h 3406"/>
                        <a:gd name="T80" fmla="*/ 2492 w 6972"/>
                        <a:gd name="T81" fmla="*/ 2117 h 3406"/>
                        <a:gd name="T82" fmla="*/ 2498 w 6972"/>
                        <a:gd name="T83" fmla="*/ 2116 h 3406"/>
                        <a:gd name="T84" fmla="*/ 3142 w 6972"/>
                        <a:gd name="T85" fmla="*/ 2011 h 3406"/>
                        <a:gd name="T86" fmla="*/ 4640 w 6972"/>
                        <a:gd name="T87" fmla="*/ 2011 h 3406"/>
                        <a:gd name="T88" fmla="*/ 4929 w 6972"/>
                        <a:gd name="T89" fmla="*/ 1722 h 3406"/>
                        <a:gd name="T90" fmla="*/ 4640 w 6972"/>
                        <a:gd name="T91" fmla="*/ 1434 h 3406"/>
                        <a:gd name="T92" fmla="*/ 3566 w 6972"/>
                        <a:gd name="T93" fmla="*/ 1434 h 3406"/>
                        <a:gd name="T94" fmla="*/ 2779 w 6972"/>
                        <a:gd name="T95" fmla="*/ 1213 h 3406"/>
                        <a:gd name="T96" fmla="*/ 1598 w 6972"/>
                        <a:gd name="T97" fmla="*/ 727 h 3406"/>
                        <a:gd name="T98" fmla="*/ 227 w 6972"/>
                        <a:gd name="T99" fmla="*/ 1260 h 3406"/>
                        <a:gd name="T100" fmla="*/ 227 w 6972"/>
                        <a:gd name="T101" fmla="*/ 2223 h 3406"/>
                        <a:gd name="T102" fmla="*/ 227 w 6972"/>
                        <a:gd name="T103" fmla="*/ 2223 h 34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6972" h="3406">
                          <a:moveTo>
                            <a:pt x="3460" y="3406"/>
                          </a:moveTo>
                          <a:cubicBezTo>
                            <a:pt x="3217" y="3406"/>
                            <a:pt x="2975" y="3357"/>
                            <a:pt x="2750" y="3259"/>
                          </a:cubicBezTo>
                          <a:lnTo>
                            <a:pt x="1676" y="2792"/>
                          </a:lnTo>
                          <a:cubicBezTo>
                            <a:pt x="1288" y="2623"/>
                            <a:pt x="877" y="2516"/>
                            <a:pt x="455" y="2474"/>
                          </a:cubicBezTo>
                          <a:lnTo>
                            <a:pt x="102" y="2439"/>
                          </a:lnTo>
                          <a:cubicBezTo>
                            <a:pt x="44" y="2433"/>
                            <a:pt x="0" y="2384"/>
                            <a:pt x="0" y="2326"/>
                          </a:cubicBezTo>
                          <a:lnTo>
                            <a:pt x="0" y="1220"/>
                          </a:lnTo>
                          <a:cubicBezTo>
                            <a:pt x="0" y="1195"/>
                            <a:pt x="8" y="1171"/>
                            <a:pt x="23" y="1151"/>
                          </a:cubicBezTo>
                          <a:cubicBezTo>
                            <a:pt x="49" y="1116"/>
                            <a:pt x="681" y="290"/>
                            <a:pt x="1647" y="505"/>
                          </a:cubicBezTo>
                          <a:cubicBezTo>
                            <a:pt x="2190" y="626"/>
                            <a:pt x="2627" y="852"/>
                            <a:pt x="2899" y="1020"/>
                          </a:cubicBezTo>
                          <a:cubicBezTo>
                            <a:pt x="3095" y="1142"/>
                            <a:pt x="3326" y="1207"/>
                            <a:pt x="3566" y="1207"/>
                          </a:cubicBezTo>
                          <a:lnTo>
                            <a:pt x="4640" y="1207"/>
                          </a:lnTo>
                          <a:cubicBezTo>
                            <a:pt x="4825" y="1207"/>
                            <a:pt x="4988" y="1305"/>
                            <a:pt x="5079" y="1452"/>
                          </a:cubicBezTo>
                          <a:lnTo>
                            <a:pt x="6004" y="386"/>
                          </a:lnTo>
                          <a:cubicBezTo>
                            <a:pt x="6183" y="146"/>
                            <a:pt x="6477" y="0"/>
                            <a:pt x="6784" y="0"/>
                          </a:cubicBezTo>
                          <a:lnTo>
                            <a:pt x="6853" y="0"/>
                          </a:lnTo>
                          <a:cubicBezTo>
                            <a:pt x="6892" y="0"/>
                            <a:pt x="6927" y="19"/>
                            <a:pt x="6948" y="51"/>
                          </a:cubicBezTo>
                          <a:cubicBezTo>
                            <a:pt x="6969" y="83"/>
                            <a:pt x="6972" y="124"/>
                            <a:pt x="6957" y="159"/>
                          </a:cubicBezTo>
                          <a:lnTo>
                            <a:pt x="6120" y="2060"/>
                          </a:lnTo>
                          <a:cubicBezTo>
                            <a:pt x="5937" y="2476"/>
                            <a:pt x="5565" y="2790"/>
                            <a:pt x="5124" y="2900"/>
                          </a:cubicBezTo>
                          <a:lnTo>
                            <a:pt x="4977" y="2937"/>
                          </a:lnTo>
                          <a:lnTo>
                            <a:pt x="4121" y="3280"/>
                          </a:lnTo>
                          <a:cubicBezTo>
                            <a:pt x="3910" y="3364"/>
                            <a:pt x="3685" y="3406"/>
                            <a:pt x="3460" y="3406"/>
                          </a:cubicBezTo>
                          <a:close/>
                          <a:moveTo>
                            <a:pt x="227" y="2223"/>
                          </a:moveTo>
                          <a:lnTo>
                            <a:pt x="478" y="2248"/>
                          </a:lnTo>
                          <a:cubicBezTo>
                            <a:pt x="923" y="2293"/>
                            <a:pt x="1356" y="2406"/>
                            <a:pt x="1767" y="2584"/>
                          </a:cubicBezTo>
                          <a:lnTo>
                            <a:pt x="2841" y="3051"/>
                          </a:lnTo>
                          <a:cubicBezTo>
                            <a:pt x="3218" y="3215"/>
                            <a:pt x="3654" y="3222"/>
                            <a:pt x="4036" y="3069"/>
                          </a:cubicBezTo>
                          <a:lnTo>
                            <a:pt x="4900" y="2724"/>
                          </a:lnTo>
                          <a:cubicBezTo>
                            <a:pt x="4905" y="2722"/>
                            <a:pt x="4909" y="2720"/>
                            <a:pt x="4914" y="2719"/>
                          </a:cubicBezTo>
                          <a:lnTo>
                            <a:pt x="5069" y="2680"/>
                          </a:lnTo>
                          <a:cubicBezTo>
                            <a:pt x="5442" y="2587"/>
                            <a:pt x="5758" y="2321"/>
                            <a:pt x="5913" y="1969"/>
                          </a:cubicBezTo>
                          <a:lnTo>
                            <a:pt x="6676" y="234"/>
                          </a:lnTo>
                          <a:cubicBezTo>
                            <a:pt x="6480" y="263"/>
                            <a:pt x="6300" y="369"/>
                            <a:pt x="6181" y="528"/>
                          </a:cubicBezTo>
                          <a:lnTo>
                            <a:pt x="5156" y="1709"/>
                          </a:lnTo>
                          <a:cubicBezTo>
                            <a:pt x="5156" y="1714"/>
                            <a:pt x="5156" y="1718"/>
                            <a:pt x="5156" y="1723"/>
                          </a:cubicBezTo>
                          <a:cubicBezTo>
                            <a:pt x="5156" y="2007"/>
                            <a:pt x="4925" y="2238"/>
                            <a:pt x="4640" y="2238"/>
                          </a:cubicBezTo>
                          <a:lnTo>
                            <a:pt x="3142" y="2238"/>
                          </a:lnTo>
                          <a:cubicBezTo>
                            <a:pt x="2947" y="2238"/>
                            <a:pt x="2754" y="2270"/>
                            <a:pt x="2569" y="2331"/>
                          </a:cubicBezTo>
                          <a:lnTo>
                            <a:pt x="2528" y="2225"/>
                          </a:lnTo>
                          <a:lnTo>
                            <a:pt x="2492" y="2117"/>
                          </a:lnTo>
                          <a:lnTo>
                            <a:pt x="2498" y="2116"/>
                          </a:lnTo>
                          <a:cubicBezTo>
                            <a:pt x="2706" y="2046"/>
                            <a:pt x="2922" y="2011"/>
                            <a:pt x="3142" y="2011"/>
                          </a:cubicBezTo>
                          <a:lnTo>
                            <a:pt x="4640" y="2011"/>
                          </a:lnTo>
                          <a:cubicBezTo>
                            <a:pt x="4799" y="2011"/>
                            <a:pt x="4929" y="1882"/>
                            <a:pt x="4929" y="1722"/>
                          </a:cubicBezTo>
                          <a:cubicBezTo>
                            <a:pt x="4929" y="1563"/>
                            <a:pt x="4799" y="1434"/>
                            <a:pt x="4640" y="1434"/>
                          </a:cubicBezTo>
                          <a:lnTo>
                            <a:pt x="3566" y="1434"/>
                          </a:lnTo>
                          <a:cubicBezTo>
                            <a:pt x="3284" y="1434"/>
                            <a:pt x="3012" y="1357"/>
                            <a:pt x="2779" y="1213"/>
                          </a:cubicBezTo>
                          <a:cubicBezTo>
                            <a:pt x="2523" y="1054"/>
                            <a:pt x="2110" y="841"/>
                            <a:pt x="1598" y="727"/>
                          </a:cubicBezTo>
                          <a:cubicBezTo>
                            <a:pt x="867" y="565"/>
                            <a:pt x="340" y="1126"/>
                            <a:pt x="227" y="1260"/>
                          </a:cubicBezTo>
                          <a:lnTo>
                            <a:pt x="227" y="2223"/>
                          </a:lnTo>
                          <a:close/>
                          <a:moveTo>
                            <a:pt x="227" y="2223"/>
                          </a:moveTo>
                          <a:close/>
                        </a:path>
                      </a:pathLst>
                    </a:custGeom>
                    <a:solidFill>
                      <a:srgbClr val="27937E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176" name="Freeform 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5653" y="1340"/>
                      <a:ext cx="859" cy="825"/>
                    </a:xfrm>
                    <a:custGeom>
                      <a:avLst/>
                      <a:gdLst>
                        <a:gd name="T0" fmla="*/ 854 w 1789"/>
                        <a:gd name="T1" fmla="*/ 1720 h 1720"/>
                        <a:gd name="T2" fmla="*/ 268 w 1789"/>
                        <a:gd name="T3" fmla="*/ 1558 h 1720"/>
                        <a:gd name="T4" fmla="*/ 212 w 1789"/>
                        <a:gd name="T5" fmla="*/ 1495 h 1720"/>
                        <a:gd name="T6" fmla="*/ 323 w 1789"/>
                        <a:gd name="T7" fmla="*/ 455 h 1720"/>
                        <a:gd name="T8" fmla="*/ 1633 w 1789"/>
                        <a:gd name="T9" fmla="*/ 36 h 1720"/>
                        <a:gd name="T10" fmla="*/ 1740 w 1789"/>
                        <a:gd name="T11" fmla="*/ 143 h 1720"/>
                        <a:gd name="T12" fmla="*/ 1246 w 1789"/>
                        <a:gd name="T13" fmla="*/ 1607 h 1720"/>
                        <a:gd name="T14" fmla="*/ 854 w 1789"/>
                        <a:gd name="T15" fmla="*/ 1720 h 1720"/>
                        <a:gd name="T16" fmla="*/ 413 w 1789"/>
                        <a:gd name="T17" fmla="*/ 1376 h 1720"/>
                        <a:gd name="T18" fmla="*/ 1122 w 1789"/>
                        <a:gd name="T19" fmla="*/ 1417 h 1720"/>
                        <a:gd name="T20" fmla="*/ 1515 w 1789"/>
                        <a:gd name="T21" fmla="*/ 258 h 1720"/>
                        <a:gd name="T22" fmla="*/ 505 w 1789"/>
                        <a:gd name="T23" fmla="*/ 591 h 1720"/>
                        <a:gd name="T24" fmla="*/ 413 w 1789"/>
                        <a:gd name="T25" fmla="*/ 1376 h 1720"/>
                        <a:gd name="T26" fmla="*/ 413 w 1789"/>
                        <a:gd name="T27" fmla="*/ 1376 h 1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789" h="1720">
                          <a:moveTo>
                            <a:pt x="854" y="1720"/>
                          </a:moveTo>
                          <a:cubicBezTo>
                            <a:pt x="680" y="1720"/>
                            <a:pt x="484" y="1666"/>
                            <a:pt x="268" y="1558"/>
                          </a:cubicBezTo>
                          <a:cubicBezTo>
                            <a:pt x="242" y="1545"/>
                            <a:pt x="222" y="1522"/>
                            <a:pt x="212" y="1495"/>
                          </a:cubicBezTo>
                          <a:cubicBezTo>
                            <a:pt x="203" y="1470"/>
                            <a:pt x="0" y="887"/>
                            <a:pt x="323" y="455"/>
                          </a:cubicBezTo>
                          <a:cubicBezTo>
                            <a:pt x="557" y="142"/>
                            <a:pt x="998" y="0"/>
                            <a:pt x="1633" y="36"/>
                          </a:cubicBezTo>
                          <a:cubicBezTo>
                            <a:pt x="1691" y="39"/>
                            <a:pt x="1737" y="85"/>
                            <a:pt x="1740" y="143"/>
                          </a:cubicBezTo>
                          <a:cubicBezTo>
                            <a:pt x="1742" y="188"/>
                            <a:pt x="1789" y="1253"/>
                            <a:pt x="1246" y="1607"/>
                          </a:cubicBezTo>
                          <a:cubicBezTo>
                            <a:pt x="1131" y="1682"/>
                            <a:pt x="1000" y="1720"/>
                            <a:pt x="854" y="1720"/>
                          </a:cubicBezTo>
                          <a:close/>
                          <a:moveTo>
                            <a:pt x="413" y="1376"/>
                          </a:moveTo>
                          <a:cubicBezTo>
                            <a:pt x="711" y="1516"/>
                            <a:pt x="950" y="1530"/>
                            <a:pt x="1122" y="1417"/>
                          </a:cubicBezTo>
                          <a:cubicBezTo>
                            <a:pt x="1444" y="1207"/>
                            <a:pt x="1514" y="583"/>
                            <a:pt x="1515" y="258"/>
                          </a:cubicBezTo>
                          <a:cubicBezTo>
                            <a:pt x="1018" y="246"/>
                            <a:pt x="679" y="358"/>
                            <a:pt x="505" y="591"/>
                          </a:cubicBezTo>
                          <a:cubicBezTo>
                            <a:pt x="298" y="868"/>
                            <a:pt x="378" y="1250"/>
                            <a:pt x="413" y="1376"/>
                          </a:cubicBezTo>
                          <a:close/>
                          <a:moveTo>
                            <a:pt x="413" y="1376"/>
                          </a:moveTo>
                          <a:close/>
                        </a:path>
                      </a:pathLst>
                    </a:custGeom>
                    <a:solidFill>
                      <a:srgbClr val="27937E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177" name="Freeform 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6623" y="592"/>
                      <a:ext cx="924" cy="859"/>
                    </a:xfrm>
                    <a:custGeom>
                      <a:avLst/>
                      <a:gdLst>
                        <a:gd name="T0" fmla="*/ 1138 w 1924"/>
                        <a:gd name="T1" fmla="*/ 1789 h 1789"/>
                        <a:gd name="T2" fmla="*/ 502 w 1924"/>
                        <a:gd name="T3" fmla="*/ 1598 h 1789"/>
                        <a:gd name="T4" fmla="*/ 32 w 1924"/>
                        <a:gd name="T5" fmla="*/ 172 h 1789"/>
                        <a:gd name="T6" fmla="*/ 139 w 1924"/>
                        <a:gd name="T7" fmla="*/ 64 h 1789"/>
                        <a:gd name="T8" fmla="*/ 1741 w 1924"/>
                        <a:gd name="T9" fmla="*/ 587 h 1789"/>
                        <a:gd name="T10" fmla="*/ 1697 w 1924"/>
                        <a:gd name="T11" fmla="*/ 1651 h 1789"/>
                        <a:gd name="T12" fmla="*/ 1634 w 1924"/>
                        <a:gd name="T13" fmla="*/ 1707 h 1789"/>
                        <a:gd name="T14" fmla="*/ 1138 w 1924"/>
                        <a:gd name="T15" fmla="*/ 1789 h 1789"/>
                        <a:gd name="T16" fmla="*/ 1595 w 1924"/>
                        <a:gd name="T17" fmla="*/ 1601 h 1789"/>
                        <a:gd name="T18" fmla="*/ 1596 w 1924"/>
                        <a:gd name="T19" fmla="*/ 1601 h 1789"/>
                        <a:gd name="T20" fmla="*/ 1595 w 1924"/>
                        <a:gd name="T21" fmla="*/ 1601 h 1789"/>
                        <a:gd name="T22" fmla="*/ 255 w 1924"/>
                        <a:gd name="T23" fmla="*/ 288 h 1789"/>
                        <a:gd name="T24" fmla="*/ 636 w 1924"/>
                        <a:gd name="T25" fmla="*/ 1415 h 1789"/>
                        <a:gd name="T26" fmla="*/ 1514 w 1924"/>
                        <a:gd name="T27" fmla="*/ 1508 h 1789"/>
                        <a:gd name="T28" fmla="*/ 1552 w 1924"/>
                        <a:gd name="T29" fmla="*/ 713 h 1789"/>
                        <a:gd name="T30" fmla="*/ 255 w 1924"/>
                        <a:gd name="T31" fmla="*/ 288 h 1789"/>
                        <a:gd name="T32" fmla="*/ 255 w 1924"/>
                        <a:gd name="T33" fmla="*/ 288 h 17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924" h="1789">
                          <a:moveTo>
                            <a:pt x="1138" y="1789"/>
                          </a:moveTo>
                          <a:cubicBezTo>
                            <a:pt x="937" y="1789"/>
                            <a:pt x="704" y="1746"/>
                            <a:pt x="502" y="1598"/>
                          </a:cubicBezTo>
                          <a:cubicBezTo>
                            <a:pt x="158" y="1346"/>
                            <a:pt x="0" y="866"/>
                            <a:pt x="32" y="172"/>
                          </a:cubicBezTo>
                          <a:cubicBezTo>
                            <a:pt x="35" y="114"/>
                            <a:pt x="81" y="68"/>
                            <a:pt x="139" y="64"/>
                          </a:cubicBezTo>
                          <a:cubicBezTo>
                            <a:pt x="188" y="62"/>
                            <a:pt x="1350" y="0"/>
                            <a:pt x="1741" y="587"/>
                          </a:cubicBezTo>
                          <a:cubicBezTo>
                            <a:pt x="1924" y="860"/>
                            <a:pt x="1909" y="1218"/>
                            <a:pt x="1697" y="1651"/>
                          </a:cubicBezTo>
                          <a:cubicBezTo>
                            <a:pt x="1684" y="1677"/>
                            <a:pt x="1662" y="1697"/>
                            <a:pt x="1634" y="1707"/>
                          </a:cubicBezTo>
                          <a:cubicBezTo>
                            <a:pt x="1619" y="1713"/>
                            <a:pt x="1406" y="1789"/>
                            <a:pt x="1138" y="1789"/>
                          </a:cubicBezTo>
                          <a:close/>
                          <a:moveTo>
                            <a:pt x="1595" y="1601"/>
                          </a:moveTo>
                          <a:lnTo>
                            <a:pt x="1596" y="1601"/>
                          </a:lnTo>
                          <a:lnTo>
                            <a:pt x="1595" y="1601"/>
                          </a:lnTo>
                          <a:close/>
                          <a:moveTo>
                            <a:pt x="255" y="288"/>
                          </a:moveTo>
                          <a:cubicBezTo>
                            <a:pt x="246" y="844"/>
                            <a:pt x="373" y="1222"/>
                            <a:pt x="636" y="1415"/>
                          </a:cubicBezTo>
                          <a:cubicBezTo>
                            <a:pt x="950" y="1645"/>
                            <a:pt x="1379" y="1547"/>
                            <a:pt x="1514" y="1508"/>
                          </a:cubicBezTo>
                          <a:cubicBezTo>
                            <a:pt x="1668" y="1173"/>
                            <a:pt x="1681" y="906"/>
                            <a:pt x="1552" y="713"/>
                          </a:cubicBezTo>
                          <a:cubicBezTo>
                            <a:pt x="1313" y="354"/>
                            <a:pt x="612" y="284"/>
                            <a:pt x="255" y="288"/>
                          </a:cubicBezTo>
                          <a:close/>
                          <a:moveTo>
                            <a:pt x="255" y="288"/>
                          </a:moveTo>
                          <a:close/>
                        </a:path>
                      </a:pathLst>
                    </a:custGeom>
                    <a:solidFill>
                      <a:srgbClr val="27937E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178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6287" y="963"/>
                      <a:ext cx="1187" cy="1884"/>
                    </a:xfrm>
                    <a:custGeom>
                      <a:avLst/>
                      <a:gdLst>
                        <a:gd name="T0" fmla="*/ 1324 w 2472"/>
                        <a:gd name="T1" fmla="*/ 3925 h 3925"/>
                        <a:gd name="T2" fmla="*/ 1313 w 2472"/>
                        <a:gd name="T3" fmla="*/ 3924 h 3925"/>
                        <a:gd name="T4" fmla="*/ 1210 w 2472"/>
                        <a:gd name="T5" fmla="*/ 3805 h 3925"/>
                        <a:gd name="T6" fmla="*/ 1244 w 2472"/>
                        <a:gd name="T7" fmla="*/ 3425 h 3925"/>
                        <a:gd name="T8" fmla="*/ 84 w 2472"/>
                        <a:gd name="T9" fmla="*/ 233 h 3925"/>
                        <a:gd name="T10" fmla="*/ 25 w 2472"/>
                        <a:gd name="T11" fmla="*/ 84 h 3925"/>
                        <a:gd name="T12" fmla="*/ 175 w 2472"/>
                        <a:gd name="T13" fmla="*/ 25 h 3925"/>
                        <a:gd name="T14" fmla="*/ 1443 w 2472"/>
                        <a:gd name="T15" fmla="*/ 2221 h 3925"/>
                        <a:gd name="T16" fmla="*/ 1470 w 2472"/>
                        <a:gd name="T17" fmla="*/ 2520 h 3925"/>
                        <a:gd name="T18" fmla="*/ 2287 w 2472"/>
                        <a:gd name="T19" fmla="*/ 1438 h 3925"/>
                        <a:gd name="T20" fmla="*/ 2441 w 2472"/>
                        <a:gd name="T21" fmla="*/ 1482 h 3925"/>
                        <a:gd name="T22" fmla="*/ 2398 w 2472"/>
                        <a:gd name="T23" fmla="*/ 1636 h 3925"/>
                        <a:gd name="T24" fmla="*/ 1472 w 2472"/>
                        <a:gd name="T25" fmla="*/ 3434 h 3925"/>
                        <a:gd name="T26" fmla="*/ 1436 w 2472"/>
                        <a:gd name="T27" fmla="*/ 3827 h 3925"/>
                        <a:gd name="T28" fmla="*/ 1324 w 2472"/>
                        <a:gd name="T29" fmla="*/ 3925 h 3925"/>
                        <a:gd name="T30" fmla="*/ 1324 w 2472"/>
                        <a:gd name="T31" fmla="*/ 3925 h 39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472" h="3925">
                          <a:moveTo>
                            <a:pt x="1324" y="3925"/>
                          </a:moveTo>
                          <a:cubicBezTo>
                            <a:pt x="1320" y="3925"/>
                            <a:pt x="1316" y="3925"/>
                            <a:pt x="1313" y="3924"/>
                          </a:cubicBezTo>
                          <a:cubicBezTo>
                            <a:pt x="1252" y="3918"/>
                            <a:pt x="1207" y="3866"/>
                            <a:pt x="1210" y="3805"/>
                          </a:cubicBezTo>
                          <a:cubicBezTo>
                            <a:pt x="1217" y="3672"/>
                            <a:pt x="1228" y="3545"/>
                            <a:pt x="1244" y="3425"/>
                          </a:cubicBezTo>
                          <a:cubicBezTo>
                            <a:pt x="1291" y="2622"/>
                            <a:pt x="1267" y="751"/>
                            <a:pt x="84" y="233"/>
                          </a:cubicBezTo>
                          <a:cubicBezTo>
                            <a:pt x="26" y="208"/>
                            <a:pt x="0" y="141"/>
                            <a:pt x="25" y="84"/>
                          </a:cubicBezTo>
                          <a:cubicBezTo>
                            <a:pt x="50" y="26"/>
                            <a:pt x="117" y="0"/>
                            <a:pt x="175" y="25"/>
                          </a:cubicBezTo>
                          <a:cubicBezTo>
                            <a:pt x="872" y="330"/>
                            <a:pt x="1310" y="1090"/>
                            <a:pt x="1443" y="2221"/>
                          </a:cubicBezTo>
                          <a:cubicBezTo>
                            <a:pt x="1454" y="2322"/>
                            <a:pt x="1463" y="2422"/>
                            <a:pt x="1470" y="2520"/>
                          </a:cubicBezTo>
                          <a:cubicBezTo>
                            <a:pt x="1782" y="1733"/>
                            <a:pt x="2258" y="1454"/>
                            <a:pt x="2287" y="1438"/>
                          </a:cubicBezTo>
                          <a:cubicBezTo>
                            <a:pt x="2341" y="1408"/>
                            <a:pt x="2410" y="1427"/>
                            <a:pt x="2441" y="1482"/>
                          </a:cubicBezTo>
                          <a:cubicBezTo>
                            <a:pt x="2472" y="1536"/>
                            <a:pt x="2453" y="1605"/>
                            <a:pt x="2398" y="1636"/>
                          </a:cubicBezTo>
                          <a:cubicBezTo>
                            <a:pt x="2386" y="1643"/>
                            <a:pt x="1655" y="2082"/>
                            <a:pt x="1472" y="3434"/>
                          </a:cubicBezTo>
                          <a:cubicBezTo>
                            <a:pt x="1458" y="3666"/>
                            <a:pt x="1438" y="3813"/>
                            <a:pt x="1436" y="3827"/>
                          </a:cubicBezTo>
                          <a:cubicBezTo>
                            <a:pt x="1428" y="3883"/>
                            <a:pt x="1380" y="3925"/>
                            <a:pt x="1324" y="3925"/>
                          </a:cubicBezTo>
                          <a:close/>
                          <a:moveTo>
                            <a:pt x="1324" y="3925"/>
                          </a:moveTo>
                          <a:close/>
                        </a:path>
                      </a:pathLst>
                    </a:custGeom>
                    <a:solidFill>
                      <a:srgbClr val="27937E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lv-LV"/>
                    </a:p>
                  </p:txBody>
                </p:sp>
              </p:grpSp>
            </p:grpSp>
          </p:grpSp>
          <p:grpSp>
            <p:nvGrpSpPr>
              <p:cNvPr id="132" name="Group 131"/>
              <p:cNvGrpSpPr/>
              <p:nvPr/>
            </p:nvGrpSpPr>
            <p:grpSpPr>
              <a:xfrm>
                <a:off x="6023416" y="4779566"/>
                <a:ext cx="2185930" cy="543875"/>
                <a:chOff x="6059467" y="4771675"/>
                <a:chExt cx="2185930" cy="543875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6510264" y="4799608"/>
                  <a:ext cx="1735133" cy="484376"/>
                  <a:chOff x="7353597" y="4689010"/>
                  <a:chExt cx="1735133" cy="484376"/>
                </a:xfrm>
              </p:grpSpPr>
              <p:sp>
                <p:nvSpPr>
                  <p:cNvPr id="169" name="Rectangle 168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7353597" y="4698233"/>
                    <a:ext cx="173513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2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Enerģētika un apkure  (ne-ETS</a:t>
                    </a:r>
                    <a:r>
                      <a:rPr lang="lv-LV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)</a:t>
                    </a:r>
                    <a:endParaRPr lang="lv-LV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68" name="Oval 167"/>
                <p:cNvSpPr/>
                <p:nvPr/>
              </p:nvSpPr>
              <p:spPr>
                <a:xfrm>
                  <a:off x="6059467" y="4771675"/>
                  <a:ext cx="543875" cy="543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8055660" y="4771089"/>
                <a:ext cx="2185930" cy="543875"/>
                <a:chOff x="6059467" y="4771675"/>
                <a:chExt cx="2185930" cy="543875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6510264" y="4799608"/>
                  <a:ext cx="1735133" cy="484376"/>
                  <a:chOff x="7353597" y="4689010"/>
                  <a:chExt cx="1735133" cy="484376"/>
                </a:xfrm>
              </p:grpSpPr>
              <p:sp>
                <p:nvSpPr>
                  <p:cNvPr id="165" name="Rectangle 164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7353597" y="4781868"/>
                    <a:ext cx="1735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2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Enerģētika un (ETS</a:t>
                    </a:r>
                    <a:r>
                      <a:rPr lang="lv-LV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)</a:t>
                    </a:r>
                    <a:endParaRPr lang="lv-LV" sz="12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64" name="Oval 163"/>
                <p:cNvSpPr/>
                <p:nvPr/>
              </p:nvSpPr>
              <p:spPr>
                <a:xfrm>
                  <a:off x="6059467" y="4771675"/>
                  <a:ext cx="543875" cy="543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293399" y="5441986"/>
                <a:ext cx="2008881" cy="543875"/>
                <a:chOff x="3030418" y="4807164"/>
                <a:chExt cx="2008881" cy="543875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3220734" y="4817486"/>
                  <a:ext cx="1818565" cy="484376"/>
                  <a:chOff x="7378202" y="4689010"/>
                  <a:chExt cx="1818565" cy="484376"/>
                </a:xfrm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7461634" y="4806751"/>
                    <a:ext cx="173513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Mājsaimniecības</a:t>
                    </a:r>
                    <a:endParaRPr lang="lv-LV" sz="1100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60" name="Oval 159"/>
                <p:cNvSpPr/>
                <p:nvPr/>
              </p:nvSpPr>
              <p:spPr>
                <a:xfrm>
                  <a:off x="3030418" y="4807164"/>
                  <a:ext cx="543875" cy="543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4040172" y="5427702"/>
                <a:ext cx="2164290" cy="543875"/>
                <a:chOff x="4815936" y="4785118"/>
                <a:chExt cx="2164290" cy="543875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5245093" y="4825925"/>
                  <a:ext cx="1735133" cy="484376"/>
                  <a:chOff x="7353597" y="4689010"/>
                  <a:chExt cx="1735133" cy="484376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7353597" y="4704794"/>
                    <a:ext cx="1735133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Atkritumu apsaimniekošana</a:t>
                    </a:r>
                    <a:endParaRPr lang="lv-LV" sz="1100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56" name="Oval 155"/>
                <p:cNvSpPr/>
                <p:nvPr/>
              </p:nvSpPr>
              <p:spPr>
                <a:xfrm>
                  <a:off x="4815936" y="4785118"/>
                  <a:ext cx="543875" cy="543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6023647" y="5439210"/>
                <a:ext cx="2185930" cy="543875"/>
                <a:chOff x="6059467" y="4771675"/>
                <a:chExt cx="2185930" cy="543875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6510264" y="4799608"/>
                  <a:ext cx="1735133" cy="484376"/>
                  <a:chOff x="7353597" y="4689010"/>
                  <a:chExt cx="1735133" cy="484376"/>
                </a:xfrm>
              </p:grpSpPr>
              <p:sp>
                <p:nvSpPr>
                  <p:cNvPr id="153" name="Rectangle 152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7353597" y="4799621"/>
                    <a:ext cx="173513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Rūpniecība (ETS)</a:t>
                    </a:r>
                    <a:endParaRPr lang="lv-LV" sz="1100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52" name="Oval 151"/>
                <p:cNvSpPr/>
                <p:nvPr/>
              </p:nvSpPr>
              <p:spPr>
                <a:xfrm>
                  <a:off x="6059467" y="4771675"/>
                  <a:ext cx="543875" cy="543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8055891" y="5430733"/>
                <a:ext cx="2185699" cy="543875"/>
                <a:chOff x="6059467" y="4771675"/>
                <a:chExt cx="2185699" cy="543875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6510033" y="4799608"/>
                  <a:ext cx="1735133" cy="484376"/>
                  <a:chOff x="7353366" y="4689010"/>
                  <a:chExt cx="1735133" cy="484376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7378202" y="4689010"/>
                    <a:ext cx="1685925" cy="484376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 dirty="0"/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7353366" y="4714637"/>
                    <a:ext cx="1735133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lv-LV" sz="11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Zemes izmantošana (ZIZIMM)</a:t>
                    </a:r>
                    <a:endParaRPr lang="lv-LV" sz="1100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48" name="Oval 147"/>
                <p:cNvSpPr/>
                <p:nvPr/>
              </p:nvSpPr>
              <p:spPr>
                <a:xfrm>
                  <a:off x="6059467" y="4771675"/>
                  <a:ext cx="543875" cy="5438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sp>
            <p:nvSpPr>
              <p:cNvPr id="138" name="Freeform 47"/>
              <p:cNvSpPr>
                <a:spLocks noEditPoints="1"/>
              </p:cNvSpPr>
              <p:nvPr/>
            </p:nvSpPr>
            <p:spPr bwMode="auto">
              <a:xfrm>
                <a:off x="8215952" y="4870734"/>
                <a:ext cx="308503" cy="349955"/>
              </a:xfrm>
              <a:custGeom>
                <a:avLst/>
                <a:gdLst>
                  <a:gd name="T0" fmla="*/ 317 w 325"/>
                  <a:gd name="T1" fmla="*/ 97 h 369"/>
                  <a:gd name="T2" fmla="*/ 214 w 325"/>
                  <a:gd name="T3" fmla="*/ 140 h 369"/>
                  <a:gd name="T4" fmla="*/ 227 w 325"/>
                  <a:gd name="T5" fmla="*/ 283 h 369"/>
                  <a:gd name="T6" fmla="*/ 161 w 325"/>
                  <a:gd name="T7" fmla="*/ 336 h 369"/>
                  <a:gd name="T8" fmla="*/ 87 w 325"/>
                  <a:gd name="T9" fmla="*/ 291 h 369"/>
                  <a:gd name="T10" fmla="*/ 138 w 325"/>
                  <a:gd name="T11" fmla="*/ 291 h 369"/>
                  <a:gd name="T12" fmla="*/ 157 w 325"/>
                  <a:gd name="T13" fmla="*/ 273 h 369"/>
                  <a:gd name="T14" fmla="*/ 166 w 325"/>
                  <a:gd name="T15" fmla="*/ 115 h 369"/>
                  <a:gd name="T16" fmla="*/ 148 w 325"/>
                  <a:gd name="T17" fmla="*/ 96 h 369"/>
                  <a:gd name="T18" fmla="*/ 139 w 325"/>
                  <a:gd name="T19" fmla="*/ 96 h 369"/>
                  <a:gd name="T20" fmla="*/ 139 w 325"/>
                  <a:gd name="T21" fmla="*/ 11 h 369"/>
                  <a:gd name="T22" fmla="*/ 128 w 325"/>
                  <a:gd name="T23" fmla="*/ 0 h 369"/>
                  <a:gd name="T24" fmla="*/ 118 w 325"/>
                  <a:gd name="T25" fmla="*/ 11 h 369"/>
                  <a:gd name="T26" fmla="*/ 118 w 325"/>
                  <a:gd name="T27" fmla="*/ 96 h 369"/>
                  <a:gd name="T28" fmla="*/ 49 w 325"/>
                  <a:gd name="T29" fmla="*/ 96 h 369"/>
                  <a:gd name="T30" fmla="*/ 49 w 325"/>
                  <a:gd name="T31" fmla="*/ 11 h 369"/>
                  <a:gd name="T32" fmla="*/ 38 w 325"/>
                  <a:gd name="T33" fmla="*/ 0 h 369"/>
                  <a:gd name="T34" fmla="*/ 28 w 325"/>
                  <a:gd name="T35" fmla="*/ 11 h 369"/>
                  <a:gd name="T36" fmla="*/ 28 w 325"/>
                  <a:gd name="T37" fmla="*/ 96 h 369"/>
                  <a:gd name="T38" fmla="*/ 18 w 325"/>
                  <a:gd name="T39" fmla="*/ 96 h 369"/>
                  <a:gd name="T40" fmla="*/ 0 w 325"/>
                  <a:gd name="T41" fmla="*/ 115 h 369"/>
                  <a:gd name="T42" fmla="*/ 8 w 325"/>
                  <a:gd name="T43" fmla="*/ 273 h 369"/>
                  <a:gd name="T44" fmla="*/ 26 w 325"/>
                  <a:gd name="T45" fmla="*/ 291 h 369"/>
                  <a:gd name="T46" fmla="*/ 73 w 325"/>
                  <a:gd name="T47" fmla="*/ 291 h 369"/>
                  <a:gd name="T48" fmla="*/ 74 w 325"/>
                  <a:gd name="T49" fmla="*/ 292 h 369"/>
                  <a:gd name="T50" fmla="*/ 227 w 325"/>
                  <a:gd name="T51" fmla="*/ 317 h 369"/>
                  <a:gd name="T52" fmla="*/ 218 w 325"/>
                  <a:gd name="T53" fmla="*/ 191 h 369"/>
                  <a:gd name="T54" fmla="*/ 317 w 325"/>
                  <a:gd name="T55" fmla="*/ 110 h 369"/>
                  <a:gd name="T56" fmla="*/ 317 w 325"/>
                  <a:gd name="T57" fmla="*/ 97 h 369"/>
                  <a:gd name="T58" fmla="*/ 17 w 325"/>
                  <a:gd name="T59" fmla="*/ 193 h 369"/>
                  <a:gd name="T60" fmla="*/ 149 w 325"/>
                  <a:gd name="T61" fmla="*/ 193 h 369"/>
                  <a:gd name="T62" fmla="*/ 148 w 325"/>
                  <a:gd name="T63" fmla="*/ 210 h 369"/>
                  <a:gd name="T64" fmla="*/ 18 w 325"/>
                  <a:gd name="T65" fmla="*/ 210 h 369"/>
                  <a:gd name="T66" fmla="*/ 17 w 325"/>
                  <a:gd name="T67" fmla="*/ 193 h 369"/>
                  <a:gd name="T68" fmla="*/ 18 w 325"/>
                  <a:gd name="T69" fmla="*/ 215 h 369"/>
                  <a:gd name="T70" fmla="*/ 147 w 325"/>
                  <a:gd name="T71" fmla="*/ 215 h 369"/>
                  <a:gd name="T72" fmla="*/ 146 w 325"/>
                  <a:gd name="T73" fmla="*/ 232 h 369"/>
                  <a:gd name="T74" fmla="*/ 19 w 325"/>
                  <a:gd name="T75" fmla="*/ 232 h 369"/>
                  <a:gd name="T76" fmla="*/ 18 w 325"/>
                  <a:gd name="T77" fmla="*/ 215 h 369"/>
                  <a:gd name="T78" fmla="*/ 18 w 325"/>
                  <a:gd name="T79" fmla="*/ 109 h 369"/>
                  <a:gd name="T80" fmla="*/ 148 w 325"/>
                  <a:gd name="T81" fmla="*/ 109 h 369"/>
                  <a:gd name="T82" fmla="*/ 153 w 325"/>
                  <a:gd name="T83" fmla="*/ 115 h 369"/>
                  <a:gd name="T84" fmla="*/ 149 w 325"/>
                  <a:gd name="T85" fmla="*/ 188 h 369"/>
                  <a:gd name="T86" fmla="*/ 16 w 325"/>
                  <a:gd name="T87" fmla="*/ 188 h 369"/>
                  <a:gd name="T88" fmla="*/ 13 w 325"/>
                  <a:gd name="T89" fmla="*/ 115 h 369"/>
                  <a:gd name="T90" fmla="*/ 18 w 325"/>
                  <a:gd name="T91" fmla="*/ 109 h 369"/>
                  <a:gd name="T92" fmla="*/ 21 w 325"/>
                  <a:gd name="T93" fmla="*/ 273 h 369"/>
                  <a:gd name="T94" fmla="*/ 19 w 325"/>
                  <a:gd name="T95" fmla="*/ 237 h 369"/>
                  <a:gd name="T96" fmla="*/ 146 w 325"/>
                  <a:gd name="T97" fmla="*/ 237 h 369"/>
                  <a:gd name="T98" fmla="*/ 144 w 325"/>
                  <a:gd name="T99" fmla="*/ 273 h 369"/>
                  <a:gd name="T100" fmla="*/ 138 w 325"/>
                  <a:gd name="T101" fmla="*/ 278 h 369"/>
                  <a:gd name="T102" fmla="*/ 26 w 325"/>
                  <a:gd name="T103" fmla="*/ 278 h 369"/>
                  <a:gd name="T104" fmla="*/ 21 w 325"/>
                  <a:gd name="T105" fmla="*/ 27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5" h="369">
                    <a:moveTo>
                      <a:pt x="317" y="97"/>
                    </a:moveTo>
                    <a:cubicBezTo>
                      <a:pt x="280" y="98"/>
                      <a:pt x="236" y="106"/>
                      <a:pt x="214" y="140"/>
                    </a:cubicBezTo>
                    <a:cubicBezTo>
                      <a:pt x="184" y="187"/>
                      <a:pt x="231" y="235"/>
                      <a:pt x="227" y="283"/>
                    </a:cubicBezTo>
                    <a:cubicBezTo>
                      <a:pt x="224" y="316"/>
                      <a:pt x="190" y="334"/>
                      <a:pt x="161" y="336"/>
                    </a:cubicBezTo>
                    <a:cubicBezTo>
                      <a:pt x="129" y="338"/>
                      <a:pt x="97" y="323"/>
                      <a:pt x="87" y="291"/>
                    </a:cubicBezTo>
                    <a:cubicBezTo>
                      <a:pt x="138" y="291"/>
                      <a:pt x="138" y="291"/>
                      <a:pt x="138" y="291"/>
                    </a:cubicBezTo>
                    <a:cubicBezTo>
                      <a:pt x="148" y="291"/>
                      <a:pt x="157" y="283"/>
                      <a:pt x="157" y="273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04"/>
                      <a:pt x="158" y="96"/>
                      <a:pt x="148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5"/>
                      <a:pt x="134" y="0"/>
                      <a:pt x="128" y="0"/>
                    </a:cubicBezTo>
                    <a:cubicBezTo>
                      <a:pt x="123" y="0"/>
                      <a:pt x="118" y="5"/>
                      <a:pt x="118" y="11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5"/>
                      <a:pt x="44" y="0"/>
                      <a:pt x="38" y="0"/>
                    </a:cubicBezTo>
                    <a:cubicBezTo>
                      <a:pt x="33" y="0"/>
                      <a:pt x="28" y="5"/>
                      <a:pt x="28" y="11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8" y="96"/>
                      <a:pt x="0" y="104"/>
                      <a:pt x="0" y="115"/>
                    </a:cubicBezTo>
                    <a:cubicBezTo>
                      <a:pt x="8" y="273"/>
                      <a:pt x="8" y="273"/>
                      <a:pt x="8" y="273"/>
                    </a:cubicBezTo>
                    <a:cubicBezTo>
                      <a:pt x="8" y="283"/>
                      <a:pt x="16" y="291"/>
                      <a:pt x="26" y="291"/>
                    </a:cubicBezTo>
                    <a:cubicBezTo>
                      <a:pt x="73" y="291"/>
                      <a:pt x="73" y="291"/>
                      <a:pt x="73" y="291"/>
                    </a:cubicBezTo>
                    <a:cubicBezTo>
                      <a:pt x="74" y="291"/>
                      <a:pt x="74" y="292"/>
                      <a:pt x="74" y="292"/>
                    </a:cubicBezTo>
                    <a:cubicBezTo>
                      <a:pt x="91" y="357"/>
                      <a:pt x="188" y="369"/>
                      <a:pt x="227" y="317"/>
                    </a:cubicBezTo>
                    <a:cubicBezTo>
                      <a:pt x="256" y="277"/>
                      <a:pt x="227" y="233"/>
                      <a:pt x="218" y="191"/>
                    </a:cubicBezTo>
                    <a:cubicBezTo>
                      <a:pt x="205" y="130"/>
                      <a:pt x="270" y="112"/>
                      <a:pt x="317" y="110"/>
                    </a:cubicBezTo>
                    <a:cubicBezTo>
                      <a:pt x="325" y="109"/>
                      <a:pt x="325" y="96"/>
                      <a:pt x="317" y="97"/>
                    </a:cubicBezTo>
                    <a:close/>
                    <a:moveTo>
                      <a:pt x="17" y="193"/>
                    </a:moveTo>
                    <a:cubicBezTo>
                      <a:pt x="149" y="193"/>
                      <a:pt x="149" y="193"/>
                      <a:pt x="149" y="193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8" y="210"/>
                      <a:pt x="18" y="210"/>
                      <a:pt x="18" y="210"/>
                    </a:cubicBezTo>
                    <a:lnTo>
                      <a:pt x="17" y="193"/>
                    </a:lnTo>
                    <a:close/>
                    <a:moveTo>
                      <a:pt x="18" y="215"/>
                    </a:moveTo>
                    <a:cubicBezTo>
                      <a:pt x="147" y="215"/>
                      <a:pt x="147" y="215"/>
                      <a:pt x="147" y="215"/>
                    </a:cubicBezTo>
                    <a:cubicBezTo>
                      <a:pt x="146" y="232"/>
                      <a:pt x="146" y="232"/>
                      <a:pt x="146" y="232"/>
                    </a:cubicBezTo>
                    <a:cubicBezTo>
                      <a:pt x="19" y="232"/>
                      <a:pt x="19" y="232"/>
                      <a:pt x="19" y="232"/>
                    </a:cubicBezTo>
                    <a:lnTo>
                      <a:pt x="18" y="215"/>
                    </a:lnTo>
                    <a:close/>
                    <a:moveTo>
                      <a:pt x="18" y="109"/>
                    </a:move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51" y="109"/>
                      <a:pt x="153" y="111"/>
                      <a:pt x="153" y="115"/>
                    </a:cubicBezTo>
                    <a:cubicBezTo>
                      <a:pt x="149" y="188"/>
                      <a:pt x="149" y="188"/>
                      <a:pt x="149" y="188"/>
                    </a:cubicBezTo>
                    <a:cubicBezTo>
                      <a:pt x="16" y="188"/>
                      <a:pt x="16" y="188"/>
                      <a:pt x="16" y="188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1"/>
                      <a:pt x="15" y="109"/>
                      <a:pt x="18" y="109"/>
                    </a:cubicBezTo>
                    <a:close/>
                    <a:moveTo>
                      <a:pt x="21" y="273"/>
                    </a:moveTo>
                    <a:cubicBezTo>
                      <a:pt x="19" y="237"/>
                      <a:pt x="19" y="237"/>
                      <a:pt x="19" y="237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4" y="276"/>
                      <a:pt x="141" y="278"/>
                      <a:pt x="138" y="278"/>
                    </a:cubicBezTo>
                    <a:cubicBezTo>
                      <a:pt x="26" y="278"/>
                      <a:pt x="26" y="278"/>
                      <a:pt x="26" y="278"/>
                    </a:cubicBezTo>
                    <a:cubicBezTo>
                      <a:pt x="23" y="278"/>
                      <a:pt x="21" y="276"/>
                      <a:pt x="21" y="273"/>
                    </a:cubicBezTo>
                    <a:close/>
                  </a:path>
                </a:pathLst>
              </a:custGeom>
              <a:solidFill>
                <a:srgbClr val="27937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6179628" y="4864416"/>
                <a:ext cx="257037" cy="357917"/>
                <a:chOff x="7130814" y="4999578"/>
                <a:chExt cx="257037" cy="357917"/>
              </a:xfrm>
              <a:solidFill>
                <a:srgbClr val="27937E"/>
              </a:solidFill>
            </p:grpSpPr>
            <p:sp>
              <p:nvSpPr>
                <p:cNvPr id="145" name="Freeform 31"/>
                <p:cNvSpPr>
                  <a:spLocks noEditPoints="1"/>
                </p:cNvSpPr>
                <p:nvPr/>
              </p:nvSpPr>
              <p:spPr bwMode="auto">
                <a:xfrm>
                  <a:off x="7130814" y="4999578"/>
                  <a:ext cx="257037" cy="357917"/>
                </a:xfrm>
                <a:custGeom>
                  <a:avLst/>
                  <a:gdLst>
                    <a:gd name="T0" fmla="*/ 68 w 92"/>
                    <a:gd name="T1" fmla="*/ 36 h 128"/>
                    <a:gd name="T2" fmla="*/ 60 w 92"/>
                    <a:gd name="T3" fmla="*/ 56 h 128"/>
                    <a:gd name="T4" fmla="*/ 44 w 92"/>
                    <a:gd name="T5" fmla="*/ 20 h 128"/>
                    <a:gd name="T6" fmla="*/ 36 w 92"/>
                    <a:gd name="T7" fmla="*/ 44 h 128"/>
                    <a:gd name="T8" fmla="*/ 4 w 92"/>
                    <a:gd name="T9" fmla="*/ 0 h 128"/>
                    <a:gd name="T10" fmla="*/ 0 w 92"/>
                    <a:gd name="T11" fmla="*/ 92 h 128"/>
                    <a:gd name="T12" fmla="*/ 40 w 92"/>
                    <a:gd name="T13" fmla="*/ 128 h 128"/>
                    <a:gd name="T14" fmla="*/ 86 w 92"/>
                    <a:gd name="T15" fmla="*/ 100 h 128"/>
                    <a:gd name="T16" fmla="*/ 68 w 92"/>
                    <a:gd name="T17" fmla="*/ 36 h 128"/>
                    <a:gd name="T18" fmla="*/ 79 w 92"/>
                    <a:gd name="T19" fmla="*/ 98 h 128"/>
                    <a:gd name="T20" fmla="*/ 40 w 92"/>
                    <a:gd name="T21" fmla="*/ 120 h 128"/>
                    <a:gd name="T22" fmla="*/ 8 w 92"/>
                    <a:gd name="T23" fmla="*/ 92 h 128"/>
                    <a:gd name="T24" fmla="*/ 12 w 92"/>
                    <a:gd name="T25" fmla="*/ 63 h 128"/>
                    <a:gd name="T26" fmla="*/ 16 w 92"/>
                    <a:gd name="T27" fmla="*/ 23 h 128"/>
                    <a:gd name="T28" fmla="*/ 33 w 92"/>
                    <a:gd name="T29" fmla="*/ 63 h 128"/>
                    <a:gd name="T30" fmla="*/ 47 w 92"/>
                    <a:gd name="T31" fmla="*/ 39 h 128"/>
                    <a:gd name="T32" fmla="*/ 52 w 92"/>
                    <a:gd name="T33" fmla="*/ 76 h 128"/>
                    <a:gd name="T34" fmla="*/ 71 w 92"/>
                    <a:gd name="T35" fmla="*/ 54 h 128"/>
                    <a:gd name="T36" fmla="*/ 79 w 92"/>
                    <a:gd name="T37" fmla="*/ 9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2" h="128">
                      <a:moveTo>
                        <a:pt x="68" y="36"/>
                      </a:moveTo>
                      <a:cubicBezTo>
                        <a:pt x="68" y="47"/>
                        <a:pt x="60" y="56"/>
                        <a:pt x="60" y="56"/>
                      </a:cubicBezTo>
                      <a:cubicBezTo>
                        <a:pt x="60" y="36"/>
                        <a:pt x="44" y="20"/>
                        <a:pt x="44" y="20"/>
                      </a:cubicBezTo>
                      <a:cubicBezTo>
                        <a:pt x="44" y="20"/>
                        <a:pt x="44" y="32"/>
                        <a:pt x="36" y="44"/>
                      </a:cubicBezTo>
                      <a:cubicBezTo>
                        <a:pt x="28" y="16"/>
                        <a:pt x="4" y="0"/>
                        <a:pt x="4" y="0"/>
                      </a:cubicBezTo>
                      <a:cubicBezTo>
                        <a:pt x="16" y="44"/>
                        <a:pt x="0" y="60"/>
                        <a:pt x="0" y="92"/>
                      </a:cubicBezTo>
                      <a:cubicBezTo>
                        <a:pt x="0" y="110"/>
                        <a:pt x="16" y="128"/>
                        <a:pt x="40" y="128"/>
                      </a:cubicBezTo>
                      <a:cubicBezTo>
                        <a:pt x="76" y="128"/>
                        <a:pt x="83" y="115"/>
                        <a:pt x="86" y="100"/>
                      </a:cubicBezTo>
                      <a:cubicBezTo>
                        <a:pt x="92" y="80"/>
                        <a:pt x="84" y="56"/>
                        <a:pt x="68" y="36"/>
                      </a:cubicBezTo>
                      <a:close/>
                      <a:moveTo>
                        <a:pt x="79" y="98"/>
                      </a:moveTo>
                      <a:cubicBezTo>
                        <a:pt x="76" y="108"/>
                        <a:pt x="73" y="120"/>
                        <a:pt x="40" y="120"/>
                      </a:cubicBezTo>
                      <a:cubicBezTo>
                        <a:pt x="20" y="120"/>
                        <a:pt x="8" y="106"/>
                        <a:pt x="8" y="92"/>
                      </a:cubicBezTo>
                      <a:cubicBezTo>
                        <a:pt x="8" y="81"/>
                        <a:pt x="10" y="72"/>
                        <a:pt x="12" y="63"/>
                      </a:cubicBezTo>
                      <a:cubicBezTo>
                        <a:pt x="15" y="51"/>
                        <a:pt x="17" y="39"/>
                        <a:pt x="16" y="23"/>
                      </a:cubicBezTo>
                      <a:cubicBezTo>
                        <a:pt x="29" y="40"/>
                        <a:pt x="33" y="63"/>
                        <a:pt x="33" y="63"/>
                      </a:cubicBezTo>
                      <a:cubicBezTo>
                        <a:pt x="33" y="63"/>
                        <a:pt x="44" y="47"/>
                        <a:pt x="47" y="39"/>
                      </a:cubicBezTo>
                      <a:cubicBezTo>
                        <a:pt x="50" y="44"/>
                        <a:pt x="52" y="60"/>
                        <a:pt x="52" y="76"/>
                      </a:cubicBezTo>
                      <a:cubicBezTo>
                        <a:pt x="52" y="76"/>
                        <a:pt x="63" y="67"/>
                        <a:pt x="71" y="54"/>
                      </a:cubicBezTo>
                      <a:cubicBezTo>
                        <a:pt x="79" y="69"/>
                        <a:pt x="82" y="85"/>
                        <a:pt x="79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7173653" y="5152971"/>
                  <a:ext cx="158921" cy="128518"/>
                </a:xfrm>
                <a:custGeom>
                  <a:avLst/>
                  <a:gdLst>
                    <a:gd name="T0" fmla="*/ 55 w 57"/>
                    <a:gd name="T1" fmla="*/ 12 h 46"/>
                    <a:gd name="T2" fmla="*/ 51 w 57"/>
                    <a:gd name="T3" fmla="*/ 16 h 46"/>
                    <a:gd name="T4" fmla="*/ 32 w 57"/>
                    <a:gd name="T5" fmla="*/ 31 h 46"/>
                    <a:gd name="T6" fmla="*/ 30 w 57"/>
                    <a:gd name="T7" fmla="*/ 14 h 46"/>
                    <a:gd name="T8" fmla="*/ 30 w 57"/>
                    <a:gd name="T9" fmla="*/ 7 h 46"/>
                    <a:gd name="T10" fmla="*/ 24 w 57"/>
                    <a:gd name="T11" fmla="*/ 16 h 46"/>
                    <a:gd name="T12" fmla="*/ 17 w 57"/>
                    <a:gd name="T13" fmla="*/ 26 h 46"/>
                    <a:gd name="T14" fmla="*/ 9 w 57"/>
                    <a:gd name="T15" fmla="*/ 5 h 46"/>
                    <a:gd name="T16" fmla="*/ 7 w 57"/>
                    <a:gd name="T17" fmla="*/ 0 h 46"/>
                    <a:gd name="T18" fmla="*/ 5 w 57"/>
                    <a:gd name="T19" fmla="*/ 6 h 46"/>
                    <a:gd name="T20" fmla="*/ 0 w 57"/>
                    <a:gd name="T21" fmla="*/ 40 h 46"/>
                    <a:gd name="T22" fmla="*/ 2 w 57"/>
                    <a:gd name="T23" fmla="*/ 42 h 46"/>
                    <a:gd name="T24" fmla="*/ 4 w 57"/>
                    <a:gd name="T25" fmla="*/ 40 h 46"/>
                    <a:gd name="T26" fmla="*/ 7 w 57"/>
                    <a:gd name="T27" fmla="*/ 12 h 46"/>
                    <a:gd name="T28" fmla="*/ 15 w 57"/>
                    <a:gd name="T29" fmla="*/ 31 h 46"/>
                    <a:gd name="T30" fmla="*/ 16 w 57"/>
                    <a:gd name="T31" fmla="*/ 34 h 46"/>
                    <a:gd name="T32" fmla="*/ 18 w 57"/>
                    <a:gd name="T33" fmla="*/ 31 h 46"/>
                    <a:gd name="T34" fmla="*/ 26 w 57"/>
                    <a:gd name="T35" fmla="*/ 20 h 46"/>
                    <a:gd name="T36" fmla="*/ 29 w 57"/>
                    <a:gd name="T37" fmla="*/ 34 h 46"/>
                    <a:gd name="T38" fmla="*/ 30 w 57"/>
                    <a:gd name="T39" fmla="*/ 37 h 46"/>
                    <a:gd name="T40" fmla="*/ 32 w 57"/>
                    <a:gd name="T41" fmla="*/ 36 h 46"/>
                    <a:gd name="T42" fmla="*/ 52 w 57"/>
                    <a:gd name="T43" fmla="*/ 21 h 46"/>
                    <a:gd name="T44" fmla="*/ 49 w 57"/>
                    <a:gd name="T45" fmla="*/ 43 h 46"/>
                    <a:gd name="T46" fmla="*/ 51 w 57"/>
                    <a:gd name="T47" fmla="*/ 45 h 46"/>
                    <a:gd name="T48" fmla="*/ 51 w 57"/>
                    <a:gd name="T49" fmla="*/ 46 h 46"/>
                    <a:gd name="T50" fmla="*/ 53 w 57"/>
                    <a:gd name="T51" fmla="*/ 44 h 46"/>
                    <a:gd name="T52" fmla="*/ 55 w 57"/>
                    <a:gd name="T53" fmla="*/ 16 h 46"/>
                    <a:gd name="T54" fmla="*/ 55 w 57"/>
                    <a:gd name="T55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7" h="46">
                      <a:moveTo>
                        <a:pt x="55" y="12"/>
                      </a:move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47" y="21"/>
                        <a:pt x="43" y="26"/>
                        <a:pt x="32" y="31"/>
                      </a:cubicBezTo>
                      <a:cubicBezTo>
                        <a:pt x="31" y="26"/>
                        <a:pt x="30" y="21"/>
                        <a:pt x="30" y="14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1" y="20"/>
                        <a:pt x="20" y="22"/>
                        <a:pt x="17" y="26"/>
                      </a:cubicBezTo>
                      <a:cubicBezTo>
                        <a:pt x="13" y="17"/>
                        <a:pt x="11" y="11"/>
                        <a:pt x="9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13"/>
                        <a:pt x="0" y="21"/>
                        <a:pt x="0" y="40"/>
                      </a:cubicBezTo>
                      <a:cubicBezTo>
                        <a:pt x="0" y="41"/>
                        <a:pt x="0" y="42"/>
                        <a:pt x="2" y="42"/>
                      </a:cubicBezTo>
                      <a:cubicBezTo>
                        <a:pt x="3" y="42"/>
                        <a:pt x="4" y="41"/>
                        <a:pt x="4" y="40"/>
                      </a:cubicBezTo>
                      <a:cubicBezTo>
                        <a:pt x="4" y="25"/>
                        <a:pt x="5" y="18"/>
                        <a:pt x="7" y="12"/>
                      </a:cubicBezTo>
                      <a:cubicBezTo>
                        <a:pt x="9" y="17"/>
                        <a:pt x="12" y="23"/>
                        <a:pt x="15" y="31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22" y="27"/>
                        <a:pt x="24" y="24"/>
                        <a:pt x="26" y="20"/>
                      </a:cubicBezTo>
                      <a:cubicBezTo>
                        <a:pt x="27" y="26"/>
                        <a:pt x="28" y="30"/>
                        <a:pt x="29" y="34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3" y="31"/>
                        <a:pt x="48" y="26"/>
                        <a:pt x="52" y="21"/>
                      </a:cubicBezTo>
                      <a:cubicBezTo>
                        <a:pt x="53" y="29"/>
                        <a:pt x="52" y="37"/>
                        <a:pt x="49" y="43"/>
                      </a:cubicBezTo>
                      <a:cubicBezTo>
                        <a:pt x="49" y="44"/>
                        <a:pt x="49" y="45"/>
                        <a:pt x="51" y="45"/>
                      </a:cubicBezTo>
                      <a:cubicBezTo>
                        <a:pt x="51" y="45"/>
                        <a:pt x="51" y="46"/>
                        <a:pt x="51" y="46"/>
                      </a:cubicBezTo>
                      <a:cubicBezTo>
                        <a:pt x="52" y="46"/>
                        <a:pt x="53" y="45"/>
                        <a:pt x="53" y="44"/>
                      </a:cubicBezTo>
                      <a:cubicBezTo>
                        <a:pt x="56" y="37"/>
                        <a:pt x="57" y="26"/>
                        <a:pt x="55" y="16"/>
                      </a:cubicBezTo>
                      <a:lnTo>
                        <a:pt x="5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4164920" y="5526306"/>
                <a:ext cx="299093" cy="342766"/>
                <a:chOff x="4241221" y="1431462"/>
                <a:chExt cx="312314" cy="357917"/>
              </a:xfrm>
              <a:solidFill>
                <a:srgbClr val="27937E"/>
              </a:solidFill>
            </p:grpSpPr>
            <p:sp>
              <p:nvSpPr>
                <p:cNvPr id="141" name="Freeform 132"/>
                <p:cNvSpPr>
                  <a:spLocks noEditPoints="1"/>
                </p:cNvSpPr>
                <p:nvPr/>
              </p:nvSpPr>
              <p:spPr bwMode="auto">
                <a:xfrm>
                  <a:off x="4241221" y="1431462"/>
                  <a:ext cx="312314" cy="357917"/>
                </a:xfrm>
                <a:custGeom>
                  <a:avLst/>
                  <a:gdLst>
                    <a:gd name="T0" fmla="*/ 112 w 112"/>
                    <a:gd name="T1" fmla="*/ 27 h 128"/>
                    <a:gd name="T2" fmla="*/ 100 w 112"/>
                    <a:gd name="T3" fmla="*/ 16 h 128"/>
                    <a:gd name="T4" fmla="*/ 88 w 112"/>
                    <a:gd name="T5" fmla="*/ 16 h 128"/>
                    <a:gd name="T6" fmla="*/ 88 w 112"/>
                    <a:gd name="T7" fmla="*/ 12 h 128"/>
                    <a:gd name="T8" fmla="*/ 88 w 112"/>
                    <a:gd name="T9" fmla="*/ 12 h 128"/>
                    <a:gd name="T10" fmla="*/ 76 w 112"/>
                    <a:gd name="T11" fmla="*/ 0 h 128"/>
                    <a:gd name="T12" fmla="*/ 36 w 112"/>
                    <a:gd name="T13" fmla="*/ 0 h 128"/>
                    <a:gd name="T14" fmla="*/ 24 w 112"/>
                    <a:gd name="T15" fmla="*/ 12 h 128"/>
                    <a:gd name="T16" fmla="*/ 24 w 112"/>
                    <a:gd name="T17" fmla="*/ 12 h 128"/>
                    <a:gd name="T18" fmla="*/ 24 w 112"/>
                    <a:gd name="T19" fmla="*/ 16 h 128"/>
                    <a:gd name="T20" fmla="*/ 12 w 112"/>
                    <a:gd name="T21" fmla="*/ 16 h 128"/>
                    <a:gd name="T22" fmla="*/ 0 w 112"/>
                    <a:gd name="T23" fmla="*/ 27 h 128"/>
                    <a:gd name="T24" fmla="*/ 0 w 112"/>
                    <a:gd name="T25" fmla="*/ 27 h 128"/>
                    <a:gd name="T26" fmla="*/ 0 w 112"/>
                    <a:gd name="T27" fmla="*/ 32 h 128"/>
                    <a:gd name="T28" fmla="*/ 0 w 112"/>
                    <a:gd name="T29" fmla="*/ 36 h 128"/>
                    <a:gd name="T30" fmla="*/ 8 w 112"/>
                    <a:gd name="T31" fmla="*/ 44 h 128"/>
                    <a:gd name="T32" fmla="*/ 8 w 112"/>
                    <a:gd name="T33" fmla="*/ 44 h 128"/>
                    <a:gd name="T34" fmla="*/ 8 w 112"/>
                    <a:gd name="T35" fmla="*/ 112 h 128"/>
                    <a:gd name="T36" fmla="*/ 24 w 112"/>
                    <a:gd name="T37" fmla="*/ 128 h 128"/>
                    <a:gd name="T38" fmla="*/ 88 w 112"/>
                    <a:gd name="T39" fmla="*/ 128 h 128"/>
                    <a:gd name="T40" fmla="*/ 104 w 112"/>
                    <a:gd name="T41" fmla="*/ 112 h 128"/>
                    <a:gd name="T42" fmla="*/ 104 w 112"/>
                    <a:gd name="T43" fmla="*/ 44 h 128"/>
                    <a:gd name="T44" fmla="*/ 104 w 112"/>
                    <a:gd name="T45" fmla="*/ 44 h 128"/>
                    <a:gd name="T46" fmla="*/ 112 w 112"/>
                    <a:gd name="T47" fmla="*/ 36 h 128"/>
                    <a:gd name="T48" fmla="*/ 112 w 112"/>
                    <a:gd name="T49" fmla="*/ 32 h 128"/>
                    <a:gd name="T50" fmla="*/ 112 w 112"/>
                    <a:gd name="T51" fmla="*/ 27 h 128"/>
                    <a:gd name="T52" fmla="*/ 32 w 112"/>
                    <a:gd name="T53" fmla="*/ 12 h 128"/>
                    <a:gd name="T54" fmla="*/ 36 w 112"/>
                    <a:gd name="T55" fmla="*/ 8 h 128"/>
                    <a:gd name="T56" fmla="*/ 76 w 112"/>
                    <a:gd name="T57" fmla="*/ 8 h 128"/>
                    <a:gd name="T58" fmla="*/ 80 w 112"/>
                    <a:gd name="T59" fmla="*/ 12 h 128"/>
                    <a:gd name="T60" fmla="*/ 80 w 112"/>
                    <a:gd name="T61" fmla="*/ 16 h 128"/>
                    <a:gd name="T62" fmla="*/ 32 w 112"/>
                    <a:gd name="T63" fmla="*/ 16 h 128"/>
                    <a:gd name="T64" fmla="*/ 32 w 112"/>
                    <a:gd name="T65" fmla="*/ 12 h 128"/>
                    <a:gd name="T66" fmla="*/ 96 w 112"/>
                    <a:gd name="T67" fmla="*/ 112 h 128"/>
                    <a:gd name="T68" fmla="*/ 88 w 112"/>
                    <a:gd name="T69" fmla="*/ 120 h 128"/>
                    <a:gd name="T70" fmla="*/ 24 w 112"/>
                    <a:gd name="T71" fmla="*/ 120 h 128"/>
                    <a:gd name="T72" fmla="*/ 16 w 112"/>
                    <a:gd name="T73" fmla="*/ 112 h 128"/>
                    <a:gd name="T74" fmla="*/ 16 w 112"/>
                    <a:gd name="T75" fmla="*/ 44 h 128"/>
                    <a:gd name="T76" fmla="*/ 96 w 112"/>
                    <a:gd name="T77" fmla="*/ 44 h 128"/>
                    <a:gd name="T78" fmla="*/ 96 w 112"/>
                    <a:gd name="T79" fmla="*/ 112 h 128"/>
                    <a:gd name="T80" fmla="*/ 104 w 112"/>
                    <a:gd name="T81" fmla="*/ 32 h 128"/>
                    <a:gd name="T82" fmla="*/ 104 w 112"/>
                    <a:gd name="T83" fmla="*/ 36 h 128"/>
                    <a:gd name="T84" fmla="*/ 8 w 112"/>
                    <a:gd name="T85" fmla="*/ 36 h 128"/>
                    <a:gd name="T86" fmla="*/ 8 w 112"/>
                    <a:gd name="T87" fmla="*/ 32 h 128"/>
                    <a:gd name="T88" fmla="*/ 8 w 112"/>
                    <a:gd name="T89" fmla="*/ 28 h 128"/>
                    <a:gd name="T90" fmla="*/ 12 w 112"/>
                    <a:gd name="T91" fmla="*/ 24 h 128"/>
                    <a:gd name="T92" fmla="*/ 100 w 112"/>
                    <a:gd name="T93" fmla="*/ 24 h 128"/>
                    <a:gd name="T94" fmla="*/ 104 w 112"/>
                    <a:gd name="T95" fmla="*/ 28 h 128"/>
                    <a:gd name="T96" fmla="*/ 104 w 112"/>
                    <a:gd name="T97" fmla="*/ 3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2" h="128">
                      <a:moveTo>
                        <a:pt x="112" y="27"/>
                      </a:moveTo>
                      <a:cubicBezTo>
                        <a:pt x="112" y="21"/>
                        <a:pt x="106" y="16"/>
                        <a:pt x="100" y="16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5"/>
                        <a:pt x="83" y="0"/>
                        <a:pt x="7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9" y="0"/>
                        <a:pt x="24" y="5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6" y="16"/>
                        <a:pt x="0" y="21"/>
                        <a:pt x="0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40"/>
                        <a:pt x="4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8" y="121"/>
                        <a:pt x="15" y="128"/>
                        <a:pt x="24" y="128"/>
                      </a:cubicBezTo>
                      <a:cubicBezTo>
                        <a:pt x="88" y="128"/>
                        <a:pt x="88" y="128"/>
                        <a:pt x="88" y="128"/>
                      </a:cubicBezTo>
                      <a:cubicBezTo>
                        <a:pt x="97" y="128"/>
                        <a:pt x="104" y="121"/>
                        <a:pt x="104" y="112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8" y="44"/>
                        <a:pt x="112" y="40"/>
                        <a:pt x="112" y="36"/>
                      </a:cubicBezTo>
                      <a:cubicBezTo>
                        <a:pt x="112" y="32"/>
                        <a:pt x="112" y="32"/>
                        <a:pt x="112" y="32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lose/>
                      <a:moveTo>
                        <a:pt x="32" y="12"/>
                      </a:moveTo>
                      <a:cubicBezTo>
                        <a:pt x="32" y="10"/>
                        <a:pt x="34" y="8"/>
                        <a:pt x="36" y="8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8" y="8"/>
                        <a:pt x="80" y="10"/>
                        <a:pt x="80" y="12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lnTo>
                        <a:pt x="32" y="12"/>
                      </a:lnTo>
                      <a:close/>
                      <a:moveTo>
                        <a:pt x="96" y="112"/>
                      </a:moveTo>
                      <a:cubicBezTo>
                        <a:pt x="96" y="116"/>
                        <a:pt x="92" y="120"/>
                        <a:pt x="88" y="120"/>
                      </a:cubicBez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120"/>
                        <a:pt x="16" y="116"/>
                        <a:pt x="16" y="112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lnTo>
                        <a:pt x="96" y="112"/>
                      </a:lnTo>
                      <a:close/>
                      <a:moveTo>
                        <a:pt x="104" y="32"/>
                      </a:move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6"/>
                        <a:pt x="10" y="24"/>
                        <a:pt x="12" y="2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2" y="24"/>
                        <a:pt x="104" y="26"/>
                        <a:pt x="104" y="28"/>
                      </a:cubicBezTo>
                      <a:lnTo>
                        <a:pt x="104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133"/>
                <p:cNvSpPr>
                  <a:spLocks noEditPoints="1"/>
                </p:cNvSpPr>
                <p:nvPr/>
              </p:nvSpPr>
              <p:spPr bwMode="auto">
                <a:xfrm>
                  <a:off x="4308935" y="1576564"/>
                  <a:ext cx="44221" cy="167212"/>
                </a:xfrm>
                <a:custGeom>
                  <a:avLst/>
                  <a:gdLst>
                    <a:gd name="T0" fmla="*/ 4 w 16"/>
                    <a:gd name="T1" fmla="*/ 60 h 60"/>
                    <a:gd name="T2" fmla="*/ 12 w 16"/>
                    <a:gd name="T3" fmla="*/ 60 h 60"/>
                    <a:gd name="T4" fmla="*/ 16 w 16"/>
                    <a:gd name="T5" fmla="*/ 56 h 60"/>
                    <a:gd name="T6" fmla="*/ 16 w 16"/>
                    <a:gd name="T7" fmla="*/ 4 h 60"/>
                    <a:gd name="T8" fmla="*/ 12 w 16"/>
                    <a:gd name="T9" fmla="*/ 0 h 60"/>
                    <a:gd name="T10" fmla="*/ 4 w 16"/>
                    <a:gd name="T11" fmla="*/ 0 h 60"/>
                    <a:gd name="T12" fmla="*/ 0 w 16"/>
                    <a:gd name="T13" fmla="*/ 4 h 60"/>
                    <a:gd name="T14" fmla="*/ 0 w 16"/>
                    <a:gd name="T15" fmla="*/ 56 h 60"/>
                    <a:gd name="T16" fmla="*/ 4 w 16"/>
                    <a:gd name="T17" fmla="*/ 60 h 60"/>
                    <a:gd name="T18" fmla="*/ 4 w 16"/>
                    <a:gd name="T19" fmla="*/ 4 h 60"/>
                    <a:gd name="T20" fmla="*/ 12 w 16"/>
                    <a:gd name="T21" fmla="*/ 4 h 60"/>
                    <a:gd name="T22" fmla="*/ 12 w 16"/>
                    <a:gd name="T23" fmla="*/ 56 h 60"/>
                    <a:gd name="T24" fmla="*/ 4 w 16"/>
                    <a:gd name="T25" fmla="*/ 56 h 60"/>
                    <a:gd name="T26" fmla="*/ 4 w 16"/>
                    <a:gd name="T27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60">
                      <a:moveTo>
                        <a:pt x="4" y="60"/>
                      </a:move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4" y="60"/>
                        <a:pt x="16" y="58"/>
                        <a:pt x="16" y="56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2"/>
                        <a:pt x="14" y="0"/>
                        <a:pt x="1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8"/>
                        <a:pt x="2" y="60"/>
                        <a:pt x="4" y="60"/>
                      </a:cubicBezTo>
                      <a:close/>
                      <a:moveTo>
                        <a:pt x="4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134"/>
                <p:cNvSpPr>
                  <a:spLocks noEditPoints="1"/>
                </p:cNvSpPr>
                <p:nvPr/>
              </p:nvSpPr>
              <p:spPr bwMode="auto">
                <a:xfrm>
                  <a:off x="4375267" y="1576564"/>
                  <a:ext cx="44221" cy="167212"/>
                </a:xfrm>
                <a:custGeom>
                  <a:avLst/>
                  <a:gdLst>
                    <a:gd name="T0" fmla="*/ 4 w 16"/>
                    <a:gd name="T1" fmla="*/ 60 h 60"/>
                    <a:gd name="T2" fmla="*/ 12 w 16"/>
                    <a:gd name="T3" fmla="*/ 60 h 60"/>
                    <a:gd name="T4" fmla="*/ 16 w 16"/>
                    <a:gd name="T5" fmla="*/ 56 h 60"/>
                    <a:gd name="T6" fmla="*/ 16 w 16"/>
                    <a:gd name="T7" fmla="*/ 4 h 60"/>
                    <a:gd name="T8" fmla="*/ 12 w 16"/>
                    <a:gd name="T9" fmla="*/ 0 h 60"/>
                    <a:gd name="T10" fmla="*/ 4 w 16"/>
                    <a:gd name="T11" fmla="*/ 0 h 60"/>
                    <a:gd name="T12" fmla="*/ 0 w 16"/>
                    <a:gd name="T13" fmla="*/ 4 h 60"/>
                    <a:gd name="T14" fmla="*/ 0 w 16"/>
                    <a:gd name="T15" fmla="*/ 56 h 60"/>
                    <a:gd name="T16" fmla="*/ 4 w 16"/>
                    <a:gd name="T17" fmla="*/ 60 h 60"/>
                    <a:gd name="T18" fmla="*/ 4 w 16"/>
                    <a:gd name="T19" fmla="*/ 4 h 60"/>
                    <a:gd name="T20" fmla="*/ 12 w 16"/>
                    <a:gd name="T21" fmla="*/ 4 h 60"/>
                    <a:gd name="T22" fmla="*/ 12 w 16"/>
                    <a:gd name="T23" fmla="*/ 56 h 60"/>
                    <a:gd name="T24" fmla="*/ 4 w 16"/>
                    <a:gd name="T25" fmla="*/ 56 h 60"/>
                    <a:gd name="T26" fmla="*/ 4 w 16"/>
                    <a:gd name="T27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60">
                      <a:moveTo>
                        <a:pt x="4" y="60"/>
                      </a:move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4" y="60"/>
                        <a:pt x="16" y="58"/>
                        <a:pt x="16" y="56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2"/>
                        <a:pt x="14" y="0"/>
                        <a:pt x="1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8"/>
                        <a:pt x="2" y="60"/>
                        <a:pt x="4" y="60"/>
                      </a:cubicBezTo>
                      <a:close/>
                      <a:moveTo>
                        <a:pt x="4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135"/>
                <p:cNvSpPr>
                  <a:spLocks noEditPoints="1"/>
                </p:cNvSpPr>
                <p:nvPr/>
              </p:nvSpPr>
              <p:spPr bwMode="auto">
                <a:xfrm>
                  <a:off x="4442981" y="1576564"/>
                  <a:ext cx="44221" cy="167212"/>
                </a:xfrm>
                <a:custGeom>
                  <a:avLst/>
                  <a:gdLst>
                    <a:gd name="T0" fmla="*/ 4 w 16"/>
                    <a:gd name="T1" fmla="*/ 60 h 60"/>
                    <a:gd name="T2" fmla="*/ 12 w 16"/>
                    <a:gd name="T3" fmla="*/ 60 h 60"/>
                    <a:gd name="T4" fmla="*/ 16 w 16"/>
                    <a:gd name="T5" fmla="*/ 56 h 60"/>
                    <a:gd name="T6" fmla="*/ 16 w 16"/>
                    <a:gd name="T7" fmla="*/ 4 h 60"/>
                    <a:gd name="T8" fmla="*/ 12 w 16"/>
                    <a:gd name="T9" fmla="*/ 0 h 60"/>
                    <a:gd name="T10" fmla="*/ 4 w 16"/>
                    <a:gd name="T11" fmla="*/ 0 h 60"/>
                    <a:gd name="T12" fmla="*/ 0 w 16"/>
                    <a:gd name="T13" fmla="*/ 4 h 60"/>
                    <a:gd name="T14" fmla="*/ 0 w 16"/>
                    <a:gd name="T15" fmla="*/ 56 h 60"/>
                    <a:gd name="T16" fmla="*/ 4 w 16"/>
                    <a:gd name="T17" fmla="*/ 60 h 60"/>
                    <a:gd name="T18" fmla="*/ 4 w 16"/>
                    <a:gd name="T19" fmla="*/ 4 h 60"/>
                    <a:gd name="T20" fmla="*/ 12 w 16"/>
                    <a:gd name="T21" fmla="*/ 4 h 60"/>
                    <a:gd name="T22" fmla="*/ 12 w 16"/>
                    <a:gd name="T23" fmla="*/ 56 h 60"/>
                    <a:gd name="T24" fmla="*/ 4 w 16"/>
                    <a:gd name="T25" fmla="*/ 56 h 60"/>
                    <a:gd name="T26" fmla="*/ 4 w 16"/>
                    <a:gd name="T27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60">
                      <a:moveTo>
                        <a:pt x="4" y="60"/>
                      </a:move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4" y="60"/>
                        <a:pt x="16" y="58"/>
                        <a:pt x="16" y="56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2"/>
                        <a:pt x="14" y="0"/>
                        <a:pt x="1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8"/>
                        <a:pt x="2" y="60"/>
                        <a:pt x="4" y="60"/>
                      </a:cubicBezTo>
                      <a:close/>
                      <a:moveTo>
                        <a:pt x="4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6"/>
                        <a:pt x="12" y="56"/>
                        <a:pt x="12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9" name="Freeform 2116"/>
            <p:cNvSpPr>
              <a:spLocks noEditPoints="1"/>
            </p:cNvSpPr>
            <p:nvPr/>
          </p:nvSpPr>
          <p:spPr bwMode="auto">
            <a:xfrm>
              <a:off x="2265923" y="5268214"/>
              <a:ext cx="352878" cy="346723"/>
            </a:xfrm>
            <a:custGeom>
              <a:avLst/>
              <a:gdLst>
                <a:gd name="T0" fmla="*/ 75 w 160"/>
                <a:gd name="T1" fmla="*/ 68 h 156"/>
                <a:gd name="T2" fmla="*/ 43 w 160"/>
                <a:gd name="T3" fmla="*/ 89 h 156"/>
                <a:gd name="T4" fmla="*/ 69 w 160"/>
                <a:gd name="T5" fmla="*/ 89 h 156"/>
                <a:gd name="T6" fmla="*/ 69 w 160"/>
                <a:gd name="T7" fmla="*/ 76 h 156"/>
                <a:gd name="T8" fmla="*/ 69 w 160"/>
                <a:gd name="T9" fmla="*/ 73 h 156"/>
                <a:gd name="T10" fmla="*/ 75 w 160"/>
                <a:gd name="T11" fmla="*/ 137 h 156"/>
                <a:gd name="T12" fmla="*/ 53 w 160"/>
                <a:gd name="T13" fmla="*/ 110 h 156"/>
                <a:gd name="T14" fmla="*/ 43 w 160"/>
                <a:gd name="T15" fmla="*/ 110 h 156"/>
                <a:gd name="T16" fmla="*/ 53 w 160"/>
                <a:gd name="T17" fmla="*/ 124 h 156"/>
                <a:gd name="T18" fmla="*/ 43 w 160"/>
                <a:gd name="T19" fmla="*/ 124 h 156"/>
                <a:gd name="T20" fmla="*/ 69 w 160"/>
                <a:gd name="T21" fmla="*/ 124 h 156"/>
                <a:gd name="T22" fmla="*/ 69 w 160"/>
                <a:gd name="T23" fmla="*/ 118 h 156"/>
                <a:gd name="T24" fmla="*/ 69 w 160"/>
                <a:gd name="T25" fmla="*/ 110 h 156"/>
                <a:gd name="T26" fmla="*/ 123 w 160"/>
                <a:gd name="T27" fmla="*/ 94 h 156"/>
                <a:gd name="T28" fmla="*/ 85 w 160"/>
                <a:gd name="T29" fmla="*/ 94 h 156"/>
                <a:gd name="T30" fmla="*/ 117 w 160"/>
                <a:gd name="T31" fmla="*/ 86 h 156"/>
                <a:gd name="T32" fmla="*/ 117 w 160"/>
                <a:gd name="T33" fmla="*/ 73 h 156"/>
                <a:gd name="T34" fmla="*/ 91 w 160"/>
                <a:gd name="T35" fmla="*/ 73 h 156"/>
                <a:gd name="T36" fmla="*/ 155 w 160"/>
                <a:gd name="T37" fmla="*/ 129 h 156"/>
                <a:gd name="T38" fmla="*/ 152 w 160"/>
                <a:gd name="T39" fmla="*/ 129 h 156"/>
                <a:gd name="T40" fmla="*/ 147 w 160"/>
                <a:gd name="T41" fmla="*/ 132 h 156"/>
                <a:gd name="T42" fmla="*/ 148 w 160"/>
                <a:gd name="T43" fmla="*/ 79 h 156"/>
                <a:gd name="T44" fmla="*/ 155 w 160"/>
                <a:gd name="T45" fmla="*/ 60 h 156"/>
                <a:gd name="T46" fmla="*/ 73 w 160"/>
                <a:gd name="T47" fmla="*/ 7 h 156"/>
                <a:gd name="T48" fmla="*/ 4 w 160"/>
                <a:gd name="T49" fmla="*/ 75 h 156"/>
                <a:gd name="T50" fmla="*/ 13 w 160"/>
                <a:gd name="T51" fmla="*/ 132 h 156"/>
                <a:gd name="T52" fmla="*/ 8 w 160"/>
                <a:gd name="T53" fmla="*/ 129 h 156"/>
                <a:gd name="T54" fmla="*/ 5 w 160"/>
                <a:gd name="T55" fmla="*/ 129 h 156"/>
                <a:gd name="T56" fmla="*/ 0 w 160"/>
                <a:gd name="T57" fmla="*/ 153 h 156"/>
                <a:gd name="T58" fmla="*/ 5 w 160"/>
                <a:gd name="T59" fmla="*/ 150 h 156"/>
                <a:gd name="T60" fmla="*/ 11 w 160"/>
                <a:gd name="T61" fmla="*/ 156 h 156"/>
                <a:gd name="T62" fmla="*/ 16 w 160"/>
                <a:gd name="T63" fmla="*/ 150 h 156"/>
                <a:gd name="T64" fmla="*/ 123 w 160"/>
                <a:gd name="T65" fmla="*/ 156 h 156"/>
                <a:gd name="T66" fmla="*/ 147 w 160"/>
                <a:gd name="T67" fmla="*/ 150 h 156"/>
                <a:gd name="T68" fmla="*/ 152 w 160"/>
                <a:gd name="T69" fmla="*/ 153 h 156"/>
                <a:gd name="T70" fmla="*/ 155 w 160"/>
                <a:gd name="T71" fmla="*/ 153 h 156"/>
                <a:gd name="T72" fmla="*/ 160 w 160"/>
                <a:gd name="T73" fmla="*/ 129 h 156"/>
                <a:gd name="T74" fmla="*/ 6 w 160"/>
                <a:gd name="T75" fmla="*/ 68 h 156"/>
                <a:gd name="T76" fmla="*/ 80 w 160"/>
                <a:gd name="T77" fmla="*/ 7 h 156"/>
                <a:gd name="T78" fmla="*/ 154 w 160"/>
                <a:gd name="T79" fmla="*/ 68 h 156"/>
                <a:gd name="T80" fmla="*/ 144 w 160"/>
                <a:gd name="T81" fmla="*/ 71 h 156"/>
                <a:gd name="T82" fmla="*/ 17 w 160"/>
                <a:gd name="T83" fmla="*/ 71 h 156"/>
                <a:gd name="T84" fmla="*/ 8 w 160"/>
                <a:gd name="T85" fmla="*/ 72 h 156"/>
                <a:gd name="T86" fmla="*/ 8 w 160"/>
                <a:gd name="T87" fmla="*/ 137 h 156"/>
                <a:gd name="T88" fmla="*/ 13 w 160"/>
                <a:gd name="T89" fmla="*/ 145 h 156"/>
                <a:gd name="T90" fmla="*/ 16 w 160"/>
                <a:gd name="T91" fmla="*/ 145 h 156"/>
                <a:gd name="T92" fmla="*/ 91 w 160"/>
                <a:gd name="T93" fmla="*/ 110 h 156"/>
                <a:gd name="T94" fmla="*/ 91 w 160"/>
                <a:gd name="T95" fmla="*/ 150 h 156"/>
                <a:gd name="T96" fmla="*/ 123 w 160"/>
                <a:gd name="T97" fmla="*/ 105 h 156"/>
                <a:gd name="T98" fmla="*/ 21 w 160"/>
                <a:gd name="T99" fmla="*/ 150 h 156"/>
                <a:gd name="T100" fmla="*/ 139 w 160"/>
                <a:gd name="T101" fmla="*/ 74 h 156"/>
                <a:gd name="T102" fmla="*/ 144 w 160"/>
                <a:gd name="T103" fmla="*/ 137 h 156"/>
                <a:gd name="T104" fmla="*/ 144 w 160"/>
                <a:gd name="T105" fmla="*/ 145 h 156"/>
                <a:gd name="T106" fmla="*/ 155 w 160"/>
                <a:gd name="T107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56">
                  <a:moveTo>
                    <a:pt x="37" y="94"/>
                  </a:moveTo>
                  <a:cubicBezTo>
                    <a:pt x="75" y="94"/>
                    <a:pt x="75" y="94"/>
                    <a:pt x="75" y="94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37" y="68"/>
                    <a:pt x="37" y="68"/>
                    <a:pt x="37" y="68"/>
                  </a:cubicBezTo>
                  <a:lnTo>
                    <a:pt x="37" y="94"/>
                  </a:lnTo>
                  <a:close/>
                  <a:moveTo>
                    <a:pt x="43" y="89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9"/>
                    <a:pt x="69" y="89"/>
                    <a:pt x="69" y="89"/>
                  </a:cubicBezTo>
                  <a:lnTo>
                    <a:pt x="43" y="89"/>
                  </a:lnTo>
                  <a:close/>
                  <a:moveTo>
                    <a:pt x="69" y="73"/>
                  </a:moveTo>
                  <a:cubicBezTo>
                    <a:pt x="69" y="76"/>
                    <a:pt x="69" y="76"/>
                    <a:pt x="69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69" y="73"/>
                  </a:lnTo>
                  <a:close/>
                  <a:moveTo>
                    <a:pt x="37" y="105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75" y="137"/>
                    <a:pt x="75" y="137"/>
                    <a:pt x="75" y="137"/>
                  </a:cubicBezTo>
                  <a:cubicBezTo>
                    <a:pt x="75" y="105"/>
                    <a:pt x="75" y="105"/>
                    <a:pt x="75" y="105"/>
                  </a:cubicBezTo>
                  <a:lnTo>
                    <a:pt x="37" y="105"/>
                  </a:lnTo>
                  <a:close/>
                  <a:moveTo>
                    <a:pt x="53" y="110"/>
                  </a:moveTo>
                  <a:cubicBezTo>
                    <a:pt x="53" y="118"/>
                    <a:pt x="53" y="118"/>
                    <a:pt x="5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0"/>
                    <a:pt x="43" y="110"/>
                    <a:pt x="43" y="110"/>
                  </a:cubicBezTo>
                  <a:lnTo>
                    <a:pt x="53" y="110"/>
                  </a:lnTo>
                  <a:close/>
                  <a:moveTo>
                    <a:pt x="43" y="124"/>
                  </a:moveTo>
                  <a:cubicBezTo>
                    <a:pt x="53" y="124"/>
                    <a:pt x="53" y="124"/>
                    <a:pt x="53" y="124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43" y="132"/>
                    <a:pt x="43" y="132"/>
                    <a:pt x="43" y="132"/>
                  </a:cubicBezTo>
                  <a:lnTo>
                    <a:pt x="43" y="124"/>
                  </a:lnTo>
                  <a:close/>
                  <a:moveTo>
                    <a:pt x="59" y="132"/>
                  </a:moveTo>
                  <a:cubicBezTo>
                    <a:pt x="59" y="124"/>
                    <a:pt x="59" y="124"/>
                    <a:pt x="59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32"/>
                    <a:pt x="69" y="132"/>
                    <a:pt x="69" y="132"/>
                  </a:cubicBezTo>
                  <a:lnTo>
                    <a:pt x="59" y="132"/>
                  </a:lnTo>
                  <a:close/>
                  <a:moveTo>
                    <a:pt x="69" y="118"/>
                  </a:moveTo>
                  <a:cubicBezTo>
                    <a:pt x="59" y="118"/>
                    <a:pt x="59" y="118"/>
                    <a:pt x="59" y="118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9" y="110"/>
                    <a:pt x="69" y="110"/>
                    <a:pt x="69" y="110"/>
                  </a:cubicBezTo>
                  <a:lnTo>
                    <a:pt x="69" y="118"/>
                  </a:lnTo>
                  <a:close/>
                  <a:moveTo>
                    <a:pt x="85" y="94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85" y="68"/>
                    <a:pt x="85" y="68"/>
                    <a:pt x="85" y="68"/>
                  </a:cubicBezTo>
                  <a:lnTo>
                    <a:pt x="85" y="94"/>
                  </a:lnTo>
                  <a:close/>
                  <a:moveTo>
                    <a:pt x="91" y="89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91" y="89"/>
                  </a:lnTo>
                  <a:close/>
                  <a:moveTo>
                    <a:pt x="117" y="73"/>
                  </a:moveTo>
                  <a:cubicBezTo>
                    <a:pt x="117" y="81"/>
                    <a:pt x="117" y="81"/>
                    <a:pt x="117" y="81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91" y="73"/>
                    <a:pt x="91" y="73"/>
                    <a:pt x="91" y="73"/>
                  </a:cubicBezTo>
                  <a:lnTo>
                    <a:pt x="117" y="73"/>
                  </a:lnTo>
                  <a:close/>
                  <a:moveTo>
                    <a:pt x="157" y="126"/>
                  </a:moveTo>
                  <a:cubicBezTo>
                    <a:pt x="156" y="126"/>
                    <a:pt x="155" y="128"/>
                    <a:pt x="155" y="129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6"/>
                    <a:pt x="149" y="126"/>
                  </a:cubicBezTo>
                  <a:cubicBezTo>
                    <a:pt x="148" y="126"/>
                    <a:pt x="147" y="128"/>
                    <a:pt x="147" y="129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78"/>
                    <a:pt x="144" y="78"/>
                    <a:pt x="144" y="78"/>
                  </a:cubicBezTo>
                  <a:cubicBezTo>
                    <a:pt x="145" y="78"/>
                    <a:pt x="147" y="79"/>
                    <a:pt x="148" y="79"/>
                  </a:cubicBezTo>
                  <a:cubicBezTo>
                    <a:pt x="151" y="79"/>
                    <a:pt x="154" y="78"/>
                    <a:pt x="156" y="75"/>
                  </a:cubicBezTo>
                  <a:cubicBezTo>
                    <a:pt x="158" y="73"/>
                    <a:pt x="159" y="70"/>
                    <a:pt x="159" y="67"/>
                  </a:cubicBezTo>
                  <a:cubicBezTo>
                    <a:pt x="159" y="64"/>
                    <a:pt x="157" y="61"/>
                    <a:pt x="155" y="6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1"/>
                    <a:pt x="1" y="64"/>
                    <a:pt x="1" y="67"/>
                  </a:cubicBezTo>
                  <a:cubicBezTo>
                    <a:pt x="1" y="70"/>
                    <a:pt x="2" y="73"/>
                    <a:pt x="4" y="75"/>
                  </a:cubicBezTo>
                  <a:cubicBezTo>
                    <a:pt x="7" y="79"/>
                    <a:pt x="12" y="80"/>
                    <a:pt x="16" y="78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28"/>
                    <a:pt x="12" y="126"/>
                    <a:pt x="11" y="126"/>
                  </a:cubicBezTo>
                  <a:cubicBezTo>
                    <a:pt x="9" y="126"/>
                    <a:pt x="8" y="128"/>
                    <a:pt x="8" y="129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8"/>
                    <a:pt x="4" y="126"/>
                    <a:pt x="3" y="126"/>
                  </a:cubicBezTo>
                  <a:cubicBezTo>
                    <a:pt x="1" y="126"/>
                    <a:pt x="0" y="128"/>
                    <a:pt x="0" y="12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4"/>
                    <a:pt x="1" y="156"/>
                    <a:pt x="3" y="156"/>
                  </a:cubicBezTo>
                  <a:cubicBezTo>
                    <a:pt x="4" y="156"/>
                    <a:pt x="5" y="154"/>
                    <a:pt x="5" y="153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4"/>
                    <a:pt x="9" y="156"/>
                    <a:pt x="11" y="156"/>
                  </a:cubicBezTo>
                  <a:cubicBezTo>
                    <a:pt x="12" y="156"/>
                    <a:pt x="13" y="154"/>
                    <a:pt x="13" y="15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44" y="150"/>
                    <a:pt x="144" y="150"/>
                    <a:pt x="144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47" y="154"/>
                    <a:pt x="148" y="156"/>
                    <a:pt x="149" y="156"/>
                  </a:cubicBezTo>
                  <a:cubicBezTo>
                    <a:pt x="151" y="156"/>
                    <a:pt x="152" y="154"/>
                    <a:pt x="152" y="153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3"/>
                    <a:pt x="155" y="153"/>
                    <a:pt x="155" y="153"/>
                  </a:cubicBezTo>
                  <a:cubicBezTo>
                    <a:pt x="155" y="154"/>
                    <a:pt x="156" y="156"/>
                    <a:pt x="157" y="156"/>
                  </a:cubicBezTo>
                  <a:cubicBezTo>
                    <a:pt x="159" y="156"/>
                    <a:pt x="160" y="154"/>
                    <a:pt x="160" y="153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0" y="128"/>
                    <a:pt x="159" y="126"/>
                    <a:pt x="157" y="126"/>
                  </a:cubicBezTo>
                  <a:close/>
                  <a:moveTo>
                    <a:pt x="8" y="72"/>
                  </a:moveTo>
                  <a:cubicBezTo>
                    <a:pt x="7" y="71"/>
                    <a:pt x="6" y="69"/>
                    <a:pt x="6" y="68"/>
                  </a:cubicBezTo>
                  <a:cubicBezTo>
                    <a:pt x="6" y="66"/>
                    <a:pt x="7" y="65"/>
                    <a:pt x="8" y="64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5"/>
                    <a:pt x="154" y="66"/>
                    <a:pt x="154" y="68"/>
                  </a:cubicBezTo>
                  <a:cubicBezTo>
                    <a:pt x="154" y="69"/>
                    <a:pt x="153" y="71"/>
                    <a:pt x="152" y="72"/>
                  </a:cubicBezTo>
                  <a:cubicBezTo>
                    <a:pt x="150" y="74"/>
                    <a:pt x="147" y="74"/>
                    <a:pt x="145" y="72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3" y="74"/>
                    <a:pt x="10" y="74"/>
                    <a:pt x="8" y="72"/>
                  </a:cubicBezTo>
                  <a:close/>
                  <a:moveTo>
                    <a:pt x="5" y="145"/>
                  </a:moveTo>
                  <a:cubicBezTo>
                    <a:pt x="5" y="137"/>
                    <a:pt x="5" y="137"/>
                    <a:pt x="5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45"/>
                    <a:pt x="8" y="145"/>
                    <a:pt x="8" y="145"/>
                  </a:cubicBezTo>
                  <a:lnTo>
                    <a:pt x="5" y="145"/>
                  </a:lnTo>
                  <a:close/>
                  <a:moveTo>
                    <a:pt x="13" y="145"/>
                  </a:moveTo>
                  <a:cubicBezTo>
                    <a:pt x="13" y="137"/>
                    <a:pt x="13" y="137"/>
                    <a:pt x="13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6" y="145"/>
                    <a:pt x="16" y="145"/>
                    <a:pt x="16" y="145"/>
                  </a:cubicBezTo>
                  <a:lnTo>
                    <a:pt x="13" y="145"/>
                  </a:lnTo>
                  <a:close/>
                  <a:moveTo>
                    <a:pt x="91" y="150"/>
                  </a:moveTo>
                  <a:cubicBezTo>
                    <a:pt x="91" y="110"/>
                    <a:pt x="91" y="110"/>
                    <a:pt x="91" y="110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50"/>
                    <a:pt x="117" y="150"/>
                    <a:pt x="117" y="150"/>
                  </a:cubicBezTo>
                  <a:lnTo>
                    <a:pt x="91" y="150"/>
                  </a:lnTo>
                  <a:close/>
                  <a:moveTo>
                    <a:pt x="139" y="150"/>
                  </a:moveTo>
                  <a:cubicBezTo>
                    <a:pt x="123" y="150"/>
                    <a:pt x="123" y="150"/>
                    <a:pt x="123" y="150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139" y="74"/>
                    <a:pt x="139" y="74"/>
                    <a:pt x="139" y="74"/>
                  </a:cubicBezTo>
                  <a:lnTo>
                    <a:pt x="139" y="150"/>
                  </a:lnTo>
                  <a:close/>
                  <a:moveTo>
                    <a:pt x="144" y="145"/>
                  </a:moveTo>
                  <a:cubicBezTo>
                    <a:pt x="144" y="137"/>
                    <a:pt x="144" y="137"/>
                    <a:pt x="144" y="137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4" y="145"/>
                  </a:lnTo>
                  <a:close/>
                  <a:moveTo>
                    <a:pt x="152" y="145"/>
                  </a:moveTo>
                  <a:cubicBezTo>
                    <a:pt x="152" y="137"/>
                    <a:pt x="152" y="137"/>
                    <a:pt x="152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55" y="145"/>
                    <a:pt x="155" y="145"/>
                  </a:cubicBezTo>
                  <a:lnTo>
                    <a:pt x="152" y="145"/>
                  </a:lnTo>
                  <a:close/>
                </a:path>
              </a:pathLst>
            </a:custGeom>
            <a:solidFill>
              <a:srgbClr val="27937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3">
              <a:extLst>
                <a:ext uri="{FF2B5EF4-FFF2-40B4-BE49-F238E27FC236}">
                  <a16:creationId xmlns:a16="http://schemas.microsoft.com/office/drawing/2014/main" xmlns="" id="{208DBD20-8929-4C2E-9D17-0C27249C3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6914" y="5280652"/>
              <a:ext cx="373947" cy="373339"/>
            </a:xfrm>
            <a:custGeom>
              <a:avLst/>
              <a:gdLst>
                <a:gd name="T0" fmla="*/ 248 w 358"/>
                <a:gd name="T1" fmla="*/ 14 h 358"/>
                <a:gd name="T2" fmla="*/ 109 w 358"/>
                <a:gd name="T3" fmla="*/ 14 h 358"/>
                <a:gd name="T4" fmla="*/ 14 w 358"/>
                <a:gd name="T5" fmla="*/ 109 h 358"/>
                <a:gd name="T6" fmla="*/ 14 w 358"/>
                <a:gd name="T7" fmla="*/ 248 h 358"/>
                <a:gd name="T8" fmla="*/ 109 w 358"/>
                <a:gd name="T9" fmla="*/ 344 h 358"/>
                <a:gd name="T10" fmla="*/ 173 w 358"/>
                <a:gd name="T11" fmla="*/ 358 h 358"/>
                <a:gd name="T12" fmla="*/ 179 w 358"/>
                <a:gd name="T13" fmla="*/ 358 h 358"/>
                <a:gd name="T14" fmla="*/ 305 w 358"/>
                <a:gd name="T15" fmla="*/ 305 h 358"/>
                <a:gd name="T16" fmla="*/ 354 w 358"/>
                <a:gd name="T17" fmla="*/ 217 h 358"/>
                <a:gd name="T18" fmla="*/ 358 w 358"/>
                <a:gd name="T19" fmla="*/ 179 h 358"/>
                <a:gd name="T20" fmla="*/ 305 w 358"/>
                <a:gd name="T21" fmla="*/ 52 h 358"/>
                <a:gd name="T22" fmla="*/ 161 w 358"/>
                <a:gd name="T23" fmla="*/ 344 h 358"/>
                <a:gd name="T24" fmla="*/ 179 w 358"/>
                <a:gd name="T25" fmla="*/ 346 h 358"/>
                <a:gd name="T26" fmla="*/ 14 w 358"/>
                <a:gd name="T27" fmla="*/ 206 h 358"/>
                <a:gd name="T28" fmla="*/ 19 w 358"/>
                <a:gd name="T29" fmla="*/ 195 h 358"/>
                <a:gd name="T30" fmla="*/ 179 w 358"/>
                <a:gd name="T31" fmla="*/ 346 h 358"/>
                <a:gd name="T32" fmla="*/ 158 w 358"/>
                <a:gd name="T33" fmla="*/ 223 h 358"/>
                <a:gd name="T34" fmla="*/ 129 w 358"/>
                <a:gd name="T35" fmla="*/ 195 h 358"/>
                <a:gd name="T36" fmla="*/ 267 w 358"/>
                <a:gd name="T37" fmla="*/ 320 h 358"/>
                <a:gd name="T38" fmla="*/ 56 w 358"/>
                <a:gd name="T39" fmla="*/ 121 h 358"/>
                <a:gd name="T40" fmla="*/ 122 w 358"/>
                <a:gd name="T41" fmla="*/ 121 h 358"/>
                <a:gd name="T42" fmla="*/ 323 w 358"/>
                <a:gd name="T43" fmla="*/ 263 h 358"/>
                <a:gd name="T44" fmla="*/ 204 w 358"/>
                <a:gd name="T45" fmla="*/ 195 h 358"/>
                <a:gd name="T46" fmla="*/ 341 w 358"/>
                <a:gd name="T47" fmla="*/ 218 h 358"/>
                <a:gd name="T48" fmla="*/ 343 w 358"/>
                <a:gd name="T49" fmla="*/ 206 h 358"/>
                <a:gd name="T50" fmla="*/ 219 w 358"/>
                <a:gd name="T51" fmla="*/ 183 h 358"/>
                <a:gd name="T52" fmla="*/ 269 w 358"/>
                <a:gd name="T53" fmla="*/ 101 h 358"/>
                <a:gd name="T54" fmla="*/ 156 w 358"/>
                <a:gd name="T55" fmla="*/ 101 h 358"/>
                <a:gd name="T56" fmla="*/ 207 w 358"/>
                <a:gd name="T57" fmla="*/ 183 h 358"/>
                <a:gd name="T58" fmla="*/ 95 w 358"/>
                <a:gd name="T59" fmla="*/ 165 h 358"/>
                <a:gd name="T60" fmla="*/ 89 w 358"/>
                <a:gd name="T61" fmla="*/ 76 h 358"/>
                <a:gd name="T62" fmla="*/ 83 w 358"/>
                <a:gd name="T63" fmla="*/ 165 h 358"/>
                <a:gd name="T64" fmla="*/ 12 w 358"/>
                <a:gd name="T65" fmla="*/ 183 h 358"/>
                <a:gd name="T66" fmla="*/ 179 w 358"/>
                <a:gd name="T67" fmla="*/ 12 h 358"/>
                <a:gd name="T68" fmla="*/ 343 w 358"/>
                <a:gd name="T69" fmla="*/ 206 h 358"/>
                <a:gd name="T70" fmla="*/ 169 w 358"/>
                <a:gd name="T71" fmla="*/ 101 h 358"/>
                <a:gd name="T72" fmla="*/ 257 w 358"/>
                <a:gd name="T73" fmla="*/ 10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8" h="358">
                  <a:moveTo>
                    <a:pt x="305" y="52"/>
                  </a:moveTo>
                  <a:cubicBezTo>
                    <a:pt x="289" y="36"/>
                    <a:pt x="270" y="23"/>
                    <a:pt x="248" y="14"/>
                  </a:cubicBezTo>
                  <a:cubicBezTo>
                    <a:pt x="226" y="5"/>
                    <a:pt x="203" y="0"/>
                    <a:pt x="179" y="0"/>
                  </a:cubicBezTo>
                  <a:cubicBezTo>
                    <a:pt x="155" y="0"/>
                    <a:pt x="131" y="5"/>
                    <a:pt x="109" y="14"/>
                  </a:cubicBezTo>
                  <a:cubicBezTo>
                    <a:pt x="88" y="23"/>
                    <a:pt x="69" y="36"/>
                    <a:pt x="52" y="52"/>
                  </a:cubicBezTo>
                  <a:cubicBezTo>
                    <a:pt x="36" y="69"/>
                    <a:pt x="23" y="88"/>
                    <a:pt x="14" y="109"/>
                  </a:cubicBezTo>
                  <a:cubicBezTo>
                    <a:pt x="5" y="131"/>
                    <a:pt x="0" y="155"/>
                    <a:pt x="0" y="179"/>
                  </a:cubicBezTo>
                  <a:cubicBezTo>
                    <a:pt x="0" y="203"/>
                    <a:pt x="5" y="226"/>
                    <a:pt x="14" y="248"/>
                  </a:cubicBezTo>
                  <a:cubicBezTo>
                    <a:pt x="23" y="270"/>
                    <a:pt x="36" y="289"/>
                    <a:pt x="52" y="305"/>
                  </a:cubicBezTo>
                  <a:cubicBezTo>
                    <a:pt x="69" y="322"/>
                    <a:pt x="88" y="335"/>
                    <a:pt x="109" y="344"/>
                  </a:cubicBezTo>
                  <a:cubicBezTo>
                    <a:pt x="129" y="352"/>
                    <a:pt x="150" y="357"/>
                    <a:pt x="171" y="357"/>
                  </a:cubicBezTo>
                  <a:cubicBezTo>
                    <a:pt x="172" y="358"/>
                    <a:pt x="172" y="358"/>
                    <a:pt x="173" y="358"/>
                  </a:cubicBezTo>
                  <a:cubicBezTo>
                    <a:pt x="173" y="358"/>
                    <a:pt x="173" y="358"/>
                    <a:pt x="173" y="358"/>
                  </a:cubicBezTo>
                  <a:cubicBezTo>
                    <a:pt x="175" y="358"/>
                    <a:pt x="177" y="358"/>
                    <a:pt x="179" y="358"/>
                  </a:cubicBezTo>
                  <a:cubicBezTo>
                    <a:pt x="203" y="358"/>
                    <a:pt x="226" y="353"/>
                    <a:pt x="248" y="344"/>
                  </a:cubicBezTo>
                  <a:cubicBezTo>
                    <a:pt x="270" y="335"/>
                    <a:pt x="289" y="322"/>
                    <a:pt x="305" y="305"/>
                  </a:cubicBezTo>
                  <a:cubicBezTo>
                    <a:pt x="322" y="289"/>
                    <a:pt x="335" y="270"/>
                    <a:pt x="344" y="248"/>
                  </a:cubicBezTo>
                  <a:cubicBezTo>
                    <a:pt x="348" y="238"/>
                    <a:pt x="351" y="228"/>
                    <a:pt x="354" y="217"/>
                  </a:cubicBezTo>
                  <a:cubicBezTo>
                    <a:pt x="354" y="216"/>
                    <a:pt x="354" y="216"/>
                    <a:pt x="354" y="215"/>
                  </a:cubicBezTo>
                  <a:cubicBezTo>
                    <a:pt x="356" y="203"/>
                    <a:pt x="358" y="191"/>
                    <a:pt x="358" y="179"/>
                  </a:cubicBezTo>
                  <a:cubicBezTo>
                    <a:pt x="358" y="155"/>
                    <a:pt x="353" y="131"/>
                    <a:pt x="344" y="109"/>
                  </a:cubicBezTo>
                  <a:cubicBezTo>
                    <a:pt x="335" y="88"/>
                    <a:pt x="322" y="69"/>
                    <a:pt x="305" y="52"/>
                  </a:cubicBezTo>
                  <a:close/>
                  <a:moveTo>
                    <a:pt x="18" y="221"/>
                  </a:moveTo>
                  <a:cubicBezTo>
                    <a:pt x="73" y="247"/>
                    <a:pt x="124" y="291"/>
                    <a:pt x="161" y="344"/>
                  </a:cubicBezTo>
                  <a:cubicBezTo>
                    <a:pt x="91" y="337"/>
                    <a:pt x="35" y="287"/>
                    <a:pt x="18" y="221"/>
                  </a:cubicBezTo>
                  <a:close/>
                  <a:moveTo>
                    <a:pt x="179" y="346"/>
                  </a:moveTo>
                  <a:cubicBezTo>
                    <a:pt x="178" y="346"/>
                    <a:pt x="177" y="345"/>
                    <a:pt x="176" y="345"/>
                  </a:cubicBezTo>
                  <a:cubicBezTo>
                    <a:pt x="136" y="284"/>
                    <a:pt x="77" y="234"/>
                    <a:pt x="14" y="206"/>
                  </a:cubicBezTo>
                  <a:cubicBezTo>
                    <a:pt x="14" y="203"/>
                    <a:pt x="13" y="199"/>
                    <a:pt x="13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103" y="195"/>
                    <a:pt x="193" y="245"/>
                    <a:pt x="257" y="326"/>
                  </a:cubicBezTo>
                  <a:cubicBezTo>
                    <a:pt x="234" y="338"/>
                    <a:pt x="207" y="346"/>
                    <a:pt x="179" y="346"/>
                  </a:cubicBezTo>
                  <a:close/>
                  <a:moveTo>
                    <a:pt x="267" y="320"/>
                  </a:moveTo>
                  <a:cubicBezTo>
                    <a:pt x="237" y="281"/>
                    <a:pt x="199" y="247"/>
                    <a:pt x="158" y="223"/>
                  </a:cubicBezTo>
                  <a:cubicBezTo>
                    <a:pt x="137" y="211"/>
                    <a:pt x="116" y="202"/>
                    <a:pt x="94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92" y="195"/>
                    <a:pt x="258" y="223"/>
                    <a:pt x="316" y="273"/>
                  </a:cubicBezTo>
                  <a:cubicBezTo>
                    <a:pt x="303" y="292"/>
                    <a:pt x="287" y="308"/>
                    <a:pt x="267" y="320"/>
                  </a:cubicBezTo>
                  <a:close/>
                  <a:moveTo>
                    <a:pt x="89" y="154"/>
                  </a:moveTo>
                  <a:cubicBezTo>
                    <a:pt x="71" y="154"/>
                    <a:pt x="56" y="139"/>
                    <a:pt x="56" y="121"/>
                  </a:cubicBezTo>
                  <a:cubicBezTo>
                    <a:pt x="56" y="103"/>
                    <a:pt x="71" y="88"/>
                    <a:pt x="89" y="88"/>
                  </a:cubicBezTo>
                  <a:cubicBezTo>
                    <a:pt x="107" y="88"/>
                    <a:pt x="122" y="103"/>
                    <a:pt x="122" y="121"/>
                  </a:cubicBezTo>
                  <a:cubicBezTo>
                    <a:pt x="122" y="139"/>
                    <a:pt x="107" y="154"/>
                    <a:pt x="89" y="154"/>
                  </a:cubicBezTo>
                  <a:close/>
                  <a:moveTo>
                    <a:pt x="323" y="263"/>
                  </a:moveTo>
                  <a:cubicBezTo>
                    <a:pt x="295" y="239"/>
                    <a:pt x="265" y="220"/>
                    <a:pt x="234" y="206"/>
                  </a:cubicBezTo>
                  <a:cubicBezTo>
                    <a:pt x="224" y="202"/>
                    <a:pt x="214" y="198"/>
                    <a:pt x="204" y="195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72" y="195"/>
                    <a:pt x="306" y="203"/>
                    <a:pt x="341" y="218"/>
                  </a:cubicBezTo>
                  <a:cubicBezTo>
                    <a:pt x="337" y="234"/>
                    <a:pt x="331" y="249"/>
                    <a:pt x="323" y="263"/>
                  </a:cubicBezTo>
                  <a:close/>
                  <a:moveTo>
                    <a:pt x="343" y="206"/>
                  </a:moveTo>
                  <a:cubicBezTo>
                    <a:pt x="308" y="191"/>
                    <a:pt x="273" y="183"/>
                    <a:pt x="239" y="183"/>
                  </a:cubicBezTo>
                  <a:cubicBezTo>
                    <a:pt x="219" y="183"/>
                    <a:pt x="219" y="183"/>
                    <a:pt x="219" y="183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47" y="154"/>
                    <a:pt x="269" y="130"/>
                    <a:pt x="269" y="101"/>
                  </a:cubicBezTo>
                  <a:cubicBezTo>
                    <a:pt x="269" y="70"/>
                    <a:pt x="244" y="45"/>
                    <a:pt x="213" y="45"/>
                  </a:cubicBezTo>
                  <a:cubicBezTo>
                    <a:pt x="182" y="45"/>
                    <a:pt x="156" y="70"/>
                    <a:pt x="156" y="101"/>
                  </a:cubicBezTo>
                  <a:cubicBezTo>
                    <a:pt x="156" y="130"/>
                    <a:pt x="178" y="154"/>
                    <a:pt x="207" y="157"/>
                  </a:cubicBezTo>
                  <a:cubicBezTo>
                    <a:pt x="207" y="183"/>
                    <a:pt x="207" y="183"/>
                    <a:pt x="207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65"/>
                    <a:pt x="95" y="165"/>
                    <a:pt x="95" y="165"/>
                  </a:cubicBezTo>
                  <a:cubicBezTo>
                    <a:pt x="117" y="163"/>
                    <a:pt x="134" y="144"/>
                    <a:pt x="134" y="121"/>
                  </a:cubicBezTo>
                  <a:cubicBezTo>
                    <a:pt x="134" y="96"/>
                    <a:pt x="114" y="76"/>
                    <a:pt x="89" y="76"/>
                  </a:cubicBezTo>
                  <a:cubicBezTo>
                    <a:pt x="65" y="76"/>
                    <a:pt x="44" y="96"/>
                    <a:pt x="44" y="121"/>
                  </a:cubicBezTo>
                  <a:cubicBezTo>
                    <a:pt x="44" y="144"/>
                    <a:pt x="61" y="163"/>
                    <a:pt x="83" y="165"/>
                  </a:cubicBezTo>
                  <a:cubicBezTo>
                    <a:pt x="83" y="183"/>
                    <a:pt x="83" y="183"/>
                    <a:pt x="83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2"/>
                    <a:pt x="12" y="180"/>
                    <a:pt x="12" y="179"/>
                  </a:cubicBezTo>
                  <a:cubicBezTo>
                    <a:pt x="12" y="87"/>
                    <a:pt x="87" y="12"/>
                    <a:pt x="179" y="12"/>
                  </a:cubicBezTo>
                  <a:cubicBezTo>
                    <a:pt x="271" y="12"/>
                    <a:pt x="345" y="87"/>
                    <a:pt x="345" y="179"/>
                  </a:cubicBezTo>
                  <a:cubicBezTo>
                    <a:pt x="345" y="188"/>
                    <a:pt x="345" y="197"/>
                    <a:pt x="343" y="206"/>
                  </a:cubicBezTo>
                  <a:close/>
                  <a:moveTo>
                    <a:pt x="213" y="145"/>
                  </a:moveTo>
                  <a:cubicBezTo>
                    <a:pt x="188" y="145"/>
                    <a:pt x="169" y="125"/>
                    <a:pt x="169" y="101"/>
                  </a:cubicBezTo>
                  <a:cubicBezTo>
                    <a:pt x="169" y="77"/>
                    <a:pt x="188" y="57"/>
                    <a:pt x="213" y="57"/>
                  </a:cubicBezTo>
                  <a:cubicBezTo>
                    <a:pt x="237" y="57"/>
                    <a:pt x="257" y="77"/>
                    <a:pt x="257" y="101"/>
                  </a:cubicBezTo>
                  <a:cubicBezTo>
                    <a:pt x="257" y="125"/>
                    <a:pt x="237" y="145"/>
                    <a:pt x="213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2" name="Group 4"/>
            <p:cNvGrpSpPr>
              <a:grpSpLocks noChangeAspect="1"/>
            </p:cNvGrpSpPr>
            <p:nvPr/>
          </p:nvGrpSpPr>
          <p:grpSpPr bwMode="auto">
            <a:xfrm>
              <a:off x="6004669" y="5279194"/>
              <a:ext cx="385936" cy="385936"/>
              <a:chOff x="1680" y="0"/>
              <a:chExt cx="4320" cy="4320"/>
            </a:xfrm>
          </p:grpSpPr>
          <p:sp>
            <p:nvSpPr>
              <p:cNvPr id="20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680" y="0"/>
                <a:ext cx="432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04" name="Freeform 5"/>
              <p:cNvSpPr>
                <a:spLocks noEditPoints="1"/>
              </p:cNvSpPr>
              <p:nvPr/>
            </p:nvSpPr>
            <p:spPr bwMode="auto">
              <a:xfrm>
                <a:off x="1810" y="254"/>
                <a:ext cx="2734" cy="2734"/>
              </a:xfrm>
              <a:custGeom>
                <a:avLst/>
                <a:gdLst>
                  <a:gd name="T0" fmla="*/ 1091 w 6997"/>
                  <a:gd name="T1" fmla="*/ 4164 h 6996"/>
                  <a:gd name="T2" fmla="*/ 671 w 6997"/>
                  <a:gd name="T3" fmla="*/ 5382 h 6996"/>
                  <a:gd name="T4" fmla="*/ 671 w 6997"/>
                  <a:gd name="T5" fmla="*/ 5618 h 6996"/>
                  <a:gd name="T6" fmla="*/ 1614 w 6997"/>
                  <a:gd name="T7" fmla="*/ 6325 h 6996"/>
                  <a:gd name="T8" fmla="*/ 2832 w 6997"/>
                  <a:gd name="T9" fmla="*/ 5905 h 6996"/>
                  <a:gd name="T10" fmla="*/ 2999 w 6997"/>
                  <a:gd name="T11" fmla="*/ 6996 h 6996"/>
                  <a:gd name="T12" fmla="*/ 4165 w 6997"/>
                  <a:gd name="T13" fmla="*/ 6830 h 6996"/>
                  <a:gd name="T14" fmla="*/ 4729 w 6997"/>
                  <a:gd name="T15" fmla="*/ 5671 h 6996"/>
                  <a:gd name="T16" fmla="*/ 5619 w 6997"/>
                  <a:gd name="T17" fmla="*/ 6325 h 6996"/>
                  <a:gd name="T18" fmla="*/ 6374 w 6997"/>
                  <a:gd name="T19" fmla="*/ 5500 h 6996"/>
                  <a:gd name="T20" fmla="*/ 5671 w 6997"/>
                  <a:gd name="T21" fmla="*/ 4729 h 6996"/>
                  <a:gd name="T22" fmla="*/ 6830 w 6997"/>
                  <a:gd name="T23" fmla="*/ 4164 h 6996"/>
                  <a:gd name="T24" fmla="*/ 6997 w 6997"/>
                  <a:gd name="T25" fmla="*/ 2998 h 6996"/>
                  <a:gd name="T26" fmla="*/ 5906 w 6997"/>
                  <a:gd name="T27" fmla="*/ 2832 h 6996"/>
                  <a:gd name="T28" fmla="*/ 6325 w 6997"/>
                  <a:gd name="T29" fmla="*/ 1613 h 6996"/>
                  <a:gd name="T30" fmla="*/ 6325 w 6997"/>
                  <a:gd name="T31" fmla="*/ 1378 h 6996"/>
                  <a:gd name="T32" fmla="*/ 5383 w 6997"/>
                  <a:gd name="T33" fmla="*/ 671 h 6996"/>
                  <a:gd name="T34" fmla="*/ 4165 w 6997"/>
                  <a:gd name="T35" fmla="*/ 1090 h 6996"/>
                  <a:gd name="T36" fmla="*/ 3998 w 6997"/>
                  <a:gd name="T37" fmla="*/ 0 h 6996"/>
                  <a:gd name="T38" fmla="*/ 2832 w 6997"/>
                  <a:gd name="T39" fmla="*/ 166 h 6996"/>
                  <a:gd name="T40" fmla="*/ 2268 w 6997"/>
                  <a:gd name="T41" fmla="*/ 1325 h 6996"/>
                  <a:gd name="T42" fmla="*/ 1378 w 6997"/>
                  <a:gd name="T43" fmla="*/ 671 h 6996"/>
                  <a:gd name="T44" fmla="*/ 623 w 6997"/>
                  <a:gd name="T45" fmla="*/ 1496 h 6996"/>
                  <a:gd name="T46" fmla="*/ 1326 w 6997"/>
                  <a:gd name="T47" fmla="*/ 2267 h 6996"/>
                  <a:gd name="T48" fmla="*/ 167 w 6997"/>
                  <a:gd name="T49" fmla="*/ 2832 h 6996"/>
                  <a:gd name="T50" fmla="*/ 0 w 6997"/>
                  <a:gd name="T51" fmla="*/ 3998 h 6996"/>
                  <a:gd name="T52" fmla="*/ 333 w 6997"/>
                  <a:gd name="T53" fmla="*/ 3165 h 6996"/>
                  <a:gd name="T54" fmla="*/ 1384 w 6997"/>
                  <a:gd name="T55" fmla="*/ 3034 h 6996"/>
                  <a:gd name="T56" fmla="*/ 1653 w 6997"/>
                  <a:gd name="T57" fmla="*/ 2124 h 6996"/>
                  <a:gd name="T58" fmla="*/ 1496 w 6997"/>
                  <a:gd name="T59" fmla="*/ 1024 h 6996"/>
                  <a:gd name="T60" fmla="*/ 2332 w 6997"/>
                  <a:gd name="T61" fmla="*/ 1675 h 6996"/>
                  <a:gd name="T62" fmla="*/ 3165 w 6997"/>
                  <a:gd name="T63" fmla="*/ 1221 h 6996"/>
                  <a:gd name="T64" fmla="*/ 3832 w 6997"/>
                  <a:gd name="T65" fmla="*/ 333 h 6996"/>
                  <a:gd name="T66" fmla="*/ 3962 w 6997"/>
                  <a:gd name="T67" fmla="*/ 1384 h 6996"/>
                  <a:gd name="T68" fmla="*/ 4872 w 6997"/>
                  <a:gd name="T69" fmla="*/ 1653 h 6996"/>
                  <a:gd name="T70" fmla="*/ 5972 w 6997"/>
                  <a:gd name="T71" fmla="*/ 1495 h 6996"/>
                  <a:gd name="T72" fmla="*/ 5321 w 6997"/>
                  <a:gd name="T73" fmla="*/ 2332 h 6996"/>
                  <a:gd name="T74" fmla="*/ 5775 w 6997"/>
                  <a:gd name="T75" fmla="*/ 3165 h 6996"/>
                  <a:gd name="T76" fmla="*/ 6663 w 6997"/>
                  <a:gd name="T77" fmla="*/ 3831 h 6996"/>
                  <a:gd name="T78" fmla="*/ 5613 w 6997"/>
                  <a:gd name="T79" fmla="*/ 3962 h 6996"/>
                  <a:gd name="T80" fmla="*/ 5343 w 6997"/>
                  <a:gd name="T81" fmla="*/ 4872 h 6996"/>
                  <a:gd name="T82" fmla="*/ 5501 w 6997"/>
                  <a:gd name="T83" fmla="*/ 5972 h 6996"/>
                  <a:gd name="T84" fmla="*/ 4664 w 6997"/>
                  <a:gd name="T85" fmla="*/ 5320 h 6996"/>
                  <a:gd name="T86" fmla="*/ 3832 w 6997"/>
                  <a:gd name="T87" fmla="*/ 5775 h 6996"/>
                  <a:gd name="T88" fmla="*/ 3165 w 6997"/>
                  <a:gd name="T89" fmla="*/ 6663 h 6996"/>
                  <a:gd name="T90" fmla="*/ 3034 w 6997"/>
                  <a:gd name="T91" fmla="*/ 5612 h 6996"/>
                  <a:gd name="T92" fmla="*/ 2124 w 6997"/>
                  <a:gd name="T93" fmla="*/ 5343 h 6996"/>
                  <a:gd name="T94" fmla="*/ 1025 w 6997"/>
                  <a:gd name="T95" fmla="*/ 5500 h 6996"/>
                  <a:gd name="T96" fmla="*/ 1676 w 6997"/>
                  <a:gd name="T97" fmla="*/ 4664 h 6996"/>
                  <a:gd name="T98" fmla="*/ 1221 w 6997"/>
                  <a:gd name="T99" fmla="*/ 3831 h 6996"/>
                  <a:gd name="T100" fmla="*/ 333 w 6997"/>
                  <a:gd name="T101" fmla="*/ 3165 h 6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97" h="6996">
                    <a:moveTo>
                      <a:pt x="167" y="4164"/>
                    </a:moveTo>
                    <a:lnTo>
                      <a:pt x="1091" y="4164"/>
                    </a:lnTo>
                    <a:cubicBezTo>
                      <a:pt x="1146" y="4361"/>
                      <a:pt x="1224" y="4551"/>
                      <a:pt x="1326" y="4729"/>
                    </a:cubicBezTo>
                    <a:lnTo>
                      <a:pt x="671" y="5382"/>
                    </a:lnTo>
                    <a:cubicBezTo>
                      <a:pt x="640" y="5414"/>
                      <a:pt x="623" y="5456"/>
                      <a:pt x="623" y="5500"/>
                    </a:cubicBezTo>
                    <a:cubicBezTo>
                      <a:pt x="623" y="5545"/>
                      <a:pt x="640" y="5587"/>
                      <a:pt x="671" y="5618"/>
                    </a:cubicBezTo>
                    <a:lnTo>
                      <a:pt x="1378" y="6325"/>
                    </a:lnTo>
                    <a:cubicBezTo>
                      <a:pt x="1443" y="6390"/>
                      <a:pt x="1549" y="6390"/>
                      <a:pt x="1614" y="6325"/>
                    </a:cubicBezTo>
                    <a:lnTo>
                      <a:pt x="2268" y="5671"/>
                    </a:lnTo>
                    <a:cubicBezTo>
                      <a:pt x="2446" y="5772"/>
                      <a:pt x="2635" y="5851"/>
                      <a:pt x="2832" y="5905"/>
                    </a:cubicBezTo>
                    <a:lnTo>
                      <a:pt x="2832" y="6830"/>
                    </a:lnTo>
                    <a:cubicBezTo>
                      <a:pt x="2832" y="6922"/>
                      <a:pt x="2907" y="6996"/>
                      <a:pt x="2999" y="6996"/>
                    </a:cubicBezTo>
                    <a:lnTo>
                      <a:pt x="3998" y="6996"/>
                    </a:lnTo>
                    <a:cubicBezTo>
                      <a:pt x="4090" y="6996"/>
                      <a:pt x="4165" y="6922"/>
                      <a:pt x="4165" y="6830"/>
                    </a:cubicBezTo>
                    <a:lnTo>
                      <a:pt x="4165" y="5905"/>
                    </a:lnTo>
                    <a:cubicBezTo>
                      <a:pt x="4362" y="5851"/>
                      <a:pt x="4551" y="5772"/>
                      <a:pt x="4729" y="5671"/>
                    </a:cubicBezTo>
                    <a:lnTo>
                      <a:pt x="5383" y="6325"/>
                    </a:lnTo>
                    <a:cubicBezTo>
                      <a:pt x="5449" y="6388"/>
                      <a:pt x="5553" y="6388"/>
                      <a:pt x="5619" y="6325"/>
                    </a:cubicBezTo>
                    <a:lnTo>
                      <a:pt x="6325" y="5618"/>
                    </a:lnTo>
                    <a:cubicBezTo>
                      <a:pt x="6357" y="5587"/>
                      <a:pt x="6374" y="5545"/>
                      <a:pt x="6374" y="5500"/>
                    </a:cubicBezTo>
                    <a:cubicBezTo>
                      <a:pt x="6374" y="5456"/>
                      <a:pt x="6357" y="5414"/>
                      <a:pt x="6325" y="5382"/>
                    </a:cubicBezTo>
                    <a:lnTo>
                      <a:pt x="5671" y="4729"/>
                    </a:lnTo>
                    <a:cubicBezTo>
                      <a:pt x="5773" y="4551"/>
                      <a:pt x="5851" y="4361"/>
                      <a:pt x="5906" y="4164"/>
                    </a:cubicBezTo>
                    <a:lnTo>
                      <a:pt x="6830" y="4164"/>
                    </a:lnTo>
                    <a:cubicBezTo>
                      <a:pt x="6922" y="4164"/>
                      <a:pt x="6997" y="4090"/>
                      <a:pt x="6997" y="3998"/>
                    </a:cubicBezTo>
                    <a:lnTo>
                      <a:pt x="6997" y="2998"/>
                    </a:lnTo>
                    <a:cubicBezTo>
                      <a:pt x="6997" y="2906"/>
                      <a:pt x="6922" y="2832"/>
                      <a:pt x="6830" y="2832"/>
                    </a:cubicBezTo>
                    <a:lnTo>
                      <a:pt x="5906" y="2832"/>
                    </a:lnTo>
                    <a:cubicBezTo>
                      <a:pt x="5851" y="2635"/>
                      <a:pt x="5773" y="2445"/>
                      <a:pt x="5671" y="2267"/>
                    </a:cubicBezTo>
                    <a:lnTo>
                      <a:pt x="6325" y="1613"/>
                    </a:lnTo>
                    <a:cubicBezTo>
                      <a:pt x="6357" y="1582"/>
                      <a:pt x="6374" y="1540"/>
                      <a:pt x="6374" y="1496"/>
                    </a:cubicBezTo>
                    <a:cubicBezTo>
                      <a:pt x="6374" y="1451"/>
                      <a:pt x="6357" y="1409"/>
                      <a:pt x="6325" y="1378"/>
                    </a:cubicBezTo>
                    <a:lnTo>
                      <a:pt x="5619" y="671"/>
                    </a:lnTo>
                    <a:cubicBezTo>
                      <a:pt x="5554" y="606"/>
                      <a:pt x="5448" y="606"/>
                      <a:pt x="5383" y="671"/>
                    </a:cubicBezTo>
                    <a:lnTo>
                      <a:pt x="4729" y="1325"/>
                    </a:lnTo>
                    <a:cubicBezTo>
                      <a:pt x="4551" y="1224"/>
                      <a:pt x="4362" y="1145"/>
                      <a:pt x="4165" y="1090"/>
                    </a:cubicBezTo>
                    <a:lnTo>
                      <a:pt x="4165" y="166"/>
                    </a:lnTo>
                    <a:cubicBezTo>
                      <a:pt x="4165" y="74"/>
                      <a:pt x="4090" y="0"/>
                      <a:pt x="3998" y="0"/>
                    </a:cubicBezTo>
                    <a:lnTo>
                      <a:pt x="2999" y="0"/>
                    </a:lnTo>
                    <a:cubicBezTo>
                      <a:pt x="2907" y="0"/>
                      <a:pt x="2832" y="74"/>
                      <a:pt x="2832" y="166"/>
                    </a:cubicBezTo>
                    <a:lnTo>
                      <a:pt x="2832" y="1090"/>
                    </a:lnTo>
                    <a:cubicBezTo>
                      <a:pt x="2635" y="1145"/>
                      <a:pt x="2446" y="1224"/>
                      <a:pt x="2268" y="1325"/>
                    </a:cubicBezTo>
                    <a:lnTo>
                      <a:pt x="1614" y="671"/>
                    </a:lnTo>
                    <a:cubicBezTo>
                      <a:pt x="1548" y="608"/>
                      <a:pt x="1444" y="608"/>
                      <a:pt x="1378" y="671"/>
                    </a:cubicBezTo>
                    <a:lnTo>
                      <a:pt x="671" y="1378"/>
                    </a:lnTo>
                    <a:cubicBezTo>
                      <a:pt x="640" y="1409"/>
                      <a:pt x="623" y="1451"/>
                      <a:pt x="623" y="1496"/>
                    </a:cubicBezTo>
                    <a:cubicBezTo>
                      <a:pt x="623" y="1540"/>
                      <a:pt x="640" y="1582"/>
                      <a:pt x="671" y="1613"/>
                    </a:cubicBezTo>
                    <a:lnTo>
                      <a:pt x="1326" y="2267"/>
                    </a:lnTo>
                    <a:cubicBezTo>
                      <a:pt x="1224" y="2445"/>
                      <a:pt x="1146" y="2635"/>
                      <a:pt x="1091" y="2832"/>
                    </a:cubicBezTo>
                    <a:lnTo>
                      <a:pt x="167" y="2832"/>
                    </a:lnTo>
                    <a:cubicBezTo>
                      <a:pt x="75" y="2832"/>
                      <a:pt x="0" y="2906"/>
                      <a:pt x="0" y="2998"/>
                    </a:cubicBezTo>
                    <a:lnTo>
                      <a:pt x="0" y="3998"/>
                    </a:lnTo>
                    <a:cubicBezTo>
                      <a:pt x="0" y="4090"/>
                      <a:pt x="75" y="4164"/>
                      <a:pt x="167" y="4164"/>
                    </a:cubicBezTo>
                    <a:close/>
                    <a:moveTo>
                      <a:pt x="333" y="3165"/>
                    </a:moveTo>
                    <a:lnTo>
                      <a:pt x="1221" y="3165"/>
                    </a:lnTo>
                    <a:cubicBezTo>
                      <a:pt x="1300" y="3165"/>
                      <a:pt x="1367" y="3110"/>
                      <a:pt x="1384" y="3034"/>
                    </a:cubicBezTo>
                    <a:cubicBezTo>
                      <a:pt x="1439" y="2784"/>
                      <a:pt x="1537" y="2547"/>
                      <a:pt x="1676" y="2332"/>
                    </a:cubicBezTo>
                    <a:cubicBezTo>
                      <a:pt x="1718" y="2266"/>
                      <a:pt x="1709" y="2179"/>
                      <a:pt x="1653" y="2124"/>
                    </a:cubicBezTo>
                    <a:lnTo>
                      <a:pt x="1025" y="1495"/>
                    </a:lnTo>
                    <a:lnTo>
                      <a:pt x="1496" y="1024"/>
                    </a:lnTo>
                    <a:lnTo>
                      <a:pt x="2124" y="1653"/>
                    </a:lnTo>
                    <a:cubicBezTo>
                      <a:pt x="2180" y="1708"/>
                      <a:pt x="2266" y="1718"/>
                      <a:pt x="2332" y="1675"/>
                    </a:cubicBezTo>
                    <a:cubicBezTo>
                      <a:pt x="2547" y="1537"/>
                      <a:pt x="2785" y="1438"/>
                      <a:pt x="3034" y="1384"/>
                    </a:cubicBezTo>
                    <a:cubicBezTo>
                      <a:pt x="3111" y="1367"/>
                      <a:pt x="3165" y="1299"/>
                      <a:pt x="3165" y="1221"/>
                    </a:cubicBezTo>
                    <a:lnTo>
                      <a:pt x="3165" y="333"/>
                    </a:lnTo>
                    <a:lnTo>
                      <a:pt x="3832" y="333"/>
                    </a:lnTo>
                    <a:lnTo>
                      <a:pt x="3832" y="1221"/>
                    </a:lnTo>
                    <a:cubicBezTo>
                      <a:pt x="3832" y="1299"/>
                      <a:pt x="3886" y="1367"/>
                      <a:pt x="3962" y="1384"/>
                    </a:cubicBezTo>
                    <a:cubicBezTo>
                      <a:pt x="4212" y="1438"/>
                      <a:pt x="4450" y="1537"/>
                      <a:pt x="4664" y="1675"/>
                    </a:cubicBezTo>
                    <a:cubicBezTo>
                      <a:pt x="4730" y="1718"/>
                      <a:pt x="4817" y="1708"/>
                      <a:pt x="4872" y="1653"/>
                    </a:cubicBezTo>
                    <a:lnTo>
                      <a:pt x="5501" y="1024"/>
                    </a:lnTo>
                    <a:lnTo>
                      <a:pt x="5972" y="1495"/>
                    </a:lnTo>
                    <a:lnTo>
                      <a:pt x="5343" y="2124"/>
                    </a:lnTo>
                    <a:cubicBezTo>
                      <a:pt x="5288" y="2179"/>
                      <a:pt x="5279" y="2266"/>
                      <a:pt x="5321" y="2332"/>
                    </a:cubicBezTo>
                    <a:cubicBezTo>
                      <a:pt x="5459" y="2547"/>
                      <a:pt x="5558" y="2784"/>
                      <a:pt x="5613" y="3034"/>
                    </a:cubicBezTo>
                    <a:cubicBezTo>
                      <a:pt x="5629" y="3110"/>
                      <a:pt x="5697" y="3165"/>
                      <a:pt x="5775" y="3165"/>
                    </a:cubicBezTo>
                    <a:lnTo>
                      <a:pt x="6663" y="3165"/>
                    </a:lnTo>
                    <a:lnTo>
                      <a:pt x="6663" y="3831"/>
                    </a:lnTo>
                    <a:lnTo>
                      <a:pt x="5775" y="3831"/>
                    </a:lnTo>
                    <a:cubicBezTo>
                      <a:pt x="5697" y="3831"/>
                      <a:pt x="5629" y="3886"/>
                      <a:pt x="5613" y="3962"/>
                    </a:cubicBezTo>
                    <a:cubicBezTo>
                      <a:pt x="5558" y="4212"/>
                      <a:pt x="5459" y="4449"/>
                      <a:pt x="5321" y="4664"/>
                    </a:cubicBezTo>
                    <a:cubicBezTo>
                      <a:pt x="5279" y="4730"/>
                      <a:pt x="5288" y="4816"/>
                      <a:pt x="5343" y="4872"/>
                    </a:cubicBezTo>
                    <a:lnTo>
                      <a:pt x="5972" y="5500"/>
                    </a:lnTo>
                    <a:lnTo>
                      <a:pt x="5501" y="5972"/>
                    </a:lnTo>
                    <a:lnTo>
                      <a:pt x="4872" y="5343"/>
                    </a:lnTo>
                    <a:cubicBezTo>
                      <a:pt x="4817" y="5288"/>
                      <a:pt x="4730" y="5278"/>
                      <a:pt x="4664" y="5320"/>
                    </a:cubicBezTo>
                    <a:cubicBezTo>
                      <a:pt x="4450" y="5459"/>
                      <a:pt x="4212" y="5558"/>
                      <a:pt x="3963" y="5612"/>
                    </a:cubicBezTo>
                    <a:cubicBezTo>
                      <a:pt x="3886" y="5629"/>
                      <a:pt x="3832" y="5697"/>
                      <a:pt x="3832" y="5775"/>
                    </a:cubicBezTo>
                    <a:lnTo>
                      <a:pt x="3832" y="6663"/>
                    </a:lnTo>
                    <a:lnTo>
                      <a:pt x="3165" y="6663"/>
                    </a:lnTo>
                    <a:lnTo>
                      <a:pt x="3165" y="5775"/>
                    </a:lnTo>
                    <a:cubicBezTo>
                      <a:pt x="3165" y="5697"/>
                      <a:pt x="3111" y="5629"/>
                      <a:pt x="3034" y="5612"/>
                    </a:cubicBezTo>
                    <a:cubicBezTo>
                      <a:pt x="2785" y="5558"/>
                      <a:pt x="2547" y="5459"/>
                      <a:pt x="2332" y="5320"/>
                    </a:cubicBezTo>
                    <a:cubicBezTo>
                      <a:pt x="2266" y="5278"/>
                      <a:pt x="2180" y="5288"/>
                      <a:pt x="2124" y="5343"/>
                    </a:cubicBezTo>
                    <a:lnTo>
                      <a:pt x="1496" y="5972"/>
                    </a:lnTo>
                    <a:lnTo>
                      <a:pt x="1025" y="5500"/>
                    </a:lnTo>
                    <a:lnTo>
                      <a:pt x="1653" y="4872"/>
                    </a:lnTo>
                    <a:cubicBezTo>
                      <a:pt x="1709" y="4816"/>
                      <a:pt x="1718" y="4730"/>
                      <a:pt x="1676" y="4664"/>
                    </a:cubicBezTo>
                    <a:cubicBezTo>
                      <a:pt x="1537" y="4449"/>
                      <a:pt x="1439" y="4211"/>
                      <a:pt x="1384" y="3962"/>
                    </a:cubicBezTo>
                    <a:cubicBezTo>
                      <a:pt x="1367" y="3885"/>
                      <a:pt x="1300" y="3831"/>
                      <a:pt x="1221" y="3831"/>
                    </a:cubicBezTo>
                    <a:lnTo>
                      <a:pt x="333" y="3831"/>
                    </a:lnTo>
                    <a:lnTo>
                      <a:pt x="333" y="3165"/>
                    </a:lnTo>
                    <a:close/>
                    <a:moveTo>
                      <a:pt x="333" y="3165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05" name="Freeform 6"/>
              <p:cNvSpPr>
                <a:spLocks noEditPoints="1"/>
              </p:cNvSpPr>
              <p:nvPr/>
            </p:nvSpPr>
            <p:spPr bwMode="auto">
              <a:xfrm>
                <a:off x="2657" y="1100"/>
                <a:ext cx="1041" cy="1042"/>
              </a:xfrm>
              <a:custGeom>
                <a:avLst/>
                <a:gdLst>
                  <a:gd name="T0" fmla="*/ 1332 w 2665"/>
                  <a:gd name="T1" fmla="*/ 2666 h 2666"/>
                  <a:gd name="T2" fmla="*/ 2665 w 2665"/>
                  <a:gd name="T3" fmla="*/ 1333 h 2666"/>
                  <a:gd name="T4" fmla="*/ 1332 w 2665"/>
                  <a:gd name="T5" fmla="*/ 0 h 2666"/>
                  <a:gd name="T6" fmla="*/ 0 w 2665"/>
                  <a:gd name="T7" fmla="*/ 1333 h 2666"/>
                  <a:gd name="T8" fmla="*/ 1332 w 2665"/>
                  <a:gd name="T9" fmla="*/ 2666 h 2666"/>
                  <a:gd name="T10" fmla="*/ 1332 w 2665"/>
                  <a:gd name="T11" fmla="*/ 333 h 2666"/>
                  <a:gd name="T12" fmla="*/ 2332 w 2665"/>
                  <a:gd name="T13" fmla="*/ 1333 h 2666"/>
                  <a:gd name="T14" fmla="*/ 1332 w 2665"/>
                  <a:gd name="T15" fmla="*/ 2332 h 2666"/>
                  <a:gd name="T16" fmla="*/ 333 w 2665"/>
                  <a:gd name="T17" fmla="*/ 1333 h 2666"/>
                  <a:gd name="T18" fmla="*/ 1332 w 2665"/>
                  <a:gd name="T19" fmla="*/ 333 h 2666"/>
                  <a:gd name="T20" fmla="*/ 1332 w 2665"/>
                  <a:gd name="T21" fmla="*/ 333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65" h="2666">
                    <a:moveTo>
                      <a:pt x="1332" y="2666"/>
                    </a:moveTo>
                    <a:cubicBezTo>
                      <a:pt x="2068" y="2666"/>
                      <a:pt x="2665" y="2069"/>
                      <a:pt x="2665" y="1333"/>
                    </a:cubicBezTo>
                    <a:cubicBezTo>
                      <a:pt x="2665" y="597"/>
                      <a:pt x="2068" y="0"/>
                      <a:pt x="1332" y="0"/>
                    </a:cubicBezTo>
                    <a:cubicBezTo>
                      <a:pt x="596" y="0"/>
                      <a:pt x="0" y="597"/>
                      <a:pt x="0" y="1333"/>
                    </a:cubicBezTo>
                    <a:cubicBezTo>
                      <a:pt x="1" y="2069"/>
                      <a:pt x="597" y="2665"/>
                      <a:pt x="1332" y="2666"/>
                    </a:cubicBezTo>
                    <a:close/>
                    <a:moveTo>
                      <a:pt x="1332" y="333"/>
                    </a:moveTo>
                    <a:cubicBezTo>
                      <a:pt x="1884" y="333"/>
                      <a:pt x="2332" y="781"/>
                      <a:pt x="2332" y="1333"/>
                    </a:cubicBezTo>
                    <a:cubicBezTo>
                      <a:pt x="2332" y="1885"/>
                      <a:pt x="1884" y="2332"/>
                      <a:pt x="1332" y="2332"/>
                    </a:cubicBezTo>
                    <a:cubicBezTo>
                      <a:pt x="780" y="2332"/>
                      <a:pt x="333" y="1885"/>
                      <a:pt x="333" y="1333"/>
                    </a:cubicBezTo>
                    <a:cubicBezTo>
                      <a:pt x="333" y="781"/>
                      <a:pt x="781" y="334"/>
                      <a:pt x="1332" y="333"/>
                    </a:cubicBezTo>
                    <a:close/>
                    <a:moveTo>
                      <a:pt x="1332" y="333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06" name="Freeform 7"/>
              <p:cNvSpPr>
                <a:spLocks noEditPoints="1"/>
              </p:cNvSpPr>
              <p:nvPr/>
            </p:nvSpPr>
            <p:spPr bwMode="auto">
              <a:xfrm>
                <a:off x="2461" y="905"/>
                <a:ext cx="1432" cy="1432"/>
              </a:xfrm>
              <a:custGeom>
                <a:avLst/>
                <a:gdLst>
                  <a:gd name="T0" fmla="*/ 1832 w 3665"/>
                  <a:gd name="T1" fmla="*/ 3665 h 3665"/>
                  <a:gd name="T2" fmla="*/ 3665 w 3665"/>
                  <a:gd name="T3" fmla="*/ 1833 h 3665"/>
                  <a:gd name="T4" fmla="*/ 1832 w 3665"/>
                  <a:gd name="T5" fmla="*/ 0 h 3665"/>
                  <a:gd name="T6" fmla="*/ 0 w 3665"/>
                  <a:gd name="T7" fmla="*/ 1833 h 3665"/>
                  <a:gd name="T8" fmla="*/ 1832 w 3665"/>
                  <a:gd name="T9" fmla="*/ 3665 h 3665"/>
                  <a:gd name="T10" fmla="*/ 1832 w 3665"/>
                  <a:gd name="T11" fmla="*/ 334 h 3665"/>
                  <a:gd name="T12" fmla="*/ 3332 w 3665"/>
                  <a:gd name="T13" fmla="*/ 1833 h 3665"/>
                  <a:gd name="T14" fmla="*/ 1832 w 3665"/>
                  <a:gd name="T15" fmla="*/ 3332 h 3665"/>
                  <a:gd name="T16" fmla="*/ 333 w 3665"/>
                  <a:gd name="T17" fmla="*/ 1833 h 3665"/>
                  <a:gd name="T18" fmla="*/ 1832 w 3665"/>
                  <a:gd name="T19" fmla="*/ 334 h 3665"/>
                  <a:gd name="T20" fmla="*/ 1832 w 3665"/>
                  <a:gd name="T21" fmla="*/ 334 h 3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65" h="3665">
                    <a:moveTo>
                      <a:pt x="1832" y="3665"/>
                    </a:moveTo>
                    <a:cubicBezTo>
                      <a:pt x="2844" y="3665"/>
                      <a:pt x="3665" y="2845"/>
                      <a:pt x="3665" y="1833"/>
                    </a:cubicBezTo>
                    <a:cubicBezTo>
                      <a:pt x="3665" y="821"/>
                      <a:pt x="2844" y="0"/>
                      <a:pt x="1832" y="0"/>
                    </a:cubicBezTo>
                    <a:cubicBezTo>
                      <a:pt x="820" y="0"/>
                      <a:pt x="0" y="821"/>
                      <a:pt x="0" y="1833"/>
                    </a:cubicBezTo>
                    <a:cubicBezTo>
                      <a:pt x="1" y="2844"/>
                      <a:pt x="821" y="3664"/>
                      <a:pt x="1832" y="3665"/>
                    </a:cubicBezTo>
                    <a:close/>
                    <a:moveTo>
                      <a:pt x="1832" y="334"/>
                    </a:moveTo>
                    <a:cubicBezTo>
                      <a:pt x="2660" y="334"/>
                      <a:pt x="3332" y="1005"/>
                      <a:pt x="3332" y="1833"/>
                    </a:cubicBezTo>
                    <a:cubicBezTo>
                      <a:pt x="3332" y="2661"/>
                      <a:pt x="2660" y="3332"/>
                      <a:pt x="1832" y="3332"/>
                    </a:cubicBezTo>
                    <a:cubicBezTo>
                      <a:pt x="1004" y="3332"/>
                      <a:pt x="333" y="2661"/>
                      <a:pt x="333" y="1833"/>
                    </a:cubicBezTo>
                    <a:cubicBezTo>
                      <a:pt x="334" y="1005"/>
                      <a:pt x="1005" y="335"/>
                      <a:pt x="1832" y="334"/>
                    </a:cubicBezTo>
                    <a:close/>
                    <a:moveTo>
                      <a:pt x="1832" y="334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07" name="Freeform 8"/>
              <p:cNvSpPr>
                <a:spLocks noEditPoints="1"/>
              </p:cNvSpPr>
              <p:nvPr/>
            </p:nvSpPr>
            <p:spPr bwMode="auto">
              <a:xfrm>
                <a:off x="1810" y="2077"/>
                <a:ext cx="4036" cy="1952"/>
              </a:xfrm>
              <a:custGeom>
                <a:avLst/>
                <a:gdLst>
                  <a:gd name="T0" fmla="*/ 9495 w 10328"/>
                  <a:gd name="T1" fmla="*/ 2998 h 4997"/>
                  <a:gd name="T2" fmla="*/ 9495 w 10328"/>
                  <a:gd name="T3" fmla="*/ 1666 h 4997"/>
                  <a:gd name="T4" fmla="*/ 9329 w 10328"/>
                  <a:gd name="T5" fmla="*/ 1499 h 4997"/>
                  <a:gd name="T6" fmla="*/ 8996 w 10328"/>
                  <a:gd name="T7" fmla="*/ 1499 h 4997"/>
                  <a:gd name="T8" fmla="*/ 8996 w 10328"/>
                  <a:gd name="T9" fmla="*/ 167 h 4997"/>
                  <a:gd name="T10" fmla="*/ 8829 w 10328"/>
                  <a:gd name="T11" fmla="*/ 0 h 4997"/>
                  <a:gd name="T12" fmla="*/ 7330 w 10328"/>
                  <a:gd name="T13" fmla="*/ 0 h 4997"/>
                  <a:gd name="T14" fmla="*/ 7163 w 10328"/>
                  <a:gd name="T15" fmla="*/ 167 h 4997"/>
                  <a:gd name="T16" fmla="*/ 7163 w 10328"/>
                  <a:gd name="T17" fmla="*/ 1499 h 4997"/>
                  <a:gd name="T18" fmla="*/ 6330 w 10328"/>
                  <a:gd name="T19" fmla="*/ 1499 h 4997"/>
                  <a:gd name="T20" fmla="*/ 6164 w 10328"/>
                  <a:gd name="T21" fmla="*/ 1666 h 4997"/>
                  <a:gd name="T22" fmla="*/ 6164 w 10328"/>
                  <a:gd name="T23" fmla="*/ 2998 h 4997"/>
                  <a:gd name="T24" fmla="*/ 833 w 10328"/>
                  <a:gd name="T25" fmla="*/ 2998 h 4997"/>
                  <a:gd name="T26" fmla="*/ 0 w 10328"/>
                  <a:gd name="T27" fmla="*/ 3831 h 4997"/>
                  <a:gd name="T28" fmla="*/ 0 w 10328"/>
                  <a:gd name="T29" fmla="*/ 4165 h 4997"/>
                  <a:gd name="T30" fmla="*/ 833 w 10328"/>
                  <a:gd name="T31" fmla="*/ 4997 h 4997"/>
                  <a:gd name="T32" fmla="*/ 9495 w 10328"/>
                  <a:gd name="T33" fmla="*/ 4997 h 4997"/>
                  <a:gd name="T34" fmla="*/ 10328 w 10328"/>
                  <a:gd name="T35" fmla="*/ 4165 h 4997"/>
                  <a:gd name="T36" fmla="*/ 10328 w 10328"/>
                  <a:gd name="T37" fmla="*/ 3831 h 4997"/>
                  <a:gd name="T38" fmla="*/ 9495 w 10328"/>
                  <a:gd name="T39" fmla="*/ 2998 h 4997"/>
                  <a:gd name="T40" fmla="*/ 9162 w 10328"/>
                  <a:gd name="T41" fmla="*/ 2998 h 4997"/>
                  <a:gd name="T42" fmla="*/ 7996 w 10328"/>
                  <a:gd name="T43" fmla="*/ 2998 h 4997"/>
                  <a:gd name="T44" fmla="*/ 7996 w 10328"/>
                  <a:gd name="T45" fmla="*/ 1832 h 4997"/>
                  <a:gd name="T46" fmla="*/ 9162 w 10328"/>
                  <a:gd name="T47" fmla="*/ 1832 h 4997"/>
                  <a:gd name="T48" fmla="*/ 9162 w 10328"/>
                  <a:gd name="T49" fmla="*/ 2998 h 4997"/>
                  <a:gd name="T50" fmla="*/ 7496 w 10328"/>
                  <a:gd name="T51" fmla="*/ 333 h 4997"/>
                  <a:gd name="T52" fmla="*/ 8662 w 10328"/>
                  <a:gd name="T53" fmla="*/ 333 h 4997"/>
                  <a:gd name="T54" fmla="*/ 8662 w 10328"/>
                  <a:gd name="T55" fmla="*/ 1499 h 4997"/>
                  <a:gd name="T56" fmla="*/ 7496 w 10328"/>
                  <a:gd name="T57" fmla="*/ 1499 h 4997"/>
                  <a:gd name="T58" fmla="*/ 7496 w 10328"/>
                  <a:gd name="T59" fmla="*/ 333 h 4997"/>
                  <a:gd name="T60" fmla="*/ 6497 w 10328"/>
                  <a:gd name="T61" fmla="*/ 1832 h 4997"/>
                  <a:gd name="T62" fmla="*/ 7663 w 10328"/>
                  <a:gd name="T63" fmla="*/ 1832 h 4997"/>
                  <a:gd name="T64" fmla="*/ 7663 w 10328"/>
                  <a:gd name="T65" fmla="*/ 2998 h 4997"/>
                  <a:gd name="T66" fmla="*/ 6497 w 10328"/>
                  <a:gd name="T67" fmla="*/ 2998 h 4997"/>
                  <a:gd name="T68" fmla="*/ 6497 w 10328"/>
                  <a:gd name="T69" fmla="*/ 1832 h 4997"/>
                  <a:gd name="T70" fmla="*/ 9995 w 10328"/>
                  <a:gd name="T71" fmla="*/ 4165 h 4997"/>
                  <a:gd name="T72" fmla="*/ 9495 w 10328"/>
                  <a:gd name="T73" fmla="*/ 4664 h 4997"/>
                  <a:gd name="T74" fmla="*/ 833 w 10328"/>
                  <a:gd name="T75" fmla="*/ 4664 h 4997"/>
                  <a:gd name="T76" fmla="*/ 333 w 10328"/>
                  <a:gd name="T77" fmla="*/ 4165 h 4997"/>
                  <a:gd name="T78" fmla="*/ 333 w 10328"/>
                  <a:gd name="T79" fmla="*/ 3831 h 4997"/>
                  <a:gd name="T80" fmla="*/ 833 w 10328"/>
                  <a:gd name="T81" fmla="*/ 3332 h 4997"/>
                  <a:gd name="T82" fmla="*/ 9495 w 10328"/>
                  <a:gd name="T83" fmla="*/ 3332 h 4997"/>
                  <a:gd name="T84" fmla="*/ 9995 w 10328"/>
                  <a:gd name="T85" fmla="*/ 3831 h 4997"/>
                  <a:gd name="T86" fmla="*/ 9995 w 10328"/>
                  <a:gd name="T87" fmla="*/ 4165 h 4997"/>
                  <a:gd name="T88" fmla="*/ 9995 w 10328"/>
                  <a:gd name="T89" fmla="*/ 4165 h 4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328" h="4997">
                    <a:moveTo>
                      <a:pt x="9495" y="2998"/>
                    </a:moveTo>
                    <a:lnTo>
                      <a:pt x="9495" y="1666"/>
                    </a:lnTo>
                    <a:cubicBezTo>
                      <a:pt x="9495" y="1574"/>
                      <a:pt x="9421" y="1499"/>
                      <a:pt x="9329" y="1499"/>
                    </a:cubicBezTo>
                    <a:lnTo>
                      <a:pt x="8996" y="1499"/>
                    </a:lnTo>
                    <a:lnTo>
                      <a:pt x="8996" y="167"/>
                    </a:lnTo>
                    <a:cubicBezTo>
                      <a:pt x="8996" y="75"/>
                      <a:pt x="8921" y="0"/>
                      <a:pt x="8829" y="0"/>
                    </a:cubicBezTo>
                    <a:lnTo>
                      <a:pt x="7330" y="0"/>
                    </a:lnTo>
                    <a:cubicBezTo>
                      <a:pt x="7238" y="0"/>
                      <a:pt x="7163" y="75"/>
                      <a:pt x="7163" y="167"/>
                    </a:cubicBezTo>
                    <a:lnTo>
                      <a:pt x="7163" y="1499"/>
                    </a:lnTo>
                    <a:lnTo>
                      <a:pt x="6330" y="1499"/>
                    </a:lnTo>
                    <a:cubicBezTo>
                      <a:pt x="6238" y="1499"/>
                      <a:pt x="6164" y="1574"/>
                      <a:pt x="6164" y="1666"/>
                    </a:cubicBezTo>
                    <a:lnTo>
                      <a:pt x="6164" y="2998"/>
                    </a:lnTo>
                    <a:lnTo>
                      <a:pt x="833" y="2998"/>
                    </a:lnTo>
                    <a:cubicBezTo>
                      <a:pt x="373" y="2999"/>
                      <a:pt x="1" y="3372"/>
                      <a:pt x="0" y="3831"/>
                    </a:cubicBezTo>
                    <a:lnTo>
                      <a:pt x="0" y="4165"/>
                    </a:lnTo>
                    <a:cubicBezTo>
                      <a:pt x="1" y="4624"/>
                      <a:pt x="373" y="4997"/>
                      <a:pt x="833" y="4997"/>
                    </a:cubicBezTo>
                    <a:lnTo>
                      <a:pt x="9495" y="4997"/>
                    </a:lnTo>
                    <a:cubicBezTo>
                      <a:pt x="9955" y="4997"/>
                      <a:pt x="10328" y="4624"/>
                      <a:pt x="10328" y="4165"/>
                    </a:cubicBezTo>
                    <a:lnTo>
                      <a:pt x="10328" y="3831"/>
                    </a:lnTo>
                    <a:cubicBezTo>
                      <a:pt x="10328" y="3372"/>
                      <a:pt x="9955" y="2999"/>
                      <a:pt x="9495" y="2998"/>
                    </a:cubicBezTo>
                    <a:close/>
                    <a:moveTo>
                      <a:pt x="9162" y="2998"/>
                    </a:moveTo>
                    <a:lnTo>
                      <a:pt x="7996" y="2998"/>
                    </a:lnTo>
                    <a:lnTo>
                      <a:pt x="7996" y="1832"/>
                    </a:lnTo>
                    <a:lnTo>
                      <a:pt x="9162" y="1832"/>
                    </a:lnTo>
                    <a:lnTo>
                      <a:pt x="9162" y="2998"/>
                    </a:lnTo>
                    <a:close/>
                    <a:moveTo>
                      <a:pt x="7496" y="333"/>
                    </a:moveTo>
                    <a:lnTo>
                      <a:pt x="8662" y="333"/>
                    </a:lnTo>
                    <a:lnTo>
                      <a:pt x="8662" y="1499"/>
                    </a:lnTo>
                    <a:lnTo>
                      <a:pt x="7496" y="1499"/>
                    </a:lnTo>
                    <a:lnTo>
                      <a:pt x="7496" y="333"/>
                    </a:lnTo>
                    <a:close/>
                    <a:moveTo>
                      <a:pt x="6497" y="1832"/>
                    </a:moveTo>
                    <a:lnTo>
                      <a:pt x="7663" y="1832"/>
                    </a:lnTo>
                    <a:lnTo>
                      <a:pt x="7663" y="2998"/>
                    </a:lnTo>
                    <a:lnTo>
                      <a:pt x="6497" y="2998"/>
                    </a:lnTo>
                    <a:lnTo>
                      <a:pt x="6497" y="1832"/>
                    </a:lnTo>
                    <a:close/>
                    <a:moveTo>
                      <a:pt x="9995" y="4165"/>
                    </a:moveTo>
                    <a:cubicBezTo>
                      <a:pt x="9995" y="4441"/>
                      <a:pt x="9771" y="4664"/>
                      <a:pt x="9495" y="4664"/>
                    </a:cubicBezTo>
                    <a:lnTo>
                      <a:pt x="833" y="4664"/>
                    </a:lnTo>
                    <a:cubicBezTo>
                      <a:pt x="557" y="4664"/>
                      <a:pt x="333" y="4441"/>
                      <a:pt x="333" y="4165"/>
                    </a:cubicBezTo>
                    <a:lnTo>
                      <a:pt x="333" y="3831"/>
                    </a:lnTo>
                    <a:cubicBezTo>
                      <a:pt x="333" y="3555"/>
                      <a:pt x="557" y="3332"/>
                      <a:pt x="833" y="3332"/>
                    </a:cubicBezTo>
                    <a:lnTo>
                      <a:pt x="9495" y="3332"/>
                    </a:lnTo>
                    <a:cubicBezTo>
                      <a:pt x="9771" y="3332"/>
                      <a:pt x="9995" y="3555"/>
                      <a:pt x="9995" y="3831"/>
                    </a:cubicBezTo>
                    <a:lnTo>
                      <a:pt x="9995" y="4165"/>
                    </a:lnTo>
                    <a:close/>
                    <a:moveTo>
                      <a:pt x="9995" y="4165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08" name="Freeform 9"/>
              <p:cNvSpPr>
                <a:spLocks noEditPoints="1"/>
              </p:cNvSpPr>
              <p:nvPr/>
            </p:nvSpPr>
            <p:spPr bwMode="auto">
              <a:xfrm>
                <a:off x="3633" y="3444"/>
                <a:ext cx="390" cy="390"/>
              </a:xfrm>
              <a:custGeom>
                <a:avLst/>
                <a:gdLst>
                  <a:gd name="T0" fmla="*/ 500 w 1000"/>
                  <a:gd name="T1" fmla="*/ 0 h 1000"/>
                  <a:gd name="T2" fmla="*/ 0 w 1000"/>
                  <a:gd name="T3" fmla="*/ 500 h 1000"/>
                  <a:gd name="T4" fmla="*/ 500 w 1000"/>
                  <a:gd name="T5" fmla="*/ 1000 h 1000"/>
                  <a:gd name="T6" fmla="*/ 1000 w 1000"/>
                  <a:gd name="T7" fmla="*/ 500 h 1000"/>
                  <a:gd name="T8" fmla="*/ 500 w 1000"/>
                  <a:gd name="T9" fmla="*/ 0 h 1000"/>
                  <a:gd name="T10" fmla="*/ 500 w 1000"/>
                  <a:gd name="T11" fmla="*/ 667 h 1000"/>
                  <a:gd name="T12" fmla="*/ 334 w 1000"/>
                  <a:gd name="T13" fmla="*/ 500 h 1000"/>
                  <a:gd name="T14" fmla="*/ 500 w 1000"/>
                  <a:gd name="T15" fmla="*/ 333 h 1000"/>
                  <a:gd name="T16" fmla="*/ 667 w 1000"/>
                  <a:gd name="T17" fmla="*/ 500 h 1000"/>
                  <a:gd name="T18" fmla="*/ 500 w 1000"/>
                  <a:gd name="T19" fmla="*/ 667 h 1000"/>
                  <a:gd name="T20" fmla="*/ 500 w 1000"/>
                  <a:gd name="T21" fmla="*/ 66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0" h="1000">
                    <a:moveTo>
                      <a:pt x="500" y="0"/>
                    </a:moveTo>
                    <a:cubicBezTo>
                      <a:pt x="224" y="0"/>
                      <a:pt x="0" y="224"/>
                      <a:pt x="0" y="500"/>
                    </a:cubicBezTo>
                    <a:cubicBezTo>
                      <a:pt x="0" y="776"/>
                      <a:pt x="224" y="1000"/>
                      <a:pt x="500" y="1000"/>
                    </a:cubicBezTo>
                    <a:cubicBezTo>
                      <a:pt x="776" y="1000"/>
                      <a:pt x="1000" y="776"/>
                      <a:pt x="1000" y="500"/>
                    </a:cubicBezTo>
                    <a:cubicBezTo>
                      <a:pt x="1000" y="224"/>
                      <a:pt x="776" y="0"/>
                      <a:pt x="500" y="0"/>
                    </a:cubicBezTo>
                    <a:close/>
                    <a:moveTo>
                      <a:pt x="500" y="667"/>
                    </a:moveTo>
                    <a:cubicBezTo>
                      <a:pt x="408" y="667"/>
                      <a:pt x="334" y="592"/>
                      <a:pt x="334" y="500"/>
                    </a:cubicBezTo>
                    <a:cubicBezTo>
                      <a:pt x="334" y="408"/>
                      <a:pt x="408" y="333"/>
                      <a:pt x="500" y="333"/>
                    </a:cubicBezTo>
                    <a:cubicBezTo>
                      <a:pt x="592" y="333"/>
                      <a:pt x="667" y="408"/>
                      <a:pt x="667" y="500"/>
                    </a:cubicBezTo>
                    <a:cubicBezTo>
                      <a:pt x="667" y="592"/>
                      <a:pt x="592" y="667"/>
                      <a:pt x="500" y="667"/>
                    </a:cubicBezTo>
                    <a:close/>
                    <a:moveTo>
                      <a:pt x="500" y="667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09" name="Freeform 10"/>
              <p:cNvSpPr>
                <a:spLocks noEditPoints="1"/>
              </p:cNvSpPr>
              <p:nvPr/>
            </p:nvSpPr>
            <p:spPr bwMode="auto">
              <a:xfrm>
                <a:off x="2982" y="3444"/>
                <a:ext cx="390" cy="390"/>
              </a:xfrm>
              <a:custGeom>
                <a:avLst/>
                <a:gdLst>
                  <a:gd name="T0" fmla="*/ 499 w 999"/>
                  <a:gd name="T1" fmla="*/ 0 h 1000"/>
                  <a:gd name="T2" fmla="*/ 0 w 999"/>
                  <a:gd name="T3" fmla="*/ 500 h 1000"/>
                  <a:gd name="T4" fmla="*/ 499 w 999"/>
                  <a:gd name="T5" fmla="*/ 1000 h 1000"/>
                  <a:gd name="T6" fmla="*/ 999 w 999"/>
                  <a:gd name="T7" fmla="*/ 500 h 1000"/>
                  <a:gd name="T8" fmla="*/ 499 w 999"/>
                  <a:gd name="T9" fmla="*/ 0 h 1000"/>
                  <a:gd name="T10" fmla="*/ 499 w 999"/>
                  <a:gd name="T11" fmla="*/ 667 h 1000"/>
                  <a:gd name="T12" fmla="*/ 333 w 999"/>
                  <a:gd name="T13" fmla="*/ 500 h 1000"/>
                  <a:gd name="T14" fmla="*/ 499 w 999"/>
                  <a:gd name="T15" fmla="*/ 333 h 1000"/>
                  <a:gd name="T16" fmla="*/ 666 w 999"/>
                  <a:gd name="T17" fmla="*/ 500 h 1000"/>
                  <a:gd name="T18" fmla="*/ 499 w 999"/>
                  <a:gd name="T19" fmla="*/ 667 h 1000"/>
                  <a:gd name="T20" fmla="*/ 499 w 999"/>
                  <a:gd name="T21" fmla="*/ 66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9" h="1000">
                    <a:moveTo>
                      <a:pt x="499" y="0"/>
                    </a:moveTo>
                    <a:cubicBezTo>
                      <a:pt x="223" y="0"/>
                      <a:pt x="0" y="224"/>
                      <a:pt x="0" y="500"/>
                    </a:cubicBezTo>
                    <a:cubicBezTo>
                      <a:pt x="0" y="776"/>
                      <a:pt x="223" y="1000"/>
                      <a:pt x="499" y="1000"/>
                    </a:cubicBezTo>
                    <a:cubicBezTo>
                      <a:pt x="775" y="1000"/>
                      <a:pt x="999" y="776"/>
                      <a:pt x="999" y="500"/>
                    </a:cubicBezTo>
                    <a:cubicBezTo>
                      <a:pt x="999" y="224"/>
                      <a:pt x="775" y="0"/>
                      <a:pt x="499" y="0"/>
                    </a:cubicBezTo>
                    <a:close/>
                    <a:moveTo>
                      <a:pt x="499" y="667"/>
                    </a:moveTo>
                    <a:cubicBezTo>
                      <a:pt x="407" y="667"/>
                      <a:pt x="333" y="592"/>
                      <a:pt x="333" y="500"/>
                    </a:cubicBezTo>
                    <a:cubicBezTo>
                      <a:pt x="333" y="408"/>
                      <a:pt x="407" y="333"/>
                      <a:pt x="499" y="333"/>
                    </a:cubicBezTo>
                    <a:cubicBezTo>
                      <a:pt x="591" y="333"/>
                      <a:pt x="666" y="408"/>
                      <a:pt x="666" y="500"/>
                    </a:cubicBezTo>
                    <a:cubicBezTo>
                      <a:pt x="666" y="592"/>
                      <a:pt x="591" y="667"/>
                      <a:pt x="499" y="667"/>
                    </a:cubicBezTo>
                    <a:close/>
                    <a:moveTo>
                      <a:pt x="499" y="667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10" name="Freeform 11"/>
              <p:cNvSpPr>
                <a:spLocks noEditPoints="1"/>
              </p:cNvSpPr>
              <p:nvPr/>
            </p:nvSpPr>
            <p:spPr bwMode="auto">
              <a:xfrm>
                <a:off x="4284" y="3444"/>
                <a:ext cx="391" cy="390"/>
              </a:xfrm>
              <a:custGeom>
                <a:avLst/>
                <a:gdLst>
                  <a:gd name="T0" fmla="*/ 500 w 1000"/>
                  <a:gd name="T1" fmla="*/ 0 h 1000"/>
                  <a:gd name="T2" fmla="*/ 0 w 1000"/>
                  <a:gd name="T3" fmla="*/ 500 h 1000"/>
                  <a:gd name="T4" fmla="*/ 500 w 1000"/>
                  <a:gd name="T5" fmla="*/ 1000 h 1000"/>
                  <a:gd name="T6" fmla="*/ 1000 w 1000"/>
                  <a:gd name="T7" fmla="*/ 500 h 1000"/>
                  <a:gd name="T8" fmla="*/ 500 w 1000"/>
                  <a:gd name="T9" fmla="*/ 0 h 1000"/>
                  <a:gd name="T10" fmla="*/ 500 w 1000"/>
                  <a:gd name="T11" fmla="*/ 667 h 1000"/>
                  <a:gd name="T12" fmla="*/ 333 w 1000"/>
                  <a:gd name="T13" fmla="*/ 500 h 1000"/>
                  <a:gd name="T14" fmla="*/ 500 w 1000"/>
                  <a:gd name="T15" fmla="*/ 333 h 1000"/>
                  <a:gd name="T16" fmla="*/ 667 w 1000"/>
                  <a:gd name="T17" fmla="*/ 500 h 1000"/>
                  <a:gd name="T18" fmla="*/ 500 w 1000"/>
                  <a:gd name="T19" fmla="*/ 667 h 1000"/>
                  <a:gd name="T20" fmla="*/ 500 w 1000"/>
                  <a:gd name="T21" fmla="*/ 66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0" h="1000">
                    <a:moveTo>
                      <a:pt x="500" y="0"/>
                    </a:moveTo>
                    <a:cubicBezTo>
                      <a:pt x="224" y="0"/>
                      <a:pt x="0" y="224"/>
                      <a:pt x="0" y="500"/>
                    </a:cubicBezTo>
                    <a:cubicBezTo>
                      <a:pt x="0" y="776"/>
                      <a:pt x="224" y="1000"/>
                      <a:pt x="500" y="1000"/>
                    </a:cubicBezTo>
                    <a:cubicBezTo>
                      <a:pt x="776" y="1000"/>
                      <a:pt x="1000" y="776"/>
                      <a:pt x="1000" y="500"/>
                    </a:cubicBezTo>
                    <a:cubicBezTo>
                      <a:pt x="1000" y="224"/>
                      <a:pt x="776" y="0"/>
                      <a:pt x="500" y="0"/>
                    </a:cubicBezTo>
                    <a:close/>
                    <a:moveTo>
                      <a:pt x="500" y="667"/>
                    </a:moveTo>
                    <a:cubicBezTo>
                      <a:pt x="408" y="667"/>
                      <a:pt x="333" y="592"/>
                      <a:pt x="333" y="500"/>
                    </a:cubicBezTo>
                    <a:cubicBezTo>
                      <a:pt x="333" y="408"/>
                      <a:pt x="408" y="333"/>
                      <a:pt x="500" y="333"/>
                    </a:cubicBezTo>
                    <a:cubicBezTo>
                      <a:pt x="592" y="333"/>
                      <a:pt x="667" y="408"/>
                      <a:pt x="667" y="500"/>
                    </a:cubicBezTo>
                    <a:cubicBezTo>
                      <a:pt x="667" y="592"/>
                      <a:pt x="592" y="667"/>
                      <a:pt x="500" y="667"/>
                    </a:cubicBezTo>
                    <a:close/>
                    <a:moveTo>
                      <a:pt x="500" y="667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11" name="Freeform 12"/>
              <p:cNvSpPr>
                <a:spLocks noEditPoints="1"/>
              </p:cNvSpPr>
              <p:nvPr/>
            </p:nvSpPr>
            <p:spPr bwMode="auto">
              <a:xfrm>
                <a:off x="2331" y="3444"/>
                <a:ext cx="390" cy="390"/>
              </a:xfrm>
              <a:custGeom>
                <a:avLst/>
                <a:gdLst>
                  <a:gd name="T0" fmla="*/ 500 w 999"/>
                  <a:gd name="T1" fmla="*/ 0 h 1000"/>
                  <a:gd name="T2" fmla="*/ 0 w 999"/>
                  <a:gd name="T3" fmla="*/ 500 h 1000"/>
                  <a:gd name="T4" fmla="*/ 500 w 999"/>
                  <a:gd name="T5" fmla="*/ 1000 h 1000"/>
                  <a:gd name="T6" fmla="*/ 999 w 999"/>
                  <a:gd name="T7" fmla="*/ 500 h 1000"/>
                  <a:gd name="T8" fmla="*/ 500 w 999"/>
                  <a:gd name="T9" fmla="*/ 0 h 1000"/>
                  <a:gd name="T10" fmla="*/ 500 w 999"/>
                  <a:gd name="T11" fmla="*/ 667 h 1000"/>
                  <a:gd name="T12" fmla="*/ 333 w 999"/>
                  <a:gd name="T13" fmla="*/ 500 h 1000"/>
                  <a:gd name="T14" fmla="*/ 500 w 999"/>
                  <a:gd name="T15" fmla="*/ 333 h 1000"/>
                  <a:gd name="T16" fmla="*/ 666 w 999"/>
                  <a:gd name="T17" fmla="*/ 500 h 1000"/>
                  <a:gd name="T18" fmla="*/ 500 w 999"/>
                  <a:gd name="T19" fmla="*/ 667 h 1000"/>
                  <a:gd name="T20" fmla="*/ 500 w 999"/>
                  <a:gd name="T21" fmla="*/ 66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9" h="1000">
                    <a:moveTo>
                      <a:pt x="500" y="0"/>
                    </a:moveTo>
                    <a:cubicBezTo>
                      <a:pt x="224" y="0"/>
                      <a:pt x="0" y="224"/>
                      <a:pt x="0" y="500"/>
                    </a:cubicBezTo>
                    <a:cubicBezTo>
                      <a:pt x="0" y="776"/>
                      <a:pt x="224" y="1000"/>
                      <a:pt x="500" y="1000"/>
                    </a:cubicBezTo>
                    <a:cubicBezTo>
                      <a:pt x="776" y="1000"/>
                      <a:pt x="999" y="776"/>
                      <a:pt x="999" y="500"/>
                    </a:cubicBezTo>
                    <a:cubicBezTo>
                      <a:pt x="999" y="224"/>
                      <a:pt x="776" y="0"/>
                      <a:pt x="500" y="0"/>
                    </a:cubicBezTo>
                    <a:close/>
                    <a:moveTo>
                      <a:pt x="500" y="667"/>
                    </a:moveTo>
                    <a:cubicBezTo>
                      <a:pt x="408" y="667"/>
                      <a:pt x="333" y="592"/>
                      <a:pt x="333" y="500"/>
                    </a:cubicBezTo>
                    <a:cubicBezTo>
                      <a:pt x="333" y="408"/>
                      <a:pt x="408" y="333"/>
                      <a:pt x="500" y="333"/>
                    </a:cubicBezTo>
                    <a:cubicBezTo>
                      <a:pt x="592" y="333"/>
                      <a:pt x="666" y="408"/>
                      <a:pt x="666" y="500"/>
                    </a:cubicBezTo>
                    <a:cubicBezTo>
                      <a:pt x="666" y="592"/>
                      <a:pt x="592" y="667"/>
                      <a:pt x="500" y="667"/>
                    </a:cubicBezTo>
                    <a:close/>
                    <a:moveTo>
                      <a:pt x="500" y="667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  <p:sp>
            <p:nvSpPr>
              <p:cNvPr id="212" name="Freeform 13"/>
              <p:cNvSpPr>
                <a:spLocks noEditPoints="1"/>
              </p:cNvSpPr>
              <p:nvPr/>
            </p:nvSpPr>
            <p:spPr bwMode="auto">
              <a:xfrm>
                <a:off x="4935" y="3444"/>
                <a:ext cx="391" cy="390"/>
              </a:xfrm>
              <a:custGeom>
                <a:avLst/>
                <a:gdLst>
                  <a:gd name="T0" fmla="*/ 500 w 1000"/>
                  <a:gd name="T1" fmla="*/ 0 h 1000"/>
                  <a:gd name="T2" fmla="*/ 0 w 1000"/>
                  <a:gd name="T3" fmla="*/ 500 h 1000"/>
                  <a:gd name="T4" fmla="*/ 500 w 1000"/>
                  <a:gd name="T5" fmla="*/ 1000 h 1000"/>
                  <a:gd name="T6" fmla="*/ 1000 w 1000"/>
                  <a:gd name="T7" fmla="*/ 500 h 1000"/>
                  <a:gd name="T8" fmla="*/ 500 w 1000"/>
                  <a:gd name="T9" fmla="*/ 0 h 1000"/>
                  <a:gd name="T10" fmla="*/ 500 w 1000"/>
                  <a:gd name="T11" fmla="*/ 667 h 1000"/>
                  <a:gd name="T12" fmla="*/ 333 w 1000"/>
                  <a:gd name="T13" fmla="*/ 500 h 1000"/>
                  <a:gd name="T14" fmla="*/ 500 w 1000"/>
                  <a:gd name="T15" fmla="*/ 333 h 1000"/>
                  <a:gd name="T16" fmla="*/ 666 w 1000"/>
                  <a:gd name="T17" fmla="*/ 500 h 1000"/>
                  <a:gd name="T18" fmla="*/ 500 w 1000"/>
                  <a:gd name="T19" fmla="*/ 667 h 1000"/>
                  <a:gd name="T20" fmla="*/ 500 w 1000"/>
                  <a:gd name="T21" fmla="*/ 66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0" h="1000">
                    <a:moveTo>
                      <a:pt x="500" y="0"/>
                    </a:moveTo>
                    <a:cubicBezTo>
                      <a:pt x="224" y="0"/>
                      <a:pt x="0" y="224"/>
                      <a:pt x="0" y="500"/>
                    </a:cubicBezTo>
                    <a:cubicBezTo>
                      <a:pt x="0" y="776"/>
                      <a:pt x="224" y="1000"/>
                      <a:pt x="500" y="1000"/>
                    </a:cubicBezTo>
                    <a:cubicBezTo>
                      <a:pt x="776" y="1000"/>
                      <a:pt x="1000" y="776"/>
                      <a:pt x="1000" y="500"/>
                    </a:cubicBezTo>
                    <a:cubicBezTo>
                      <a:pt x="1000" y="224"/>
                      <a:pt x="776" y="0"/>
                      <a:pt x="500" y="0"/>
                    </a:cubicBezTo>
                    <a:close/>
                    <a:moveTo>
                      <a:pt x="500" y="667"/>
                    </a:moveTo>
                    <a:cubicBezTo>
                      <a:pt x="408" y="667"/>
                      <a:pt x="333" y="592"/>
                      <a:pt x="333" y="500"/>
                    </a:cubicBezTo>
                    <a:cubicBezTo>
                      <a:pt x="333" y="408"/>
                      <a:pt x="408" y="333"/>
                      <a:pt x="500" y="333"/>
                    </a:cubicBezTo>
                    <a:cubicBezTo>
                      <a:pt x="592" y="333"/>
                      <a:pt x="666" y="408"/>
                      <a:pt x="666" y="500"/>
                    </a:cubicBezTo>
                    <a:cubicBezTo>
                      <a:pt x="666" y="592"/>
                      <a:pt x="592" y="667"/>
                      <a:pt x="500" y="667"/>
                    </a:cubicBezTo>
                    <a:close/>
                    <a:moveTo>
                      <a:pt x="500" y="667"/>
                    </a:moveTo>
                    <a:close/>
                  </a:path>
                </a:pathLst>
              </a:custGeom>
              <a:solidFill>
                <a:srgbClr val="27937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97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14C2F7-F10A-4C03-92CB-B2CBAC2AA884}"/>
              </a:ext>
            </a:extLst>
          </p:cNvPr>
          <p:cNvSpPr txBox="1"/>
          <p:nvPr/>
        </p:nvSpPr>
        <p:spPr>
          <a:xfrm>
            <a:off x="5248710" y="2038637"/>
            <a:ext cx="627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600" b="1" dirty="0" smtClean="0">
                <a:solidFill>
                  <a:srgbClr val="27937E"/>
                </a:solidFill>
                <a:ea typeface="Roboto" pitchFamily="2" charset="0"/>
                <a:cs typeface="Open Sans Light" panose="020B0306030504020204" pitchFamily="34" charset="0"/>
              </a:rPr>
              <a:t>1</a:t>
            </a:r>
            <a:r>
              <a:rPr lang="lv-LV" sz="1600" dirty="0" smtClean="0">
                <a:solidFill>
                  <a:srgbClr val="27937E"/>
                </a:solidFill>
                <a:ea typeface="Roboto" pitchFamily="2" charset="0"/>
                <a:cs typeface="Open Sans Light" panose="020B0306030504020204" pitchFamily="34" charset="0"/>
              </a:rPr>
              <a:t>. </a:t>
            </a:r>
            <a:r>
              <a:rPr lang="lv-LV" sz="1600" b="1" dirty="0"/>
              <a:t>Neatbalstīt </a:t>
            </a:r>
            <a:r>
              <a:rPr lang="lv-LV" sz="1600" dirty="0"/>
              <a:t>“</a:t>
            </a:r>
            <a:r>
              <a:rPr lang="lv-LV" sz="1600" dirty="0" err="1"/>
              <a:t>Fit</a:t>
            </a:r>
            <a:r>
              <a:rPr lang="lv-LV" sz="1600" dirty="0"/>
              <a:t> </a:t>
            </a:r>
            <a:r>
              <a:rPr lang="lv-LV" sz="1600" dirty="0" err="1"/>
              <a:t>for</a:t>
            </a:r>
            <a:r>
              <a:rPr lang="lv-LV" sz="1600" dirty="0"/>
              <a:t> 55” </a:t>
            </a:r>
            <a:r>
              <a:rPr lang="lv-LV" sz="1600" dirty="0" err="1"/>
              <a:t>pakotnes</a:t>
            </a:r>
            <a:r>
              <a:rPr lang="lv-LV" sz="1600" dirty="0"/>
              <a:t> tālāku virzību un Klimata likuma projektu esošajā redakcijā</a:t>
            </a:r>
            <a:endParaRPr lang="en-GB" sz="1600" b="1" dirty="0">
              <a:ea typeface="Roboto" pitchFamily="2" charset="0"/>
              <a:cs typeface="Open Sans Light" panose="020B0306030504020204" pitchFamily="34" charset="0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00D8AB6E-7C14-4B98-BDB9-2B002694B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8711" y="1090304"/>
            <a:ext cx="5557909" cy="769441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b="1" dirty="0">
                <a:latin typeface="Century Gothic" panose="020B0502020202020204" pitchFamily="34" charset="0"/>
              </a:rPr>
              <a:t>LDDK </a:t>
            </a:r>
            <a:r>
              <a:rPr lang="en-US" b="1" dirty="0" err="1" smtClean="0">
                <a:latin typeface="Century Gothic" panose="020B0502020202020204" pitchFamily="34" charset="0"/>
              </a:rPr>
              <a:t>priekšlikums</a:t>
            </a:r>
            <a:r>
              <a:rPr lang="lv-LV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protokollēmumam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E4D98847-7B5E-4D8D-84E8-015D5D43F58B}"/>
              </a:ext>
            </a:extLst>
          </p:cNvPr>
          <p:cNvSpPr>
            <a:spLocks/>
          </p:cNvSpPr>
          <p:nvPr/>
        </p:nvSpPr>
        <p:spPr bwMode="auto">
          <a:xfrm rot="10800000">
            <a:off x="7346036" y="5703773"/>
            <a:ext cx="165607" cy="278307"/>
          </a:xfrm>
          <a:custGeom>
            <a:avLst/>
            <a:gdLst>
              <a:gd name="T0" fmla="*/ 464 w 471"/>
              <a:gd name="T1" fmla="*/ 539 h 787"/>
              <a:gd name="T2" fmla="*/ 435 w 471"/>
              <a:gd name="T3" fmla="*/ 539 h 787"/>
              <a:gd name="T4" fmla="*/ 256 w 471"/>
              <a:gd name="T5" fmla="*/ 719 h 787"/>
              <a:gd name="T6" fmla="*/ 256 w 471"/>
              <a:gd name="T7" fmla="*/ 20 h 787"/>
              <a:gd name="T8" fmla="*/ 236 w 471"/>
              <a:gd name="T9" fmla="*/ 0 h 787"/>
              <a:gd name="T10" fmla="*/ 216 w 471"/>
              <a:gd name="T11" fmla="*/ 20 h 787"/>
              <a:gd name="T12" fmla="*/ 216 w 471"/>
              <a:gd name="T13" fmla="*/ 719 h 787"/>
              <a:gd name="T14" fmla="*/ 36 w 471"/>
              <a:gd name="T15" fmla="*/ 539 h 787"/>
              <a:gd name="T16" fmla="*/ 8 w 471"/>
              <a:gd name="T17" fmla="*/ 539 h 787"/>
              <a:gd name="T18" fmla="*/ 8 w 471"/>
              <a:gd name="T19" fmla="*/ 568 h 787"/>
              <a:gd name="T20" fmla="*/ 222 w 471"/>
              <a:gd name="T21" fmla="*/ 781 h 787"/>
              <a:gd name="T22" fmla="*/ 222 w 471"/>
              <a:gd name="T23" fmla="*/ 781 h 787"/>
              <a:gd name="T24" fmla="*/ 225 w 471"/>
              <a:gd name="T25" fmla="*/ 784 h 787"/>
              <a:gd name="T26" fmla="*/ 226 w 471"/>
              <a:gd name="T27" fmla="*/ 785 h 787"/>
              <a:gd name="T28" fmla="*/ 228 w 471"/>
              <a:gd name="T29" fmla="*/ 786 h 787"/>
              <a:gd name="T30" fmla="*/ 230 w 471"/>
              <a:gd name="T31" fmla="*/ 786 h 787"/>
              <a:gd name="T32" fmla="*/ 232 w 471"/>
              <a:gd name="T33" fmla="*/ 787 h 787"/>
              <a:gd name="T34" fmla="*/ 236 w 471"/>
              <a:gd name="T35" fmla="*/ 787 h 787"/>
              <a:gd name="T36" fmla="*/ 240 w 471"/>
              <a:gd name="T37" fmla="*/ 787 h 787"/>
              <a:gd name="T38" fmla="*/ 242 w 471"/>
              <a:gd name="T39" fmla="*/ 786 h 787"/>
              <a:gd name="T40" fmla="*/ 244 w 471"/>
              <a:gd name="T41" fmla="*/ 786 h 787"/>
              <a:gd name="T42" fmla="*/ 245 w 471"/>
              <a:gd name="T43" fmla="*/ 785 h 787"/>
              <a:gd name="T44" fmla="*/ 247 w 471"/>
              <a:gd name="T45" fmla="*/ 784 h 787"/>
              <a:gd name="T46" fmla="*/ 250 w 471"/>
              <a:gd name="T47" fmla="*/ 781 h 787"/>
              <a:gd name="T48" fmla="*/ 250 w 471"/>
              <a:gd name="T49" fmla="*/ 781 h 787"/>
              <a:gd name="T50" fmla="*/ 464 w 471"/>
              <a:gd name="T51" fmla="*/ 568 h 787"/>
              <a:gd name="T52" fmla="*/ 464 w 471"/>
              <a:gd name="T53" fmla="*/ 539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71" h="787">
                <a:moveTo>
                  <a:pt x="464" y="539"/>
                </a:moveTo>
                <a:cubicBezTo>
                  <a:pt x="456" y="532"/>
                  <a:pt x="443" y="532"/>
                  <a:pt x="435" y="53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56" y="20"/>
                  <a:pt x="256" y="20"/>
                  <a:pt x="256" y="20"/>
                </a:cubicBezTo>
                <a:cubicBezTo>
                  <a:pt x="256" y="9"/>
                  <a:pt x="247" y="0"/>
                  <a:pt x="236" y="0"/>
                </a:cubicBezTo>
                <a:cubicBezTo>
                  <a:pt x="225" y="0"/>
                  <a:pt x="216" y="9"/>
                  <a:pt x="216" y="20"/>
                </a:cubicBezTo>
                <a:cubicBezTo>
                  <a:pt x="216" y="719"/>
                  <a:pt x="216" y="719"/>
                  <a:pt x="216" y="719"/>
                </a:cubicBezTo>
                <a:cubicBezTo>
                  <a:pt x="36" y="539"/>
                  <a:pt x="36" y="539"/>
                  <a:pt x="36" y="539"/>
                </a:cubicBezTo>
                <a:cubicBezTo>
                  <a:pt x="29" y="532"/>
                  <a:pt x="16" y="532"/>
                  <a:pt x="8" y="539"/>
                </a:cubicBezTo>
                <a:cubicBezTo>
                  <a:pt x="0" y="547"/>
                  <a:pt x="0" y="560"/>
                  <a:pt x="8" y="568"/>
                </a:cubicBezTo>
                <a:cubicBezTo>
                  <a:pt x="222" y="781"/>
                  <a:pt x="222" y="781"/>
                  <a:pt x="222" y="781"/>
                </a:cubicBezTo>
                <a:cubicBezTo>
                  <a:pt x="222" y="781"/>
                  <a:pt x="222" y="781"/>
                  <a:pt x="222" y="781"/>
                </a:cubicBezTo>
                <a:cubicBezTo>
                  <a:pt x="223" y="782"/>
                  <a:pt x="224" y="783"/>
                  <a:pt x="225" y="784"/>
                </a:cubicBezTo>
                <a:cubicBezTo>
                  <a:pt x="225" y="784"/>
                  <a:pt x="226" y="784"/>
                  <a:pt x="226" y="785"/>
                </a:cubicBezTo>
                <a:cubicBezTo>
                  <a:pt x="227" y="785"/>
                  <a:pt x="228" y="785"/>
                  <a:pt x="228" y="786"/>
                </a:cubicBezTo>
                <a:cubicBezTo>
                  <a:pt x="229" y="786"/>
                  <a:pt x="230" y="786"/>
                  <a:pt x="230" y="786"/>
                </a:cubicBezTo>
                <a:cubicBezTo>
                  <a:pt x="231" y="786"/>
                  <a:pt x="231" y="787"/>
                  <a:pt x="232" y="787"/>
                </a:cubicBezTo>
                <a:cubicBezTo>
                  <a:pt x="233" y="787"/>
                  <a:pt x="235" y="787"/>
                  <a:pt x="236" y="787"/>
                </a:cubicBezTo>
                <a:cubicBezTo>
                  <a:pt x="237" y="787"/>
                  <a:pt x="239" y="787"/>
                  <a:pt x="240" y="787"/>
                </a:cubicBezTo>
                <a:cubicBezTo>
                  <a:pt x="240" y="787"/>
                  <a:pt x="241" y="786"/>
                  <a:pt x="242" y="786"/>
                </a:cubicBezTo>
                <a:cubicBezTo>
                  <a:pt x="242" y="786"/>
                  <a:pt x="243" y="786"/>
                  <a:pt x="244" y="786"/>
                </a:cubicBezTo>
                <a:cubicBezTo>
                  <a:pt x="244" y="785"/>
                  <a:pt x="245" y="785"/>
                  <a:pt x="245" y="785"/>
                </a:cubicBezTo>
                <a:cubicBezTo>
                  <a:pt x="246" y="784"/>
                  <a:pt x="247" y="784"/>
                  <a:pt x="247" y="784"/>
                </a:cubicBezTo>
                <a:cubicBezTo>
                  <a:pt x="248" y="783"/>
                  <a:pt x="249" y="782"/>
                  <a:pt x="250" y="781"/>
                </a:cubicBezTo>
                <a:cubicBezTo>
                  <a:pt x="250" y="781"/>
                  <a:pt x="250" y="781"/>
                  <a:pt x="250" y="781"/>
                </a:cubicBezTo>
                <a:cubicBezTo>
                  <a:pt x="464" y="568"/>
                  <a:pt x="464" y="568"/>
                  <a:pt x="464" y="568"/>
                </a:cubicBezTo>
                <a:cubicBezTo>
                  <a:pt x="471" y="560"/>
                  <a:pt x="471" y="547"/>
                  <a:pt x="464" y="53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814C2F7-F10A-4C03-92CB-B2CBAC2AA884}"/>
              </a:ext>
            </a:extLst>
          </p:cNvPr>
          <p:cNvSpPr txBox="1"/>
          <p:nvPr/>
        </p:nvSpPr>
        <p:spPr>
          <a:xfrm>
            <a:off x="5248710" y="3040863"/>
            <a:ext cx="627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600" b="1" dirty="0" smtClean="0">
                <a:solidFill>
                  <a:srgbClr val="27937E"/>
                </a:solidFill>
                <a:ea typeface="Roboto" pitchFamily="2" charset="0"/>
                <a:cs typeface="Open Sans Light" panose="020B0306030504020204" pitchFamily="34" charset="0"/>
              </a:rPr>
              <a:t>2. </a:t>
            </a:r>
            <a:r>
              <a:rPr lang="lv-LV" sz="1600" dirty="0"/>
              <a:t>Izveidot </a:t>
            </a:r>
            <a:r>
              <a:rPr lang="lv-LV" sz="1600" b="1" dirty="0" err="1"/>
              <a:t>starpinstitucionālo</a:t>
            </a:r>
            <a:r>
              <a:rPr lang="lv-LV" sz="1600" b="1" dirty="0"/>
              <a:t> koordinācijas sistēmu </a:t>
            </a:r>
            <a:r>
              <a:rPr lang="lv-LV" sz="1600" dirty="0"/>
              <a:t>un sadarbību visaugstākajā līmenī pārejai uz </a:t>
            </a:r>
            <a:r>
              <a:rPr lang="lv-LV" sz="1600" dirty="0" err="1"/>
              <a:t>klimatneitrālu</a:t>
            </a:r>
            <a:r>
              <a:rPr lang="lv-LV" sz="1600" dirty="0"/>
              <a:t> ekonomiku pēc “Eiro ieviešanas projekta” parauga</a:t>
            </a:r>
            <a:endParaRPr lang="en-GB" sz="1600" dirty="0">
              <a:ea typeface="Roboto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-1" y="0"/>
            <a:ext cx="4424927" cy="6858000"/>
          </a:xfrm>
          <a:custGeom>
            <a:avLst/>
            <a:gdLst>
              <a:gd name="T0" fmla="*/ 105 w 148"/>
              <a:gd name="T1" fmla="*/ 39 h 227"/>
              <a:gd name="T2" fmla="*/ 74 w 148"/>
              <a:gd name="T3" fmla="*/ 37 h 227"/>
              <a:gd name="T4" fmla="*/ 99 w 148"/>
              <a:gd name="T5" fmla="*/ 41 h 227"/>
              <a:gd name="T6" fmla="*/ 139 w 148"/>
              <a:gd name="T7" fmla="*/ 40 h 227"/>
              <a:gd name="T8" fmla="*/ 127 w 148"/>
              <a:gd name="T9" fmla="*/ 41 h 227"/>
              <a:gd name="T10" fmla="*/ 107 w 148"/>
              <a:gd name="T11" fmla="*/ 81 h 227"/>
              <a:gd name="T12" fmla="*/ 112 w 148"/>
              <a:gd name="T13" fmla="*/ 94 h 227"/>
              <a:gd name="T14" fmla="*/ 129 w 148"/>
              <a:gd name="T15" fmla="*/ 120 h 227"/>
              <a:gd name="T16" fmla="*/ 124 w 148"/>
              <a:gd name="T17" fmla="*/ 129 h 227"/>
              <a:gd name="T18" fmla="*/ 113 w 148"/>
              <a:gd name="T19" fmla="*/ 130 h 227"/>
              <a:gd name="T20" fmla="*/ 111 w 148"/>
              <a:gd name="T21" fmla="*/ 119 h 227"/>
              <a:gd name="T22" fmla="*/ 57 w 148"/>
              <a:gd name="T23" fmla="*/ 124 h 227"/>
              <a:gd name="T24" fmla="*/ 68 w 148"/>
              <a:gd name="T25" fmla="*/ 135 h 227"/>
              <a:gd name="T26" fmla="*/ 111 w 148"/>
              <a:gd name="T27" fmla="*/ 166 h 227"/>
              <a:gd name="T28" fmla="*/ 115 w 148"/>
              <a:gd name="T29" fmla="*/ 179 h 227"/>
              <a:gd name="T30" fmla="*/ 108 w 148"/>
              <a:gd name="T31" fmla="*/ 179 h 227"/>
              <a:gd name="T32" fmla="*/ 126 w 148"/>
              <a:gd name="T33" fmla="*/ 191 h 227"/>
              <a:gd name="T34" fmla="*/ 136 w 148"/>
              <a:gd name="T35" fmla="*/ 198 h 227"/>
              <a:gd name="T36" fmla="*/ 127 w 148"/>
              <a:gd name="T37" fmla="*/ 200 h 227"/>
              <a:gd name="T38" fmla="*/ 119 w 148"/>
              <a:gd name="T39" fmla="*/ 202 h 227"/>
              <a:gd name="T40" fmla="*/ 109 w 148"/>
              <a:gd name="T41" fmla="*/ 202 h 227"/>
              <a:gd name="T42" fmla="*/ 80 w 148"/>
              <a:gd name="T43" fmla="*/ 186 h 227"/>
              <a:gd name="T44" fmla="*/ 76 w 148"/>
              <a:gd name="T45" fmla="*/ 181 h 227"/>
              <a:gd name="T46" fmla="*/ 58 w 148"/>
              <a:gd name="T47" fmla="*/ 152 h 227"/>
              <a:gd name="T48" fmla="*/ 52 w 148"/>
              <a:gd name="T49" fmla="*/ 185 h 227"/>
              <a:gd name="T50" fmla="*/ 44 w 148"/>
              <a:gd name="T51" fmla="*/ 193 h 227"/>
              <a:gd name="T52" fmla="*/ 44 w 148"/>
              <a:gd name="T53" fmla="*/ 187 h 227"/>
              <a:gd name="T54" fmla="*/ 25 w 148"/>
              <a:gd name="T55" fmla="*/ 178 h 227"/>
              <a:gd name="T56" fmla="*/ 20 w 148"/>
              <a:gd name="T57" fmla="*/ 200 h 227"/>
              <a:gd name="T58" fmla="*/ 33 w 148"/>
              <a:gd name="T59" fmla="*/ 218 h 227"/>
              <a:gd name="T60" fmla="*/ 27 w 148"/>
              <a:gd name="T61" fmla="*/ 217 h 227"/>
              <a:gd name="T62" fmla="*/ 11 w 148"/>
              <a:gd name="T63" fmla="*/ 209 h 227"/>
              <a:gd name="T64" fmla="*/ 6 w 148"/>
              <a:gd name="T65" fmla="*/ 171 h 227"/>
              <a:gd name="T66" fmla="*/ 12 w 148"/>
              <a:gd name="T67" fmla="*/ 158 h 227"/>
              <a:gd name="T68" fmla="*/ 25 w 148"/>
              <a:gd name="T69" fmla="*/ 147 h 227"/>
              <a:gd name="T70" fmla="*/ 10 w 148"/>
              <a:gd name="T71" fmla="*/ 146 h 227"/>
              <a:gd name="T72" fmla="*/ 45 w 148"/>
              <a:gd name="T73" fmla="*/ 70 h 227"/>
              <a:gd name="T74" fmla="*/ 39 w 148"/>
              <a:gd name="T75" fmla="*/ 75 h 227"/>
              <a:gd name="T76" fmla="*/ 35 w 148"/>
              <a:gd name="T77" fmla="*/ 78 h 227"/>
              <a:gd name="T78" fmla="*/ 29 w 148"/>
              <a:gd name="T79" fmla="*/ 84 h 227"/>
              <a:gd name="T80" fmla="*/ 19 w 148"/>
              <a:gd name="T81" fmla="*/ 79 h 227"/>
              <a:gd name="T82" fmla="*/ 49 w 148"/>
              <a:gd name="T83" fmla="*/ 79 h 227"/>
              <a:gd name="T84" fmla="*/ 38 w 148"/>
              <a:gd name="T85" fmla="*/ 98 h 227"/>
              <a:gd name="T86" fmla="*/ 31 w 148"/>
              <a:gd name="T87" fmla="*/ 104 h 227"/>
              <a:gd name="T88" fmla="*/ 24 w 148"/>
              <a:gd name="T89" fmla="*/ 109 h 227"/>
              <a:gd name="T90" fmla="*/ 13 w 148"/>
              <a:gd name="T91" fmla="*/ 121 h 227"/>
              <a:gd name="T92" fmla="*/ 10 w 148"/>
              <a:gd name="T93" fmla="*/ 131 h 227"/>
              <a:gd name="T94" fmla="*/ 42 w 148"/>
              <a:gd name="T95" fmla="*/ 113 h 227"/>
              <a:gd name="T96" fmla="*/ 54 w 148"/>
              <a:gd name="T97" fmla="*/ 82 h 227"/>
              <a:gd name="T98" fmla="*/ 41 w 148"/>
              <a:gd name="T99" fmla="*/ 46 h 227"/>
              <a:gd name="T100" fmla="*/ 53 w 148"/>
              <a:gd name="T101" fmla="*/ 18 h 227"/>
              <a:gd name="T102" fmla="*/ 66 w 148"/>
              <a:gd name="T103" fmla="*/ 9 h 227"/>
              <a:gd name="T104" fmla="*/ 90 w 148"/>
              <a:gd name="T105" fmla="*/ 27 h 227"/>
              <a:gd name="T106" fmla="*/ 81 w 148"/>
              <a:gd name="T107" fmla="*/ 30 h 227"/>
              <a:gd name="T108" fmla="*/ 82 w 148"/>
              <a:gd name="T109" fmla="*/ 38 h 227"/>
              <a:gd name="T110" fmla="*/ 73 w 148"/>
              <a:gd name="T111" fmla="*/ 43 h 227"/>
              <a:gd name="T112" fmla="*/ 94 w 148"/>
              <a:gd name="T113" fmla="*/ 50 h 227"/>
              <a:gd name="T114" fmla="*/ 131 w 148"/>
              <a:gd name="T115" fmla="*/ 22 h 227"/>
              <a:gd name="T116" fmla="*/ 140 w 148"/>
              <a:gd name="T117" fmla="*/ 2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8" h="227">
                <a:moveTo>
                  <a:pt x="0" y="0"/>
                </a:moveTo>
                <a:cubicBezTo>
                  <a:pt x="0" y="227"/>
                  <a:pt x="0" y="227"/>
                  <a:pt x="0" y="227"/>
                </a:cubicBezTo>
                <a:cubicBezTo>
                  <a:pt x="148" y="227"/>
                  <a:pt x="148" y="227"/>
                  <a:pt x="148" y="227"/>
                </a:cubicBezTo>
                <a:cubicBezTo>
                  <a:pt x="148" y="0"/>
                  <a:pt x="148" y="0"/>
                  <a:pt x="148" y="0"/>
                </a:cubicBezTo>
                <a:lnTo>
                  <a:pt x="0" y="0"/>
                </a:lnTo>
                <a:close/>
                <a:moveTo>
                  <a:pt x="100" y="41"/>
                </a:moveTo>
                <a:cubicBezTo>
                  <a:pt x="102" y="41"/>
                  <a:pt x="103" y="40"/>
                  <a:pt x="103" y="39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103" y="38"/>
                  <a:pt x="103" y="37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2" y="36"/>
                  <a:pt x="102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4" y="36"/>
                  <a:pt x="105" y="37"/>
                  <a:pt x="105" y="39"/>
                </a:cubicBezTo>
                <a:cubicBezTo>
                  <a:pt x="105" y="39"/>
                  <a:pt x="105" y="40"/>
                  <a:pt x="105" y="40"/>
                </a:cubicBezTo>
                <a:cubicBezTo>
                  <a:pt x="105" y="41"/>
                  <a:pt x="105" y="42"/>
                  <a:pt x="104" y="43"/>
                </a:cubicBezTo>
                <a:cubicBezTo>
                  <a:pt x="103" y="45"/>
                  <a:pt x="100" y="45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97" y="45"/>
                  <a:pt x="95" y="45"/>
                  <a:pt x="94" y="44"/>
                </a:cubicBezTo>
                <a:cubicBezTo>
                  <a:pt x="92" y="43"/>
                  <a:pt x="86" y="38"/>
                  <a:pt x="83" y="37"/>
                </a:cubicBezTo>
                <a:cubicBezTo>
                  <a:pt x="82" y="37"/>
                  <a:pt x="81" y="37"/>
                  <a:pt x="80" y="37"/>
                </a:cubicBezTo>
                <a:cubicBezTo>
                  <a:pt x="80" y="37"/>
                  <a:pt x="79" y="37"/>
                  <a:pt x="78" y="37"/>
                </a:cubicBezTo>
                <a:cubicBezTo>
                  <a:pt x="77" y="37"/>
                  <a:pt x="75" y="37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8"/>
                  <a:pt x="74" y="38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4" y="37"/>
                  <a:pt x="74" y="37"/>
                  <a:pt x="75" y="37"/>
                </a:cubicBezTo>
                <a:cubicBezTo>
                  <a:pt x="75" y="36"/>
                  <a:pt x="78" y="35"/>
                  <a:pt x="80" y="35"/>
                </a:cubicBezTo>
                <a:cubicBezTo>
                  <a:pt x="81" y="35"/>
                  <a:pt x="82" y="35"/>
                  <a:pt x="83" y="35"/>
                </a:cubicBezTo>
                <a:cubicBezTo>
                  <a:pt x="85" y="35"/>
                  <a:pt x="86" y="35"/>
                  <a:pt x="87" y="35"/>
                </a:cubicBezTo>
                <a:cubicBezTo>
                  <a:pt x="91" y="36"/>
                  <a:pt x="95" y="40"/>
                  <a:pt x="99" y="41"/>
                </a:cubicBezTo>
                <a:cubicBezTo>
                  <a:pt x="99" y="41"/>
                  <a:pt x="99" y="41"/>
                  <a:pt x="100" y="41"/>
                </a:cubicBezTo>
                <a:close/>
                <a:moveTo>
                  <a:pt x="143" y="32"/>
                </a:moveTo>
                <a:cubicBezTo>
                  <a:pt x="143" y="32"/>
                  <a:pt x="143" y="32"/>
                  <a:pt x="143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1" y="32"/>
                  <a:pt x="140" y="33"/>
                  <a:pt x="140" y="33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0" y="35"/>
                  <a:pt x="138" y="35"/>
                  <a:pt x="137" y="36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9" y="37"/>
                  <a:pt x="139" y="38"/>
                  <a:pt x="139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7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1"/>
                  <a:pt x="135" y="42"/>
                  <a:pt x="134" y="42"/>
                </a:cubicBezTo>
                <a:cubicBezTo>
                  <a:pt x="134" y="42"/>
                  <a:pt x="133" y="42"/>
                  <a:pt x="133" y="42"/>
                </a:cubicBezTo>
                <a:cubicBezTo>
                  <a:pt x="132" y="42"/>
                  <a:pt x="132" y="41"/>
                  <a:pt x="131" y="41"/>
                </a:cubicBezTo>
                <a:cubicBezTo>
                  <a:pt x="130" y="41"/>
                  <a:pt x="130" y="41"/>
                  <a:pt x="129" y="41"/>
                </a:cubicBezTo>
                <a:cubicBezTo>
                  <a:pt x="129" y="41"/>
                  <a:pt x="128" y="41"/>
                  <a:pt x="128" y="41"/>
                </a:cubicBezTo>
                <a:cubicBezTo>
                  <a:pt x="128" y="41"/>
                  <a:pt x="127" y="41"/>
                  <a:pt x="127" y="41"/>
                </a:cubicBezTo>
                <a:cubicBezTo>
                  <a:pt x="127" y="40"/>
                  <a:pt x="126" y="40"/>
                  <a:pt x="125" y="40"/>
                </a:cubicBezTo>
                <a:cubicBezTo>
                  <a:pt x="125" y="40"/>
                  <a:pt x="124" y="40"/>
                  <a:pt x="123" y="40"/>
                </a:cubicBezTo>
                <a:cubicBezTo>
                  <a:pt x="123" y="40"/>
                  <a:pt x="123" y="40"/>
                  <a:pt x="122" y="40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9" y="70"/>
                  <a:pt x="110" y="74"/>
                  <a:pt x="110" y="75"/>
                </a:cubicBezTo>
                <a:cubicBezTo>
                  <a:pt x="110" y="78"/>
                  <a:pt x="112" y="79"/>
                  <a:pt x="112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4" y="79"/>
                  <a:pt x="114" y="80"/>
                  <a:pt x="113" y="80"/>
                </a:cubicBezTo>
                <a:cubicBezTo>
                  <a:pt x="113" y="80"/>
                  <a:pt x="112" y="81"/>
                  <a:pt x="112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1"/>
                  <a:pt x="111" y="82"/>
                  <a:pt x="109" y="82"/>
                </a:cubicBezTo>
                <a:cubicBezTo>
                  <a:pt x="109" y="82"/>
                  <a:pt x="108" y="81"/>
                  <a:pt x="107" y="81"/>
                </a:cubicBezTo>
                <a:cubicBezTo>
                  <a:pt x="106" y="81"/>
                  <a:pt x="106" y="80"/>
                  <a:pt x="105" y="79"/>
                </a:cubicBezTo>
                <a:cubicBezTo>
                  <a:pt x="105" y="80"/>
                  <a:pt x="105" y="81"/>
                  <a:pt x="105" y="82"/>
                </a:cubicBezTo>
                <a:cubicBezTo>
                  <a:pt x="105" y="83"/>
                  <a:pt x="105" y="84"/>
                  <a:pt x="105" y="84"/>
                </a:cubicBezTo>
                <a:cubicBezTo>
                  <a:pt x="106" y="85"/>
                  <a:pt x="106" y="88"/>
                  <a:pt x="109" y="88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8"/>
                  <a:pt x="111" y="88"/>
                  <a:pt x="112" y="87"/>
                </a:cubicBezTo>
                <a:cubicBezTo>
                  <a:pt x="112" y="87"/>
                  <a:pt x="113" y="86"/>
                  <a:pt x="113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86"/>
                  <a:pt x="113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8"/>
                  <a:pt x="114" y="89"/>
                </a:cubicBezTo>
                <a:cubicBezTo>
                  <a:pt x="114" y="89"/>
                  <a:pt x="114" y="89"/>
                  <a:pt x="114" y="90"/>
                </a:cubicBezTo>
                <a:cubicBezTo>
                  <a:pt x="114" y="91"/>
                  <a:pt x="113" y="92"/>
                  <a:pt x="112" y="94"/>
                </a:cubicBezTo>
                <a:cubicBezTo>
                  <a:pt x="110" y="95"/>
                  <a:pt x="107" y="96"/>
                  <a:pt x="103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2" y="96"/>
                  <a:pt x="102" y="96"/>
                  <a:pt x="101" y="96"/>
                </a:cubicBezTo>
                <a:cubicBezTo>
                  <a:pt x="101" y="96"/>
                  <a:pt x="100" y="96"/>
                  <a:pt x="99" y="96"/>
                </a:cubicBezTo>
                <a:cubicBezTo>
                  <a:pt x="101" y="97"/>
                  <a:pt x="102" y="98"/>
                  <a:pt x="103" y="98"/>
                </a:cubicBezTo>
                <a:cubicBezTo>
                  <a:pt x="104" y="99"/>
                  <a:pt x="109" y="102"/>
                  <a:pt x="114" y="104"/>
                </a:cubicBezTo>
                <a:cubicBezTo>
                  <a:pt x="115" y="104"/>
                  <a:pt x="117" y="105"/>
                  <a:pt x="118" y="106"/>
                </a:cubicBezTo>
                <a:cubicBezTo>
                  <a:pt x="120" y="107"/>
                  <a:pt x="121" y="107"/>
                  <a:pt x="122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08"/>
                  <a:pt x="125" y="114"/>
                  <a:pt x="126" y="115"/>
                </a:cubicBezTo>
                <a:cubicBezTo>
                  <a:pt x="127" y="116"/>
                  <a:pt x="128" y="116"/>
                  <a:pt x="128" y="117"/>
                </a:cubicBezTo>
                <a:cubicBezTo>
                  <a:pt x="129" y="118"/>
                  <a:pt x="129" y="119"/>
                  <a:pt x="129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29" y="121"/>
                  <a:pt x="129" y="121"/>
                  <a:pt x="129" y="122"/>
                </a:cubicBezTo>
                <a:cubicBezTo>
                  <a:pt x="129" y="123"/>
                  <a:pt x="130" y="123"/>
                  <a:pt x="130" y="125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6"/>
                  <a:pt x="129" y="127"/>
                  <a:pt x="128" y="128"/>
                </a:cubicBezTo>
                <a:cubicBezTo>
                  <a:pt x="128" y="128"/>
                  <a:pt x="128" y="128"/>
                  <a:pt x="12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5" y="131"/>
                  <a:pt x="124" y="129"/>
                  <a:pt x="124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4" y="128"/>
                  <a:pt x="124" y="129"/>
                  <a:pt x="124" y="129"/>
                </a:cubicBezTo>
                <a:cubicBezTo>
                  <a:pt x="124" y="131"/>
                  <a:pt x="123" y="132"/>
                  <a:pt x="122" y="133"/>
                </a:cubicBezTo>
                <a:cubicBezTo>
                  <a:pt x="122" y="133"/>
                  <a:pt x="122" y="133"/>
                  <a:pt x="122" y="133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1" y="131"/>
                  <a:pt x="120" y="130"/>
                  <a:pt x="120" y="130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8" y="130"/>
                  <a:pt x="117" y="128"/>
                  <a:pt x="117" y="128"/>
                </a:cubicBezTo>
                <a:cubicBezTo>
                  <a:pt x="116" y="128"/>
                  <a:pt x="116" y="127"/>
                  <a:pt x="116" y="127"/>
                </a:cubicBezTo>
                <a:cubicBezTo>
                  <a:pt x="116" y="129"/>
                  <a:pt x="114" y="130"/>
                  <a:pt x="11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2" y="130"/>
                  <a:pt x="112" y="130"/>
                  <a:pt x="112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3" y="128"/>
                  <a:pt x="112" y="127"/>
                  <a:pt x="112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1" y="127"/>
                  <a:pt x="110" y="126"/>
                  <a:pt x="110" y="125"/>
                </a:cubicBezTo>
                <a:cubicBezTo>
                  <a:pt x="110" y="125"/>
                  <a:pt x="110" y="124"/>
                  <a:pt x="110" y="124"/>
                </a:cubicBezTo>
                <a:cubicBezTo>
                  <a:pt x="110" y="123"/>
                  <a:pt x="110" y="123"/>
                  <a:pt x="110" y="122"/>
                </a:cubicBezTo>
                <a:cubicBezTo>
                  <a:pt x="111" y="121"/>
                  <a:pt x="111" y="121"/>
                  <a:pt x="111" y="120"/>
                </a:cubicBezTo>
                <a:cubicBezTo>
                  <a:pt x="111" y="120"/>
                  <a:pt x="111" y="119"/>
                  <a:pt x="111" y="119"/>
                </a:cubicBezTo>
                <a:cubicBezTo>
                  <a:pt x="111" y="119"/>
                  <a:pt x="111" y="118"/>
                  <a:pt x="111" y="118"/>
                </a:cubicBezTo>
                <a:cubicBezTo>
                  <a:pt x="111" y="118"/>
                  <a:pt x="111" y="117"/>
                  <a:pt x="111" y="116"/>
                </a:cubicBezTo>
                <a:cubicBezTo>
                  <a:pt x="111" y="116"/>
                  <a:pt x="111" y="115"/>
                  <a:pt x="111" y="115"/>
                </a:cubicBezTo>
                <a:cubicBezTo>
                  <a:pt x="108" y="114"/>
                  <a:pt x="95" y="110"/>
                  <a:pt x="92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09"/>
                  <a:pt x="92" y="108"/>
                  <a:pt x="92" y="108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1" y="109"/>
                  <a:pt x="90" y="111"/>
                  <a:pt x="88" y="113"/>
                </a:cubicBezTo>
                <a:cubicBezTo>
                  <a:pt x="87" y="114"/>
                  <a:pt x="85" y="116"/>
                  <a:pt x="82" y="117"/>
                </a:cubicBezTo>
                <a:cubicBezTo>
                  <a:pt x="80" y="118"/>
                  <a:pt x="78" y="119"/>
                  <a:pt x="74" y="120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23"/>
                  <a:pt x="58" y="124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24"/>
                  <a:pt x="56" y="124"/>
                  <a:pt x="56" y="124"/>
                </a:cubicBezTo>
                <a:cubicBezTo>
                  <a:pt x="56" y="124"/>
                  <a:pt x="56" y="125"/>
                  <a:pt x="56" y="125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6" y="125"/>
                  <a:pt x="55" y="125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4" y="125"/>
                  <a:pt x="53" y="126"/>
                  <a:pt x="53" y="126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3" y="126"/>
                  <a:pt x="53" y="127"/>
                  <a:pt x="53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3" y="127"/>
                  <a:pt x="53" y="128"/>
                  <a:pt x="53" y="128"/>
                </a:cubicBezTo>
                <a:cubicBezTo>
                  <a:pt x="53" y="130"/>
                  <a:pt x="55" y="132"/>
                  <a:pt x="56" y="133"/>
                </a:cubicBezTo>
                <a:cubicBezTo>
                  <a:pt x="60" y="135"/>
                  <a:pt x="64" y="134"/>
                  <a:pt x="68" y="135"/>
                </a:cubicBezTo>
                <a:cubicBezTo>
                  <a:pt x="72" y="135"/>
                  <a:pt x="75" y="135"/>
                  <a:pt x="79" y="136"/>
                </a:cubicBezTo>
                <a:cubicBezTo>
                  <a:pt x="82" y="137"/>
                  <a:pt x="89" y="142"/>
                  <a:pt x="90" y="143"/>
                </a:cubicBezTo>
                <a:cubicBezTo>
                  <a:pt x="92" y="145"/>
                  <a:pt x="93" y="146"/>
                  <a:pt x="96" y="147"/>
                </a:cubicBezTo>
                <a:cubicBezTo>
                  <a:pt x="99" y="148"/>
                  <a:pt x="99" y="149"/>
                  <a:pt x="100" y="150"/>
                </a:cubicBezTo>
                <a:cubicBezTo>
                  <a:pt x="101" y="152"/>
                  <a:pt x="100" y="153"/>
                  <a:pt x="101" y="155"/>
                </a:cubicBezTo>
                <a:cubicBezTo>
                  <a:pt x="102" y="157"/>
                  <a:pt x="103" y="159"/>
                  <a:pt x="104" y="162"/>
                </a:cubicBezTo>
                <a:cubicBezTo>
                  <a:pt x="104" y="162"/>
                  <a:pt x="104" y="162"/>
                  <a:pt x="104" y="163"/>
                </a:cubicBezTo>
                <a:cubicBezTo>
                  <a:pt x="104" y="163"/>
                  <a:pt x="104" y="163"/>
                  <a:pt x="104" y="163"/>
                </a:cubicBezTo>
                <a:cubicBezTo>
                  <a:pt x="104" y="163"/>
                  <a:pt x="105" y="165"/>
                  <a:pt x="105" y="166"/>
                </a:cubicBezTo>
                <a:cubicBezTo>
                  <a:pt x="106" y="167"/>
                  <a:pt x="107" y="168"/>
                  <a:pt x="108" y="168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09" y="168"/>
                  <a:pt x="110" y="168"/>
                  <a:pt x="110" y="167"/>
                </a:cubicBezTo>
                <a:cubicBezTo>
                  <a:pt x="110" y="167"/>
                  <a:pt x="111" y="166"/>
                  <a:pt x="111" y="166"/>
                </a:cubicBezTo>
                <a:cubicBezTo>
                  <a:pt x="111" y="166"/>
                  <a:pt x="111" y="166"/>
                  <a:pt x="111" y="166"/>
                </a:cubicBezTo>
                <a:cubicBezTo>
                  <a:pt x="110" y="165"/>
                  <a:pt x="111" y="165"/>
                  <a:pt x="111" y="165"/>
                </a:cubicBezTo>
                <a:cubicBezTo>
                  <a:pt x="111" y="165"/>
                  <a:pt x="111" y="165"/>
                  <a:pt x="11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2" y="166"/>
                  <a:pt x="112" y="167"/>
                  <a:pt x="112" y="167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2" y="169"/>
                  <a:pt x="112" y="170"/>
                  <a:pt x="111" y="171"/>
                </a:cubicBezTo>
                <a:cubicBezTo>
                  <a:pt x="110" y="171"/>
                  <a:pt x="110" y="171"/>
                  <a:pt x="110" y="171"/>
                </a:cubicBezTo>
                <a:cubicBezTo>
                  <a:pt x="112" y="172"/>
                  <a:pt x="113" y="173"/>
                  <a:pt x="114" y="174"/>
                </a:cubicBezTo>
                <a:cubicBezTo>
                  <a:pt x="114" y="174"/>
                  <a:pt x="116" y="175"/>
                  <a:pt x="116" y="177"/>
                </a:cubicBezTo>
                <a:cubicBezTo>
                  <a:pt x="116" y="178"/>
                  <a:pt x="116" y="179"/>
                  <a:pt x="115" y="179"/>
                </a:cubicBezTo>
                <a:cubicBezTo>
                  <a:pt x="115" y="180"/>
                  <a:pt x="114" y="181"/>
                  <a:pt x="114" y="181"/>
                </a:cubicBezTo>
                <a:cubicBezTo>
                  <a:pt x="114" y="181"/>
                  <a:pt x="114" y="181"/>
                  <a:pt x="114" y="181"/>
                </a:cubicBezTo>
                <a:cubicBezTo>
                  <a:pt x="114" y="181"/>
                  <a:pt x="113" y="181"/>
                  <a:pt x="113" y="181"/>
                </a:cubicBezTo>
                <a:cubicBezTo>
                  <a:pt x="113" y="181"/>
                  <a:pt x="113" y="181"/>
                  <a:pt x="113" y="180"/>
                </a:cubicBezTo>
                <a:cubicBezTo>
                  <a:pt x="113" y="180"/>
                  <a:pt x="113" y="180"/>
                  <a:pt x="113" y="179"/>
                </a:cubicBezTo>
                <a:cubicBezTo>
                  <a:pt x="113" y="179"/>
                  <a:pt x="113" y="179"/>
                  <a:pt x="113" y="178"/>
                </a:cubicBezTo>
                <a:cubicBezTo>
                  <a:pt x="113" y="177"/>
                  <a:pt x="109" y="176"/>
                  <a:pt x="108" y="176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09" y="177"/>
                  <a:pt x="109" y="178"/>
                  <a:pt x="109" y="178"/>
                </a:cubicBezTo>
                <a:cubicBezTo>
                  <a:pt x="109" y="179"/>
                  <a:pt x="109" y="179"/>
                  <a:pt x="109" y="179"/>
                </a:cubicBezTo>
                <a:cubicBezTo>
                  <a:pt x="109" y="179"/>
                  <a:pt x="108" y="179"/>
                  <a:pt x="108" y="179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08" y="179"/>
                  <a:pt x="107" y="178"/>
                  <a:pt x="107" y="178"/>
                </a:cubicBezTo>
                <a:cubicBezTo>
                  <a:pt x="106" y="178"/>
                  <a:pt x="105" y="177"/>
                  <a:pt x="103" y="177"/>
                </a:cubicBezTo>
                <a:cubicBezTo>
                  <a:pt x="102" y="177"/>
                  <a:pt x="101" y="177"/>
                  <a:pt x="101" y="176"/>
                </a:cubicBezTo>
                <a:cubicBezTo>
                  <a:pt x="100" y="177"/>
                  <a:pt x="100" y="177"/>
                  <a:pt x="100" y="177"/>
                </a:cubicBezTo>
                <a:cubicBezTo>
                  <a:pt x="100" y="178"/>
                  <a:pt x="101" y="179"/>
                  <a:pt x="101" y="179"/>
                </a:cubicBezTo>
                <a:cubicBezTo>
                  <a:pt x="101" y="180"/>
                  <a:pt x="107" y="186"/>
                  <a:pt x="108" y="187"/>
                </a:cubicBezTo>
                <a:cubicBezTo>
                  <a:pt x="109" y="187"/>
                  <a:pt x="110" y="189"/>
                  <a:pt x="111" y="190"/>
                </a:cubicBezTo>
                <a:cubicBezTo>
                  <a:pt x="112" y="191"/>
                  <a:pt x="113" y="192"/>
                  <a:pt x="114" y="192"/>
                </a:cubicBezTo>
                <a:cubicBezTo>
                  <a:pt x="114" y="192"/>
                  <a:pt x="115" y="192"/>
                  <a:pt x="115" y="192"/>
                </a:cubicBezTo>
                <a:cubicBezTo>
                  <a:pt x="116" y="192"/>
                  <a:pt x="117" y="192"/>
                  <a:pt x="118" y="192"/>
                </a:cubicBezTo>
                <a:cubicBezTo>
                  <a:pt x="119" y="192"/>
                  <a:pt x="121" y="191"/>
                  <a:pt x="122" y="190"/>
                </a:cubicBezTo>
                <a:cubicBezTo>
                  <a:pt x="123" y="190"/>
                  <a:pt x="123" y="190"/>
                  <a:pt x="124" y="190"/>
                </a:cubicBezTo>
                <a:cubicBezTo>
                  <a:pt x="125" y="190"/>
                  <a:pt x="125" y="190"/>
                  <a:pt x="126" y="191"/>
                </a:cubicBezTo>
                <a:cubicBezTo>
                  <a:pt x="126" y="191"/>
                  <a:pt x="127" y="191"/>
                  <a:pt x="127" y="191"/>
                </a:cubicBezTo>
                <a:cubicBezTo>
                  <a:pt x="128" y="190"/>
                  <a:pt x="130" y="189"/>
                  <a:pt x="131" y="189"/>
                </a:cubicBezTo>
                <a:cubicBezTo>
                  <a:pt x="132" y="189"/>
                  <a:pt x="133" y="190"/>
                  <a:pt x="134" y="190"/>
                </a:cubicBezTo>
                <a:cubicBezTo>
                  <a:pt x="134" y="190"/>
                  <a:pt x="134" y="190"/>
                  <a:pt x="134" y="191"/>
                </a:cubicBezTo>
                <a:cubicBezTo>
                  <a:pt x="135" y="191"/>
                  <a:pt x="136" y="192"/>
                  <a:pt x="137" y="193"/>
                </a:cubicBezTo>
                <a:cubicBezTo>
                  <a:pt x="138" y="194"/>
                  <a:pt x="138" y="195"/>
                  <a:pt x="138" y="195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38" y="196"/>
                  <a:pt x="137" y="196"/>
                  <a:pt x="137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96"/>
                  <a:pt x="136" y="196"/>
                  <a:pt x="136" y="196"/>
                </a:cubicBezTo>
                <a:cubicBezTo>
                  <a:pt x="136" y="196"/>
                  <a:pt x="136" y="197"/>
                  <a:pt x="136" y="197"/>
                </a:cubicBezTo>
                <a:cubicBezTo>
                  <a:pt x="136" y="197"/>
                  <a:pt x="136" y="198"/>
                  <a:pt x="136" y="198"/>
                </a:cubicBezTo>
                <a:cubicBezTo>
                  <a:pt x="135" y="199"/>
                  <a:pt x="135" y="199"/>
                  <a:pt x="134" y="199"/>
                </a:cubicBezTo>
                <a:cubicBezTo>
                  <a:pt x="134" y="200"/>
                  <a:pt x="134" y="200"/>
                  <a:pt x="134" y="201"/>
                </a:cubicBezTo>
                <a:cubicBezTo>
                  <a:pt x="134" y="201"/>
                  <a:pt x="133" y="201"/>
                  <a:pt x="133" y="201"/>
                </a:cubicBezTo>
                <a:cubicBezTo>
                  <a:pt x="133" y="201"/>
                  <a:pt x="133" y="201"/>
                  <a:pt x="133" y="201"/>
                </a:cubicBezTo>
                <a:cubicBezTo>
                  <a:pt x="133" y="201"/>
                  <a:pt x="133" y="201"/>
                  <a:pt x="133" y="201"/>
                </a:cubicBezTo>
                <a:cubicBezTo>
                  <a:pt x="132" y="199"/>
                  <a:pt x="131" y="199"/>
                  <a:pt x="131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1" y="199"/>
                  <a:pt x="131" y="200"/>
                  <a:pt x="131" y="200"/>
                </a:cubicBezTo>
                <a:cubicBezTo>
                  <a:pt x="131" y="200"/>
                  <a:pt x="131" y="201"/>
                  <a:pt x="130" y="201"/>
                </a:cubicBezTo>
                <a:cubicBezTo>
                  <a:pt x="130" y="201"/>
                  <a:pt x="130" y="201"/>
                  <a:pt x="130" y="201"/>
                </a:cubicBezTo>
                <a:cubicBezTo>
                  <a:pt x="130" y="201"/>
                  <a:pt x="130" y="201"/>
                  <a:pt x="130" y="201"/>
                </a:cubicBezTo>
                <a:cubicBezTo>
                  <a:pt x="129" y="201"/>
                  <a:pt x="129" y="201"/>
                  <a:pt x="128" y="201"/>
                </a:cubicBezTo>
                <a:cubicBezTo>
                  <a:pt x="128" y="201"/>
                  <a:pt x="127" y="200"/>
                  <a:pt x="127" y="200"/>
                </a:cubicBezTo>
                <a:cubicBezTo>
                  <a:pt x="127" y="200"/>
                  <a:pt x="126" y="200"/>
                  <a:pt x="126" y="200"/>
                </a:cubicBezTo>
                <a:cubicBezTo>
                  <a:pt x="126" y="201"/>
                  <a:pt x="126" y="201"/>
                  <a:pt x="126" y="201"/>
                </a:cubicBezTo>
                <a:cubicBezTo>
                  <a:pt x="126" y="201"/>
                  <a:pt x="126" y="201"/>
                  <a:pt x="125" y="201"/>
                </a:cubicBezTo>
                <a:cubicBezTo>
                  <a:pt x="125" y="201"/>
                  <a:pt x="125" y="202"/>
                  <a:pt x="124" y="202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4" y="202"/>
                  <a:pt x="124" y="202"/>
                  <a:pt x="124" y="202"/>
                </a:cubicBezTo>
                <a:cubicBezTo>
                  <a:pt x="123" y="202"/>
                  <a:pt x="122" y="202"/>
                  <a:pt x="122" y="202"/>
                </a:cubicBezTo>
                <a:cubicBezTo>
                  <a:pt x="122" y="202"/>
                  <a:pt x="122" y="202"/>
                  <a:pt x="122" y="202"/>
                </a:cubicBezTo>
                <a:cubicBezTo>
                  <a:pt x="122" y="202"/>
                  <a:pt x="122" y="202"/>
                  <a:pt x="122" y="202"/>
                </a:cubicBezTo>
                <a:cubicBezTo>
                  <a:pt x="122" y="202"/>
                  <a:pt x="122" y="202"/>
                  <a:pt x="122" y="202"/>
                </a:cubicBezTo>
                <a:cubicBezTo>
                  <a:pt x="121" y="202"/>
                  <a:pt x="121" y="202"/>
                  <a:pt x="121" y="202"/>
                </a:cubicBezTo>
                <a:cubicBezTo>
                  <a:pt x="120" y="202"/>
                  <a:pt x="119" y="202"/>
                  <a:pt x="119" y="202"/>
                </a:cubicBezTo>
                <a:cubicBezTo>
                  <a:pt x="119" y="202"/>
                  <a:pt x="118" y="202"/>
                  <a:pt x="118" y="202"/>
                </a:cubicBezTo>
                <a:cubicBezTo>
                  <a:pt x="116" y="202"/>
                  <a:pt x="116" y="202"/>
                  <a:pt x="115" y="203"/>
                </a:cubicBezTo>
                <a:cubicBezTo>
                  <a:pt x="115" y="203"/>
                  <a:pt x="115" y="203"/>
                  <a:pt x="115" y="203"/>
                </a:cubicBezTo>
                <a:cubicBezTo>
                  <a:pt x="115" y="203"/>
                  <a:pt x="115" y="203"/>
                  <a:pt x="115" y="203"/>
                </a:cubicBezTo>
                <a:cubicBezTo>
                  <a:pt x="114" y="203"/>
                  <a:pt x="114" y="203"/>
                  <a:pt x="114" y="203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2" y="203"/>
                  <a:pt x="112" y="203"/>
                  <a:pt x="111" y="202"/>
                </a:cubicBezTo>
                <a:cubicBezTo>
                  <a:pt x="111" y="202"/>
                  <a:pt x="111" y="202"/>
                  <a:pt x="111" y="202"/>
                </a:cubicBezTo>
                <a:cubicBezTo>
                  <a:pt x="111" y="202"/>
                  <a:pt x="111" y="202"/>
                  <a:pt x="111" y="202"/>
                </a:cubicBezTo>
                <a:cubicBezTo>
                  <a:pt x="110" y="202"/>
                  <a:pt x="110" y="202"/>
                  <a:pt x="109" y="202"/>
                </a:cubicBezTo>
                <a:cubicBezTo>
                  <a:pt x="108" y="201"/>
                  <a:pt x="106" y="199"/>
                  <a:pt x="105" y="198"/>
                </a:cubicBezTo>
                <a:cubicBezTo>
                  <a:pt x="104" y="197"/>
                  <a:pt x="101" y="196"/>
                  <a:pt x="99" y="194"/>
                </a:cubicBezTo>
                <a:cubicBezTo>
                  <a:pt x="97" y="193"/>
                  <a:pt x="95" y="192"/>
                  <a:pt x="93" y="191"/>
                </a:cubicBezTo>
                <a:cubicBezTo>
                  <a:pt x="92" y="190"/>
                  <a:pt x="91" y="190"/>
                  <a:pt x="90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89" y="188"/>
                  <a:pt x="88" y="187"/>
                  <a:pt x="88" y="187"/>
                </a:cubicBezTo>
                <a:cubicBezTo>
                  <a:pt x="87" y="187"/>
                  <a:pt x="87" y="187"/>
                  <a:pt x="86" y="187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85" y="187"/>
                  <a:pt x="84" y="187"/>
                  <a:pt x="84" y="187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3" y="187"/>
                  <a:pt x="83" y="187"/>
                  <a:pt x="82" y="187"/>
                </a:cubicBezTo>
                <a:cubicBezTo>
                  <a:pt x="81" y="187"/>
                  <a:pt x="81" y="187"/>
                  <a:pt x="80" y="186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79" y="186"/>
                  <a:pt x="78" y="186"/>
                  <a:pt x="78" y="185"/>
                </a:cubicBezTo>
                <a:cubicBezTo>
                  <a:pt x="78" y="185"/>
                  <a:pt x="78" y="185"/>
                  <a:pt x="78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5" y="185"/>
                  <a:pt x="74" y="184"/>
                  <a:pt x="73" y="183"/>
                </a:cubicBezTo>
                <a:cubicBezTo>
                  <a:pt x="73" y="183"/>
                  <a:pt x="73" y="183"/>
                  <a:pt x="72" y="183"/>
                </a:cubicBezTo>
                <a:cubicBezTo>
                  <a:pt x="72" y="183"/>
                  <a:pt x="71" y="183"/>
                  <a:pt x="71" y="184"/>
                </a:cubicBezTo>
                <a:cubicBezTo>
                  <a:pt x="70" y="184"/>
                  <a:pt x="70" y="184"/>
                  <a:pt x="70" y="184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0" y="183"/>
                  <a:pt x="70" y="182"/>
                  <a:pt x="71" y="181"/>
                </a:cubicBezTo>
                <a:cubicBezTo>
                  <a:pt x="71" y="181"/>
                  <a:pt x="72" y="180"/>
                  <a:pt x="73" y="180"/>
                </a:cubicBezTo>
                <a:cubicBezTo>
                  <a:pt x="73" y="180"/>
                  <a:pt x="74" y="181"/>
                  <a:pt x="75" y="181"/>
                </a:cubicBezTo>
                <a:cubicBezTo>
                  <a:pt x="75" y="181"/>
                  <a:pt x="76" y="181"/>
                  <a:pt x="76" y="181"/>
                </a:cubicBezTo>
                <a:cubicBezTo>
                  <a:pt x="77" y="181"/>
                  <a:pt x="77" y="181"/>
                  <a:pt x="78" y="180"/>
                </a:cubicBezTo>
                <a:cubicBezTo>
                  <a:pt x="81" y="179"/>
                  <a:pt x="83" y="175"/>
                  <a:pt x="83" y="174"/>
                </a:cubicBezTo>
                <a:cubicBezTo>
                  <a:pt x="83" y="173"/>
                  <a:pt x="84" y="173"/>
                  <a:pt x="84" y="171"/>
                </a:cubicBezTo>
                <a:cubicBezTo>
                  <a:pt x="84" y="170"/>
                  <a:pt x="83" y="169"/>
                  <a:pt x="82" y="168"/>
                </a:cubicBezTo>
                <a:cubicBezTo>
                  <a:pt x="81" y="166"/>
                  <a:pt x="79" y="165"/>
                  <a:pt x="77" y="164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7" y="164"/>
                  <a:pt x="77" y="164"/>
                  <a:pt x="76" y="164"/>
                </a:cubicBezTo>
                <a:cubicBezTo>
                  <a:pt x="74" y="163"/>
                  <a:pt x="67" y="162"/>
                  <a:pt x="63" y="158"/>
                </a:cubicBezTo>
                <a:cubicBezTo>
                  <a:pt x="63" y="158"/>
                  <a:pt x="63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1" y="156"/>
                  <a:pt x="60" y="155"/>
                  <a:pt x="59" y="154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3"/>
                  <a:pt x="58" y="152"/>
                  <a:pt x="58" y="152"/>
                </a:cubicBezTo>
                <a:cubicBezTo>
                  <a:pt x="58" y="153"/>
                  <a:pt x="59" y="155"/>
                  <a:pt x="59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9" y="159"/>
                  <a:pt x="58" y="160"/>
                  <a:pt x="58" y="161"/>
                </a:cubicBezTo>
                <a:cubicBezTo>
                  <a:pt x="58" y="161"/>
                  <a:pt x="58" y="161"/>
                  <a:pt x="58" y="162"/>
                </a:cubicBezTo>
                <a:cubicBezTo>
                  <a:pt x="58" y="162"/>
                  <a:pt x="58" y="162"/>
                  <a:pt x="58" y="162"/>
                </a:cubicBezTo>
                <a:cubicBezTo>
                  <a:pt x="58" y="162"/>
                  <a:pt x="59" y="166"/>
                  <a:pt x="59" y="167"/>
                </a:cubicBezTo>
                <a:cubicBezTo>
                  <a:pt x="59" y="167"/>
                  <a:pt x="59" y="168"/>
                  <a:pt x="59" y="168"/>
                </a:cubicBezTo>
                <a:cubicBezTo>
                  <a:pt x="59" y="170"/>
                  <a:pt x="59" y="171"/>
                  <a:pt x="58" y="172"/>
                </a:cubicBezTo>
                <a:cubicBezTo>
                  <a:pt x="58" y="174"/>
                  <a:pt x="57" y="175"/>
                  <a:pt x="56" y="177"/>
                </a:cubicBezTo>
                <a:cubicBezTo>
                  <a:pt x="55" y="178"/>
                  <a:pt x="54" y="180"/>
                  <a:pt x="53" y="181"/>
                </a:cubicBezTo>
                <a:cubicBezTo>
                  <a:pt x="53" y="181"/>
                  <a:pt x="53" y="181"/>
                  <a:pt x="53" y="181"/>
                </a:cubicBezTo>
                <a:cubicBezTo>
                  <a:pt x="53" y="181"/>
                  <a:pt x="52" y="182"/>
                  <a:pt x="52" y="182"/>
                </a:cubicBezTo>
                <a:cubicBezTo>
                  <a:pt x="52" y="183"/>
                  <a:pt x="52" y="184"/>
                  <a:pt x="52" y="185"/>
                </a:cubicBezTo>
                <a:cubicBezTo>
                  <a:pt x="52" y="185"/>
                  <a:pt x="52" y="185"/>
                  <a:pt x="52" y="185"/>
                </a:cubicBezTo>
                <a:cubicBezTo>
                  <a:pt x="51" y="186"/>
                  <a:pt x="52" y="187"/>
                  <a:pt x="52" y="188"/>
                </a:cubicBezTo>
                <a:cubicBezTo>
                  <a:pt x="53" y="188"/>
                  <a:pt x="54" y="188"/>
                  <a:pt x="54" y="188"/>
                </a:cubicBezTo>
                <a:cubicBezTo>
                  <a:pt x="54" y="188"/>
                  <a:pt x="54" y="188"/>
                  <a:pt x="55" y="188"/>
                </a:cubicBezTo>
                <a:cubicBezTo>
                  <a:pt x="55" y="188"/>
                  <a:pt x="55" y="188"/>
                  <a:pt x="55" y="189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9"/>
                  <a:pt x="54" y="190"/>
                  <a:pt x="53" y="19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1" y="190"/>
                  <a:pt x="50" y="190"/>
                  <a:pt x="49" y="189"/>
                </a:cubicBezTo>
                <a:cubicBezTo>
                  <a:pt x="49" y="189"/>
                  <a:pt x="49" y="190"/>
                  <a:pt x="49" y="190"/>
                </a:cubicBezTo>
                <a:cubicBezTo>
                  <a:pt x="48" y="191"/>
                  <a:pt x="47" y="193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2" y="193"/>
                  <a:pt x="41" y="192"/>
                  <a:pt x="41" y="191"/>
                </a:cubicBezTo>
                <a:cubicBezTo>
                  <a:pt x="41" y="191"/>
                  <a:pt x="41" y="191"/>
                  <a:pt x="41" y="191"/>
                </a:cubicBezTo>
                <a:cubicBezTo>
                  <a:pt x="41" y="190"/>
                  <a:pt x="41" y="190"/>
                  <a:pt x="42" y="190"/>
                </a:cubicBezTo>
                <a:cubicBezTo>
                  <a:pt x="42" y="191"/>
                  <a:pt x="43" y="191"/>
                  <a:pt x="43" y="191"/>
                </a:cubicBezTo>
                <a:cubicBezTo>
                  <a:pt x="44" y="191"/>
                  <a:pt x="44" y="191"/>
                  <a:pt x="44" y="190"/>
                </a:cubicBezTo>
                <a:cubicBezTo>
                  <a:pt x="45" y="190"/>
                  <a:pt x="45" y="189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7"/>
                  <a:pt x="46" y="187"/>
                </a:cubicBezTo>
                <a:cubicBezTo>
                  <a:pt x="45" y="188"/>
                  <a:pt x="44" y="188"/>
                  <a:pt x="44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88"/>
                  <a:pt x="43" y="188"/>
                  <a:pt x="43" y="188"/>
                </a:cubicBezTo>
                <a:cubicBezTo>
                  <a:pt x="43" y="188"/>
                  <a:pt x="43" y="188"/>
                  <a:pt x="44" y="187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87"/>
                  <a:pt x="44" y="186"/>
                  <a:pt x="44" y="186"/>
                </a:cubicBezTo>
                <a:cubicBezTo>
                  <a:pt x="44" y="186"/>
                  <a:pt x="44" y="186"/>
                  <a:pt x="44" y="185"/>
                </a:cubicBezTo>
                <a:cubicBezTo>
                  <a:pt x="44" y="184"/>
                  <a:pt x="43" y="182"/>
                  <a:pt x="42" y="179"/>
                </a:cubicBezTo>
                <a:cubicBezTo>
                  <a:pt x="41" y="179"/>
                  <a:pt x="38" y="178"/>
                  <a:pt x="35" y="177"/>
                </a:cubicBezTo>
                <a:cubicBezTo>
                  <a:pt x="35" y="177"/>
                  <a:pt x="35" y="177"/>
                  <a:pt x="35" y="177"/>
                </a:cubicBezTo>
                <a:cubicBezTo>
                  <a:pt x="34" y="176"/>
                  <a:pt x="32" y="176"/>
                  <a:pt x="31" y="176"/>
                </a:cubicBezTo>
                <a:cubicBezTo>
                  <a:pt x="31" y="176"/>
                  <a:pt x="31" y="176"/>
                  <a:pt x="31" y="176"/>
                </a:cubicBezTo>
                <a:cubicBezTo>
                  <a:pt x="31" y="176"/>
                  <a:pt x="30" y="175"/>
                  <a:pt x="30" y="175"/>
                </a:cubicBezTo>
                <a:cubicBezTo>
                  <a:pt x="30" y="175"/>
                  <a:pt x="29" y="175"/>
                  <a:pt x="29" y="175"/>
                </a:cubicBezTo>
                <a:cubicBezTo>
                  <a:pt x="28" y="175"/>
                  <a:pt x="28" y="176"/>
                  <a:pt x="2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6" y="176"/>
                  <a:pt x="25" y="177"/>
                  <a:pt x="25" y="178"/>
                </a:cubicBezTo>
                <a:cubicBezTo>
                  <a:pt x="25" y="178"/>
                  <a:pt x="25" y="179"/>
                  <a:pt x="24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24" y="181"/>
                  <a:pt x="24" y="181"/>
                  <a:pt x="23" y="182"/>
                </a:cubicBezTo>
                <a:cubicBezTo>
                  <a:pt x="23" y="182"/>
                  <a:pt x="23" y="182"/>
                  <a:pt x="23" y="182"/>
                </a:cubicBezTo>
                <a:cubicBezTo>
                  <a:pt x="23" y="183"/>
                  <a:pt x="23" y="183"/>
                  <a:pt x="23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2" y="185"/>
                  <a:pt x="22" y="185"/>
                  <a:pt x="22" y="186"/>
                </a:cubicBezTo>
                <a:cubicBezTo>
                  <a:pt x="22" y="186"/>
                  <a:pt x="22" y="186"/>
                  <a:pt x="22" y="186"/>
                </a:cubicBezTo>
                <a:cubicBezTo>
                  <a:pt x="21" y="189"/>
                  <a:pt x="20" y="191"/>
                  <a:pt x="19" y="193"/>
                </a:cubicBezTo>
                <a:cubicBezTo>
                  <a:pt x="19" y="193"/>
                  <a:pt x="19" y="193"/>
                  <a:pt x="19" y="193"/>
                </a:cubicBezTo>
                <a:cubicBezTo>
                  <a:pt x="19" y="194"/>
                  <a:pt x="19" y="195"/>
                  <a:pt x="19" y="195"/>
                </a:cubicBezTo>
                <a:cubicBezTo>
                  <a:pt x="19" y="196"/>
                  <a:pt x="19" y="196"/>
                  <a:pt x="19" y="197"/>
                </a:cubicBezTo>
                <a:cubicBezTo>
                  <a:pt x="19" y="198"/>
                  <a:pt x="19" y="199"/>
                  <a:pt x="20" y="200"/>
                </a:cubicBezTo>
                <a:cubicBezTo>
                  <a:pt x="21" y="200"/>
                  <a:pt x="24" y="202"/>
                  <a:pt x="25" y="202"/>
                </a:cubicBezTo>
                <a:cubicBezTo>
                  <a:pt x="26" y="203"/>
                  <a:pt x="28" y="205"/>
                  <a:pt x="29" y="205"/>
                </a:cubicBezTo>
                <a:cubicBezTo>
                  <a:pt x="30" y="205"/>
                  <a:pt x="31" y="206"/>
                  <a:pt x="32" y="207"/>
                </a:cubicBezTo>
                <a:cubicBezTo>
                  <a:pt x="32" y="207"/>
                  <a:pt x="33" y="207"/>
                  <a:pt x="34" y="207"/>
                </a:cubicBezTo>
                <a:cubicBezTo>
                  <a:pt x="35" y="208"/>
                  <a:pt x="35" y="210"/>
                  <a:pt x="35" y="211"/>
                </a:cubicBezTo>
                <a:cubicBezTo>
                  <a:pt x="35" y="211"/>
                  <a:pt x="35" y="212"/>
                  <a:pt x="35" y="212"/>
                </a:cubicBezTo>
                <a:cubicBezTo>
                  <a:pt x="35" y="212"/>
                  <a:pt x="35" y="213"/>
                  <a:pt x="35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5"/>
                  <a:pt x="34" y="216"/>
                  <a:pt x="34" y="216"/>
                </a:cubicBezTo>
                <a:cubicBezTo>
                  <a:pt x="34" y="217"/>
                  <a:pt x="34" y="217"/>
                  <a:pt x="34" y="217"/>
                </a:cubicBezTo>
                <a:cubicBezTo>
                  <a:pt x="34" y="217"/>
                  <a:pt x="34" y="218"/>
                  <a:pt x="33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2" y="217"/>
                  <a:pt x="30" y="216"/>
                  <a:pt x="30" y="216"/>
                </a:cubicBezTo>
                <a:cubicBezTo>
                  <a:pt x="29" y="216"/>
                  <a:pt x="29" y="217"/>
                  <a:pt x="29" y="217"/>
                </a:cubicBezTo>
                <a:cubicBezTo>
                  <a:pt x="29" y="217"/>
                  <a:pt x="29" y="217"/>
                  <a:pt x="29" y="217"/>
                </a:cubicBezTo>
                <a:cubicBezTo>
                  <a:pt x="29" y="217"/>
                  <a:pt x="29" y="217"/>
                  <a:pt x="29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8" y="217"/>
                  <a:pt x="28" y="217"/>
                </a:cubicBezTo>
                <a:cubicBezTo>
                  <a:pt x="28" y="217"/>
                  <a:pt x="27" y="217"/>
                  <a:pt x="27" y="217"/>
                </a:cubicBezTo>
                <a:cubicBezTo>
                  <a:pt x="27" y="217"/>
                  <a:pt x="26" y="216"/>
                  <a:pt x="25" y="215"/>
                </a:cubicBezTo>
                <a:cubicBezTo>
                  <a:pt x="24" y="214"/>
                  <a:pt x="24" y="214"/>
                  <a:pt x="23" y="214"/>
                </a:cubicBezTo>
                <a:cubicBezTo>
                  <a:pt x="23" y="214"/>
                  <a:pt x="23" y="214"/>
                  <a:pt x="23" y="214"/>
                </a:cubicBezTo>
                <a:cubicBezTo>
                  <a:pt x="22" y="216"/>
                  <a:pt x="21" y="216"/>
                  <a:pt x="21" y="216"/>
                </a:cubicBezTo>
                <a:cubicBezTo>
                  <a:pt x="21" y="216"/>
                  <a:pt x="21" y="216"/>
                  <a:pt x="21" y="216"/>
                </a:cubicBezTo>
                <a:cubicBezTo>
                  <a:pt x="21" y="216"/>
                  <a:pt x="21" y="216"/>
                  <a:pt x="21" y="216"/>
                </a:cubicBezTo>
                <a:cubicBezTo>
                  <a:pt x="21" y="216"/>
                  <a:pt x="21" y="216"/>
                  <a:pt x="21" y="216"/>
                </a:cubicBezTo>
                <a:cubicBezTo>
                  <a:pt x="21" y="216"/>
                  <a:pt x="20" y="215"/>
                  <a:pt x="18" y="214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16" y="214"/>
                  <a:pt x="14" y="213"/>
                  <a:pt x="13" y="213"/>
                </a:cubicBezTo>
                <a:cubicBezTo>
                  <a:pt x="13" y="212"/>
                  <a:pt x="11" y="212"/>
                  <a:pt x="11" y="209"/>
                </a:cubicBezTo>
                <a:cubicBezTo>
                  <a:pt x="11" y="208"/>
                  <a:pt x="11" y="207"/>
                  <a:pt x="10" y="206"/>
                </a:cubicBezTo>
                <a:cubicBezTo>
                  <a:pt x="10" y="205"/>
                  <a:pt x="8" y="202"/>
                  <a:pt x="8" y="200"/>
                </a:cubicBezTo>
                <a:cubicBezTo>
                  <a:pt x="7" y="199"/>
                  <a:pt x="7" y="199"/>
                  <a:pt x="7" y="198"/>
                </a:cubicBezTo>
                <a:cubicBezTo>
                  <a:pt x="7" y="197"/>
                  <a:pt x="8" y="195"/>
                  <a:pt x="8" y="193"/>
                </a:cubicBezTo>
                <a:cubicBezTo>
                  <a:pt x="8" y="190"/>
                  <a:pt x="9" y="189"/>
                  <a:pt x="9" y="186"/>
                </a:cubicBezTo>
                <a:cubicBezTo>
                  <a:pt x="10" y="182"/>
                  <a:pt x="10" y="180"/>
                  <a:pt x="10" y="178"/>
                </a:cubicBezTo>
                <a:cubicBezTo>
                  <a:pt x="10" y="177"/>
                  <a:pt x="10" y="176"/>
                  <a:pt x="10" y="176"/>
                </a:cubicBezTo>
                <a:cubicBezTo>
                  <a:pt x="10" y="175"/>
                  <a:pt x="10" y="174"/>
                  <a:pt x="10" y="174"/>
                </a:cubicBezTo>
                <a:cubicBezTo>
                  <a:pt x="10" y="173"/>
                  <a:pt x="10" y="172"/>
                  <a:pt x="9" y="172"/>
                </a:cubicBezTo>
                <a:cubicBezTo>
                  <a:pt x="9" y="172"/>
                  <a:pt x="8" y="172"/>
                  <a:pt x="8" y="172"/>
                </a:cubicBezTo>
                <a:cubicBezTo>
                  <a:pt x="7" y="172"/>
                  <a:pt x="7" y="172"/>
                  <a:pt x="7" y="172"/>
                </a:cubicBezTo>
                <a:cubicBezTo>
                  <a:pt x="7" y="172"/>
                  <a:pt x="6" y="172"/>
                  <a:pt x="6" y="172"/>
                </a:cubicBezTo>
                <a:cubicBezTo>
                  <a:pt x="6" y="172"/>
                  <a:pt x="6" y="171"/>
                  <a:pt x="6" y="171"/>
                </a:cubicBezTo>
                <a:cubicBezTo>
                  <a:pt x="6" y="171"/>
                  <a:pt x="7" y="170"/>
                  <a:pt x="8" y="170"/>
                </a:cubicBezTo>
                <a:cubicBezTo>
                  <a:pt x="9" y="170"/>
                  <a:pt x="9" y="170"/>
                  <a:pt x="10" y="170"/>
                </a:cubicBezTo>
                <a:cubicBezTo>
                  <a:pt x="9" y="170"/>
                  <a:pt x="9" y="170"/>
                  <a:pt x="9" y="170"/>
                </a:cubicBezTo>
                <a:cubicBezTo>
                  <a:pt x="9" y="169"/>
                  <a:pt x="8" y="169"/>
                  <a:pt x="8" y="168"/>
                </a:cubicBezTo>
                <a:cubicBezTo>
                  <a:pt x="8" y="168"/>
                  <a:pt x="7" y="167"/>
                  <a:pt x="7" y="167"/>
                </a:cubicBezTo>
                <a:cubicBezTo>
                  <a:pt x="7" y="167"/>
                  <a:pt x="8" y="166"/>
                  <a:pt x="8" y="166"/>
                </a:cubicBezTo>
                <a:cubicBezTo>
                  <a:pt x="7" y="165"/>
                  <a:pt x="7" y="164"/>
                  <a:pt x="7" y="164"/>
                </a:cubicBezTo>
                <a:cubicBezTo>
                  <a:pt x="7" y="162"/>
                  <a:pt x="8" y="161"/>
                  <a:pt x="8" y="161"/>
                </a:cubicBezTo>
                <a:cubicBezTo>
                  <a:pt x="8" y="160"/>
                  <a:pt x="8" y="160"/>
                  <a:pt x="9" y="160"/>
                </a:cubicBezTo>
                <a:cubicBezTo>
                  <a:pt x="9" y="158"/>
                  <a:pt x="11" y="157"/>
                  <a:pt x="12" y="157"/>
                </a:cubicBezTo>
                <a:cubicBezTo>
                  <a:pt x="12" y="157"/>
                  <a:pt x="12" y="157"/>
                  <a:pt x="12" y="157"/>
                </a:cubicBezTo>
                <a:cubicBezTo>
                  <a:pt x="12" y="157"/>
                  <a:pt x="13" y="158"/>
                  <a:pt x="13" y="158"/>
                </a:cubicBezTo>
                <a:cubicBezTo>
                  <a:pt x="13" y="158"/>
                  <a:pt x="13" y="158"/>
                  <a:pt x="12" y="158"/>
                </a:cubicBezTo>
                <a:cubicBezTo>
                  <a:pt x="12" y="158"/>
                  <a:pt x="12" y="159"/>
                  <a:pt x="12" y="160"/>
                </a:cubicBezTo>
                <a:cubicBezTo>
                  <a:pt x="12" y="160"/>
                  <a:pt x="12" y="160"/>
                  <a:pt x="12" y="161"/>
                </a:cubicBezTo>
                <a:cubicBezTo>
                  <a:pt x="12" y="161"/>
                  <a:pt x="13" y="161"/>
                  <a:pt x="14" y="161"/>
                </a:cubicBezTo>
                <a:cubicBezTo>
                  <a:pt x="15" y="161"/>
                  <a:pt x="16" y="161"/>
                  <a:pt x="17" y="161"/>
                </a:cubicBezTo>
                <a:cubicBezTo>
                  <a:pt x="18" y="161"/>
                  <a:pt x="20" y="161"/>
                  <a:pt x="22" y="161"/>
                </a:cubicBezTo>
                <a:cubicBezTo>
                  <a:pt x="23" y="161"/>
                  <a:pt x="24" y="161"/>
                  <a:pt x="24" y="161"/>
                </a:cubicBezTo>
                <a:cubicBezTo>
                  <a:pt x="25" y="161"/>
                  <a:pt x="25" y="161"/>
                  <a:pt x="25" y="161"/>
                </a:cubicBezTo>
                <a:cubicBezTo>
                  <a:pt x="26" y="161"/>
                  <a:pt x="26" y="161"/>
                  <a:pt x="27" y="160"/>
                </a:cubicBezTo>
                <a:cubicBezTo>
                  <a:pt x="28" y="160"/>
                  <a:pt x="29" y="159"/>
                  <a:pt x="29" y="159"/>
                </a:cubicBezTo>
                <a:cubicBezTo>
                  <a:pt x="29" y="158"/>
                  <a:pt x="29" y="157"/>
                  <a:pt x="29" y="157"/>
                </a:cubicBezTo>
                <a:cubicBezTo>
                  <a:pt x="30" y="156"/>
                  <a:pt x="30" y="155"/>
                  <a:pt x="30" y="153"/>
                </a:cubicBezTo>
                <a:cubicBezTo>
                  <a:pt x="30" y="150"/>
                  <a:pt x="30" y="147"/>
                  <a:pt x="30" y="144"/>
                </a:cubicBezTo>
                <a:cubicBezTo>
                  <a:pt x="29" y="146"/>
                  <a:pt x="27" y="147"/>
                  <a:pt x="25" y="147"/>
                </a:cubicBezTo>
                <a:cubicBezTo>
                  <a:pt x="22" y="148"/>
                  <a:pt x="20" y="148"/>
                  <a:pt x="19" y="148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16" y="148"/>
                  <a:pt x="14" y="148"/>
                  <a:pt x="12" y="147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1" y="146"/>
                  <a:pt x="11" y="146"/>
                  <a:pt x="10" y="146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10" y="146"/>
                  <a:pt x="10" y="146"/>
                  <a:pt x="10" y="146"/>
                </a:cubicBezTo>
                <a:cubicBezTo>
                  <a:pt x="8" y="144"/>
                  <a:pt x="8" y="144"/>
                  <a:pt x="7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7" y="142"/>
                  <a:pt x="7" y="142"/>
                  <a:pt x="6" y="142"/>
                </a:cubicBezTo>
                <a:cubicBezTo>
                  <a:pt x="5" y="139"/>
                  <a:pt x="4" y="136"/>
                  <a:pt x="4" y="133"/>
                </a:cubicBezTo>
                <a:cubicBezTo>
                  <a:pt x="4" y="130"/>
                  <a:pt x="5" y="126"/>
                  <a:pt x="8" y="120"/>
                </a:cubicBezTo>
                <a:cubicBezTo>
                  <a:pt x="10" y="116"/>
                  <a:pt x="14" y="112"/>
                  <a:pt x="18" y="109"/>
                </a:cubicBezTo>
                <a:cubicBezTo>
                  <a:pt x="20" y="107"/>
                  <a:pt x="28" y="101"/>
                  <a:pt x="32" y="98"/>
                </a:cubicBezTo>
                <a:cubicBezTo>
                  <a:pt x="35" y="95"/>
                  <a:pt x="37" y="93"/>
                  <a:pt x="39" y="91"/>
                </a:cubicBezTo>
                <a:cubicBezTo>
                  <a:pt x="40" y="89"/>
                  <a:pt x="41" y="89"/>
                  <a:pt x="42" y="87"/>
                </a:cubicBezTo>
                <a:cubicBezTo>
                  <a:pt x="44" y="84"/>
                  <a:pt x="45" y="79"/>
                  <a:pt x="45" y="77"/>
                </a:cubicBezTo>
                <a:cubicBezTo>
                  <a:pt x="45" y="76"/>
                  <a:pt x="46" y="74"/>
                  <a:pt x="46" y="73"/>
                </a:cubicBezTo>
                <a:cubicBezTo>
                  <a:pt x="46" y="72"/>
                  <a:pt x="45" y="71"/>
                  <a:pt x="45" y="70"/>
                </a:cubicBezTo>
                <a:cubicBezTo>
                  <a:pt x="45" y="67"/>
                  <a:pt x="44" y="65"/>
                  <a:pt x="43" y="63"/>
                </a:cubicBezTo>
                <a:cubicBezTo>
                  <a:pt x="42" y="60"/>
                  <a:pt x="41" y="59"/>
                  <a:pt x="39" y="58"/>
                </a:cubicBezTo>
                <a:cubicBezTo>
                  <a:pt x="37" y="57"/>
                  <a:pt x="35" y="57"/>
                  <a:pt x="34" y="57"/>
                </a:cubicBezTo>
                <a:cubicBezTo>
                  <a:pt x="33" y="57"/>
                  <a:pt x="32" y="57"/>
                  <a:pt x="32" y="57"/>
                </a:cubicBezTo>
                <a:cubicBezTo>
                  <a:pt x="29" y="57"/>
                  <a:pt x="28" y="59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31" y="63"/>
                  <a:pt x="32" y="64"/>
                </a:cubicBezTo>
                <a:cubicBezTo>
                  <a:pt x="33" y="65"/>
                  <a:pt x="34" y="66"/>
                  <a:pt x="35" y="67"/>
                </a:cubicBezTo>
                <a:cubicBezTo>
                  <a:pt x="36" y="69"/>
                  <a:pt x="36" y="72"/>
                  <a:pt x="37" y="73"/>
                </a:cubicBezTo>
                <a:cubicBezTo>
                  <a:pt x="37" y="74"/>
                  <a:pt x="38" y="75"/>
                  <a:pt x="38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40" y="75"/>
                  <a:pt x="40" y="75"/>
                  <a:pt x="40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3"/>
                  <a:pt x="41" y="73"/>
                  <a:pt x="42" y="73"/>
                </a:cubicBezTo>
                <a:cubicBezTo>
                  <a:pt x="42" y="73"/>
                  <a:pt x="42" y="73"/>
                  <a:pt x="42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4"/>
                  <a:pt x="42" y="74"/>
                  <a:pt x="42" y="75"/>
                </a:cubicBezTo>
                <a:cubicBezTo>
                  <a:pt x="42" y="75"/>
                  <a:pt x="41" y="76"/>
                  <a:pt x="41" y="77"/>
                </a:cubicBezTo>
                <a:cubicBezTo>
                  <a:pt x="40" y="78"/>
                  <a:pt x="38" y="78"/>
                  <a:pt x="38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6" y="78"/>
                  <a:pt x="36" y="78"/>
                  <a:pt x="35" y="78"/>
                </a:cubicBezTo>
                <a:cubicBezTo>
                  <a:pt x="35" y="79"/>
                  <a:pt x="34" y="80"/>
                  <a:pt x="34" y="81"/>
                </a:cubicBezTo>
                <a:cubicBezTo>
                  <a:pt x="34" y="82"/>
                  <a:pt x="33" y="83"/>
                  <a:pt x="33" y="84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6"/>
                  <a:pt x="33" y="86"/>
                  <a:pt x="33" y="87"/>
                </a:cubicBezTo>
                <a:cubicBezTo>
                  <a:pt x="34" y="87"/>
                  <a:pt x="35" y="88"/>
                  <a:pt x="35" y="88"/>
                </a:cubicBezTo>
                <a:cubicBezTo>
                  <a:pt x="36" y="88"/>
                  <a:pt x="36" y="88"/>
                  <a:pt x="36" y="89"/>
                </a:cubicBezTo>
                <a:cubicBezTo>
                  <a:pt x="36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4" y="89"/>
                  <a:pt x="33" y="89"/>
                </a:cubicBezTo>
                <a:cubicBezTo>
                  <a:pt x="32" y="88"/>
                  <a:pt x="30" y="88"/>
                  <a:pt x="29" y="85"/>
                </a:cubicBezTo>
                <a:cubicBezTo>
                  <a:pt x="29" y="85"/>
                  <a:pt x="29" y="84"/>
                  <a:pt x="29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4"/>
                  <a:pt x="29" y="82"/>
                  <a:pt x="29" y="81"/>
                </a:cubicBezTo>
                <a:cubicBezTo>
                  <a:pt x="28" y="82"/>
                  <a:pt x="27" y="82"/>
                  <a:pt x="26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3" y="82"/>
                  <a:pt x="23" y="82"/>
                  <a:pt x="23" y="81"/>
                </a:cubicBezTo>
                <a:cubicBezTo>
                  <a:pt x="23" y="81"/>
                  <a:pt x="23" y="81"/>
                  <a:pt x="24" y="81"/>
                </a:cubicBezTo>
                <a:cubicBezTo>
                  <a:pt x="24" y="81"/>
                  <a:pt x="24" y="81"/>
                  <a:pt x="25" y="80"/>
                </a:cubicBezTo>
                <a:cubicBezTo>
                  <a:pt x="25" y="80"/>
                  <a:pt x="26" y="79"/>
                  <a:pt x="26" y="79"/>
                </a:cubicBezTo>
                <a:cubicBezTo>
                  <a:pt x="26" y="79"/>
                  <a:pt x="26" y="78"/>
                  <a:pt x="26" y="78"/>
                </a:cubicBezTo>
                <a:cubicBezTo>
                  <a:pt x="25" y="77"/>
                  <a:pt x="25" y="77"/>
                  <a:pt x="24" y="75"/>
                </a:cubicBezTo>
                <a:cubicBezTo>
                  <a:pt x="24" y="75"/>
                  <a:pt x="24" y="75"/>
                  <a:pt x="23" y="75"/>
                </a:cubicBezTo>
                <a:cubicBezTo>
                  <a:pt x="23" y="75"/>
                  <a:pt x="23" y="76"/>
                  <a:pt x="23" y="77"/>
                </a:cubicBezTo>
                <a:cubicBezTo>
                  <a:pt x="22" y="78"/>
                  <a:pt x="21" y="79"/>
                  <a:pt x="19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9"/>
                  <a:pt x="18" y="78"/>
                  <a:pt x="18" y="78"/>
                </a:cubicBezTo>
                <a:cubicBezTo>
                  <a:pt x="18" y="78"/>
                  <a:pt x="18" y="78"/>
                  <a:pt x="19" y="78"/>
                </a:cubicBezTo>
                <a:cubicBezTo>
                  <a:pt x="19" y="77"/>
                  <a:pt x="20" y="77"/>
                  <a:pt x="20" y="76"/>
                </a:cubicBezTo>
                <a:cubicBezTo>
                  <a:pt x="20" y="76"/>
                  <a:pt x="20" y="76"/>
                  <a:pt x="20" y="75"/>
                </a:cubicBezTo>
                <a:cubicBezTo>
                  <a:pt x="20" y="73"/>
                  <a:pt x="19" y="70"/>
                  <a:pt x="19" y="66"/>
                </a:cubicBezTo>
                <a:cubicBezTo>
                  <a:pt x="19" y="65"/>
                  <a:pt x="19" y="64"/>
                  <a:pt x="19" y="64"/>
                </a:cubicBezTo>
                <a:cubicBezTo>
                  <a:pt x="19" y="62"/>
                  <a:pt x="21" y="55"/>
                  <a:pt x="28" y="53"/>
                </a:cubicBezTo>
                <a:cubicBezTo>
                  <a:pt x="30" y="52"/>
                  <a:pt x="32" y="52"/>
                  <a:pt x="33" y="52"/>
                </a:cubicBezTo>
                <a:cubicBezTo>
                  <a:pt x="35" y="52"/>
                  <a:pt x="37" y="52"/>
                  <a:pt x="38" y="53"/>
                </a:cubicBezTo>
                <a:cubicBezTo>
                  <a:pt x="44" y="55"/>
                  <a:pt x="47" y="61"/>
                  <a:pt x="47" y="63"/>
                </a:cubicBezTo>
                <a:cubicBezTo>
                  <a:pt x="49" y="67"/>
                  <a:pt x="49" y="70"/>
                  <a:pt x="49" y="73"/>
                </a:cubicBezTo>
                <a:cubicBezTo>
                  <a:pt x="49" y="76"/>
                  <a:pt x="49" y="78"/>
                  <a:pt x="49" y="79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80"/>
                  <a:pt x="48" y="81"/>
                  <a:pt x="48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48" y="82"/>
                  <a:pt x="48" y="83"/>
                  <a:pt x="48" y="83"/>
                </a:cubicBezTo>
                <a:cubicBezTo>
                  <a:pt x="47" y="84"/>
                  <a:pt x="47" y="86"/>
                  <a:pt x="46" y="88"/>
                </a:cubicBezTo>
                <a:cubicBezTo>
                  <a:pt x="45" y="88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90"/>
                  <a:pt x="45" y="90"/>
                </a:cubicBezTo>
                <a:cubicBezTo>
                  <a:pt x="44" y="91"/>
                  <a:pt x="43" y="92"/>
                  <a:pt x="42" y="93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94"/>
                  <a:pt x="41" y="94"/>
                  <a:pt x="41" y="94"/>
                </a:cubicBezTo>
                <a:cubicBezTo>
                  <a:pt x="40" y="96"/>
                  <a:pt x="39" y="97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7" y="99"/>
                  <a:pt x="37" y="99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100"/>
                  <a:pt x="35" y="100"/>
                  <a:pt x="35" y="100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27" y="107"/>
                  <a:pt x="26" y="107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4" y="109"/>
                  <a:pt x="23" y="110"/>
                  <a:pt x="23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1" y="111"/>
                  <a:pt x="20" y="112"/>
                  <a:pt x="19" y="113"/>
                </a:cubicBezTo>
                <a:cubicBezTo>
                  <a:pt x="18" y="114"/>
                  <a:pt x="17" y="115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5" y="118"/>
                  <a:pt x="14" y="119"/>
                  <a:pt x="14" y="119"/>
                </a:cubicBezTo>
                <a:cubicBezTo>
                  <a:pt x="14" y="119"/>
                  <a:pt x="14" y="120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20"/>
                  <a:pt x="13" y="120"/>
                  <a:pt x="1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3" y="122"/>
                  <a:pt x="13" y="122"/>
                  <a:pt x="12" y="122"/>
                </a:cubicBezTo>
                <a:cubicBezTo>
                  <a:pt x="12" y="122"/>
                  <a:pt x="12" y="123"/>
                  <a:pt x="12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2" y="123"/>
                  <a:pt x="12" y="124"/>
                  <a:pt x="12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1" y="126"/>
                  <a:pt x="11" y="127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10" y="130"/>
                  <a:pt x="10" y="130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0" y="132"/>
                  <a:pt x="10" y="132"/>
                  <a:pt x="10" y="133"/>
                </a:cubicBezTo>
                <a:cubicBezTo>
                  <a:pt x="10" y="133"/>
                  <a:pt x="10" y="133"/>
                  <a:pt x="10" y="133"/>
                </a:cubicBezTo>
                <a:cubicBezTo>
                  <a:pt x="10" y="134"/>
                  <a:pt x="10" y="135"/>
                  <a:pt x="10" y="136"/>
                </a:cubicBezTo>
                <a:cubicBezTo>
                  <a:pt x="11" y="138"/>
                  <a:pt x="12" y="140"/>
                  <a:pt x="14" y="141"/>
                </a:cubicBezTo>
                <a:cubicBezTo>
                  <a:pt x="15" y="142"/>
                  <a:pt x="16" y="142"/>
                  <a:pt x="17" y="142"/>
                </a:cubicBezTo>
                <a:cubicBezTo>
                  <a:pt x="18" y="142"/>
                  <a:pt x="18" y="142"/>
                  <a:pt x="19" y="142"/>
                </a:cubicBezTo>
                <a:cubicBezTo>
                  <a:pt x="19" y="142"/>
                  <a:pt x="20" y="142"/>
                  <a:pt x="21" y="142"/>
                </a:cubicBezTo>
                <a:cubicBezTo>
                  <a:pt x="23" y="141"/>
                  <a:pt x="25" y="140"/>
                  <a:pt x="27" y="137"/>
                </a:cubicBezTo>
                <a:cubicBezTo>
                  <a:pt x="29" y="134"/>
                  <a:pt x="32" y="128"/>
                  <a:pt x="32" y="126"/>
                </a:cubicBezTo>
                <a:cubicBezTo>
                  <a:pt x="33" y="125"/>
                  <a:pt x="34" y="123"/>
                  <a:pt x="35" y="122"/>
                </a:cubicBezTo>
                <a:cubicBezTo>
                  <a:pt x="36" y="121"/>
                  <a:pt x="38" y="119"/>
                  <a:pt x="39" y="118"/>
                </a:cubicBezTo>
                <a:cubicBezTo>
                  <a:pt x="40" y="117"/>
                  <a:pt x="41" y="116"/>
                  <a:pt x="42" y="113"/>
                </a:cubicBezTo>
                <a:cubicBezTo>
                  <a:pt x="43" y="111"/>
                  <a:pt x="48" y="99"/>
                  <a:pt x="49" y="97"/>
                </a:cubicBezTo>
                <a:cubicBezTo>
                  <a:pt x="50" y="95"/>
                  <a:pt x="51" y="90"/>
                  <a:pt x="52" y="88"/>
                </a:cubicBezTo>
                <a:cubicBezTo>
                  <a:pt x="51" y="88"/>
                  <a:pt x="51" y="88"/>
                  <a:pt x="50" y="87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7"/>
                  <a:pt x="50" y="87"/>
                </a:cubicBezTo>
                <a:cubicBezTo>
                  <a:pt x="49" y="87"/>
                  <a:pt x="49" y="87"/>
                  <a:pt x="49" y="86"/>
                </a:cubicBezTo>
                <a:cubicBezTo>
                  <a:pt x="48" y="86"/>
                  <a:pt x="48" y="85"/>
                  <a:pt x="48" y="85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4"/>
                  <a:pt x="48" y="84"/>
                  <a:pt x="49" y="84"/>
                </a:cubicBezTo>
                <a:cubicBezTo>
                  <a:pt x="49" y="84"/>
                  <a:pt x="49" y="84"/>
                  <a:pt x="50" y="84"/>
                </a:cubicBezTo>
                <a:cubicBezTo>
                  <a:pt x="51" y="84"/>
                  <a:pt x="52" y="84"/>
                  <a:pt x="53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83"/>
                  <a:pt x="53" y="83"/>
                  <a:pt x="54" y="82"/>
                </a:cubicBezTo>
                <a:cubicBezTo>
                  <a:pt x="54" y="82"/>
                  <a:pt x="54" y="81"/>
                  <a:pt x="54" y="79"/>
                </a:cubicBezTo>
                <a:cubicBezTo>
                  <a:pt x="54" y="78"/>
                  <a:pt x="54" y="77"/>
                  <a:pt x="54" y="76"/>
                </a:cubicBezTo>
                <a:cubicBezTo>
                  <a:pt x="54" y="73"/>
                  <a:pt x="53" y="71"/>
                  <a:pt x="53" y="69"/>
                </a:cubicBezTo>
                <a:cubicBezTo>
                  <a:pt x="52" y="68"/>
                  <a:pt x="52" y="68"/>
                  <a:pt x="50" y="63"/>
                </a:cubicBezTo>
                <a:cubicBezTo>
                  <a:pt x="47" y="58"/>
                  <a:pt x="46" y="53"/>
                  <a:pt x="46" y="53"/>
                </a:cubicBezTo>
                <a:cubicBezTo>
                  <a:pt x="46" y="53"/>
                  <a:pt x="46" y="52"/>
                  <a:pt x="46" y="52"/>
                </a:cubicBezTo>
                <a:cubicBezTo>
                  <a:pt x="46" y="51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4" y="50"/>
                  <a:pt x="43" y="50"/>
                  <a:pt x="42" y="49"/>
                </a:cubicBezTo>
                <a:cubicBezTo>
                  <a:pt x="41" y="48"/>
                  <a:pt x="40" y="47"/>
                  <a:pt x="40" y="46"/>
                </a:cubicBezTo>
                <a:cubicBezTo>
                  <a:pt x="40" y="46"/>
                  <a:pt x="40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5" y="44"/>
                  <a:pt x="45" y="42"/>
                </a:cubicBezTo>
                <a:cubicBezTo>
                  <a:pt x="45" y="41"/>
                  <a:pt x="45" y="39"/>
                  <a:pt x="45" y="36"/>
                </a:cubicBezTo>
                <a:cubicBezTo>
                  <a:pt x="45" y="35"/>
                  <a:pt x="46" y="33"/>
                  <a:pt x="47" y="30"/>
                </a:cubicBezTo>
                <a:cubicBezTo>
                  <a:pt x="48" y="28"/>
                  <a:pt x="50" y="23"/>
                  <a:pt x="51" y="22"/>
                </a:cubicBezTo>
                <a:cubicBezTo>
                  <a:pt x="52" y="21"/>
                  <a:pt x="53" y="19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7"/>
                  <a:pt x="53" y="16"/>
                  <a:pt x="53" y="15"/>
                </a:cubicBezTo>
                <a:cubicBezTo>
                  <a:pt x="53" y="14"/>
                  <a:pt x="52" y="14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2"/>
                  <a:pt x="55" y="11"/>
                  <a:pt x="56" y="11"/>
                </a:cubicBezTo>
                <a:cubicBezTo>
                  <a:pt x="56" y="11"/>
                  <a:pt x="57" y="11"/>
                  <a:pt x="57" y="11"/>
                </a:cubicBezTo>
                <a:cubicBezTo>
                  <a:pt x="58" y="11"/>
                  <a:pt x="59" y="11"/>
                  <a:pt x="59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0"/>
                  <a:pt x="62" y="10"/>
                </a:cubicBezTo>
                <a:cubicBezTo>
                  <a:pt x="63" y="9"/>
                  <a:pt x="65" y="9"/>
                  <a:pt x="65" y="9"/>
                </a:cubicBezTo>
                <a:cubicBezTo>
                  <a:pt x="65" y="9"/>
                  <a:pt x="66" y="9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9"/>
                  <a:pt x="66" y="11"/>
                  <a:pt x="67" y="11"/>
                </a:cubicBezTo>
                <a:cubicBezTo>
                  <a:pt x="67" y="12"/>
                  <a:pt x="69" y="12"/>
                  <a:pt x="72" y="12"/>
                </a:cubicBezTo>
                <a:cubicBezTo>
                  <a:pt x="74" y="13"/>
                  <a:pt x="76" y="13"/>
                  <a:pt x="78" y="13"/>
                </a:cubicBezTo>
                <a:cubicBezTo>
                  <a:pt x="79" y="14"/>
                  <a:pt x="80" y="14"/>
                  <a:pt x="81" y="15"/>
                </a:cubicBezTo>
                <a:cubicBezTo>
                  <a:pt x="82" y="16"/>
                  <a:pt x="83" y="16"/>
                  <a:pt x="85" y="17"/>
                </a:cubicBezTo>
                <a:cubicBezTo>
                  <a:pt x="88" y="18"/>
                  <a:pt x="90" y="20"/>
                  <a:pt x="91" y="20"/>
                </a:cubicBezTo>
                <a:cubicBezTo>
                  <a:pt x="91" y="20"/>
                  <a:pt x="91" y="20"/>
                  <a:pt x="91" y="22"/>
                </a:cubicBezTo>
                <a:cubicBezTo>
                  <a:pt x="91" y="22"/>
                  <a:pt x="91" y="22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5"/>
                  <a:pt x="91" y="26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89" y="29"/>
                  <a:pt x="89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1"/>
                  <a:pt x="87" y="32"/>
                  <a:pt x="86" y="33"/>
                </a:cubicBezTo>
                <a:cubicBezTo>
                  <a:pt x="86" y="34"/>
                  <a:pt x="85" y="34"/>
                  <a:pt x="85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1"/>
                  <a:pt x="84" y="31"/>
                  <a:pt x="84" y="31"/>
                </a:cubicBezTo>
                <a:cubicBezTo>
                  <a:pt x="84" y="31"/>
                  <a:pt x="84" y="31"/>
                  <a:pt x="84" y="30"/>
                </a:cubicBezTo>
                <a:cubicBezTo>
                  <a:pt x="84" y="30"/>
                  <a:pt x="83" y="30"/>
                  <a:pt x="83" y="30"/>
                </a:cubicBezTo>
                <a:cubicBezTo>
                  <a:pt x="83" y="30"/>
                  <a:pt x="83" y="29"/>
                  <a:pt x="82" y="29"/>
                </a:cubicBezTo>
                <a:cubicBezTo>
                  <a:pt x="82" y="29"/>
                  <a:pt x="82" y="30"/>
                  <a:pt x="81" y="30"/>
                </a:cubicBezTo>
                <a:cubicBezTo>
                  <a:pt x="80" y="31"/>
                  <a:pt x="80" y="32"/>
                  <a:pt x="79" y="32"/>
                </a:cubicBezTo>
                <a:cubicBezTo>
                  <a:pt x="78" y="33"/>
                  <a:pt x="78" y="34"/>
                  <a:pt x="77" y="34"/>
                </a:cubicBezTo>
                <a:cubicBezTo>
                  <a:pt x="76" y="34"/>
                  <a:pt x="74" y="35"/>
                  <a:pt x="73" y="35"/>
                </a:cubicBezTo>
                <a:cubicBezTo>
                  <a:pt x="73" y="36"/>
                  <a:pt x="72" y="36"/>
                  <a:pt x="71" y="37"/>
                </a:cubicBezTo>
                <a:cubicBezTo>
                  <a:pt x="70" y="37"/>
                  <a:pt x="70" y="38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1" y="39"/>
                </a:cubicBezTo>
                <a:cubicBezTo>
                  <a:pt x="71" y="39"/>
                  <a:pt x="72" y="39"/>
                  <a:pt x="72" y="39"/>
                </a:cubicBezTo>
                <a:cubicBezTo>
                  <a:pt x="73" y="39"/>
                  <a:pt x="74" y="39"/>
                  <a:pt x="75" y="39"/>
                </a:cubicBezTo>
                <a:cubicBezTo>
                  <a:pt x="76" y="39"/>
                  <a:pt x="76" y="39"/>
                  <a:pt x="76" y="39"/>
                </a:cubicBezTo>
                <a:cubicBezTo>
                  <a:pt x="77" y="39"/>
                  <a:pt x="77" y="39"/>
                  <a:pt x="78" y="39"/>
                </a:cubicBezTo>
                <a:cubicBezTo>
                  <a:pt x="78" y="39"/>
                  <a:pt x="79" y="39"/>
                  <a:pt x="79" y="39"/>
                </a:cubicBezTo>
                <a:cubicBezTo>
                  <a:pt x="81" y="39"/>
                  <a:pt x="81" y="38"/>
                  <a:pt x="82" y="38"/>
                </a:cubicBezTo>
                <a:cubicBezTo>
                  <a:pt x="82" y="38"/>
                  <a:pt x="82" y="38"/>
                  <a:pt x="82" y="38"/>
                </a:cubicBezTo>
                <a:cubicBezTo>
                  <a:pt x="83" y="38"/>
                  <a:pt x="83" y="38"/>
                  <a:pt x="83" y="39"/>
                </a:cubicBezTo>
                <a:cubicBezTo>
                  <a:pt x="83" y="39"/>
                  <a:pt x="82" y="40"/>
                  <a:pt x="82" y="40"/>
                </a:cubicBezTo>
                <a:cubicBezTo>
                  <a:pt x="82" y="40"/>
                  <a:pt x="83" y="41"/>
                  <a:pt x="82" y="42"/>
                </a:cubicBezTo>
                <a:cubicBezTo>
                  <a:pt x="81" y="43"/>
                  <a:pt x="81" y="42"/>
                  <a:pt x="80" y="43"/>
                </a:cubicBezTo>
                <a:cubicBezTo>
                  <a:pt x="80" y="44"/>
                  <a:pt x="79" y="44"/>
                  <a:pt x="78" y="44"/>
                </a:cubicBezTo>
                <a:cubicBezTo>
                  <a:pt x="78" y="45"/>
                  <a:pt x="78" y="45"/>
                  <a:pt x="77" y="45"/>
                </a:cubicBezTo>
                <a:cubicBezTo>
                  <a:pt x="77" y="45"/>
                  <a:pt x="76" y="45"/>
                  <a:pt x="76" y="44"/>
                </a:cubicBezTo>
                <a:cubicBezTo>
                  <a:pt x="75" y="44"/>
                  <a:pt x="75" y="43"/>
                  <a:pt x="75" y="43"/>
                </a:cubicBezTo>
                <a:cubicBezTo>
                  <a:pt x="75" y="43"/>
                  <a:pt x="74" y="42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3"/>
                  <a:pt x="73" y="43"/>
                  <a:pt x="73" y="43"/>
                </a:cubicBezTo>
                <a:cubicBezTo>
                  <a:pt x="74" y="44"/>
                  <a:pt x="74" y="45"/>
                  <a:pt x="75" y="45"/>
                </a:cubicBezTo>
                <a:cubicBezTo>
                  <a:pt x="77" y="46"/>
                  <a:pt x="78" y="46"/>
                  <a:pt x="79" y="46"/>
                </a:cubicBezTo>
                <a:cubicBezTo>
                  <a:pt x="81" y="46"/>
                  <a:pt x="83" y="46"/>
                  <a:pt x="84" y="47"/>
                </a:cubicBezTo>
                <a:cubicBezTo>
                  <a:pt x="85" y="47"/>
                  <a:pt x="86" y="48"/>
                  <a:pt x="87" y="49"/>
                </a:cubicBezTo>
                <a:cubicBezTo>
                  <a:pt x="88" y="49"/>
                  <a:pt x="89" y="51"/>
                  <a:pt x="90" y="52"/>
                </a:cubicBezTo>
                <a:cubicBezTo>
                  <a:pt x="90" y="51"/>
                  <a:pt x="91" y="51"/>
                  <a:pt x="91" y="51"/>
                </a:cubicBezTo>
                <a:cubicBezTo>
                  <a:pt x="91" y="50"/>
                  <a:pt x="91" y="49"/>
                  <a:pt x="91" y="49"/>
                </a:cubicBezTo>
                <a:cubicBezTo>
                  <a:pt x="91" y="49"/>
                  <a:pt x="91" y="49"/>
                  <a:pt x="92" y="49"/>
                </a:cubicBezTo>
                <a:cubicBezTo>
                  <a:pt x="92" y="48"/>
                  <a:pt x="92" y="48"/>
                  <a:pt x="92" y="49"/>
                </a:cubicBezTo>
                <a:cubicBezTo>
                  <a:pt x="92" y="49"/>
                  <a:pt x="93" y="49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4" y="50"/>
                </a:cubicBezTo>
                <a:cubicBezTo>
                  <a:pt x="94" y="51"/>
                  <a:pt x="94" y="51"/>
                  <a:pt x="94" y="52"/>
                </a:cubicBezTo>
                <a:cubicBezTo>
                  <a:pt x="94" y="52"/>
                  <a:pt x="94" y="52"/>
                  <a:pt x="94" y="53"/>
                </a:cubicBezTo>
                <a:cubicBezTo>
                  <a:pt x="95" y="53"/>
                  <a:pt x="96" y="54"/>
                  <a:pt x="98" y="55"/>
                </a:cubicBezTo>
                <a:cubicBezTo>
                  <a:pt x="99" y="55"/>
                  <a:pt x="99" y="54"/>
                  <a:pt x="100" y="54"/>
                </a:cubicBezTo>
                <a:cubicBezTo>
                  <a:pt x="103" y="51"/>
                  <a:pt x="105" y="48"/>
                  <a:pt x="107" y="46"/>
                </a:cubicBezTo>
                <a:cubicBezTo>
                  <a:pt x="107" y="45"/>
                  <a:pt x="111" y="40"/>
                  <a:pt x="113" y="36"/>
                </a:cubicBezTo>
                <a:cubicBezTo>
                  <a:pt x="114" y="34"/>
                  <a:pt x="115" y="33"/>
                  <a:pt x="116" y="31"/>
                </a:cubicBezTo>
                <a:cubicBezTo>
                  <a:pt x="117" y="30"/>
                  <a:pt x="117" y="29"/>
                  <a:pt x="119" y="29"/>
                </a:cubicBezTo>
                <a:cubicBezTo>
                  <a:pt x="119" y="29"/>
                  <a:pt x="119" y="28"/>
                  <a:pt x="119" y="28"/>
                </a:cubicBezTo>
                <a:cubicBezTo>
                  <a:pt x="119" y="28"/>
                  <a:pt x="125" y="25"/>
                  <a:pt x="125" y="25"/>
                </a:cubicBezTo>
                <a:cubicBezTo>
                  <a:pt x="126" y="24"/>
                  <a:pt x="127" y="23"/>
                  <a:pt x="128" y="23"/>
                </a:cubicBezTo>
                <a:cubicBezTo>
                  <a:pt x="129" y="22"/>
                  <a:pt x="130" y="22"/>
                  <a:pt x="131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2" y="22"/>
                  <a:pt x="132" y="23"/>
                  <a:pt x="133" y="23"/>
                </a:cubicBezTo>
                <a:cubicBezTo>
                  <a:pt x="134" y="23"/>
                  <a:pt x="135" y="22"/>
                  <a:pt x="13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7" y="23"/>
                  <a:pt x="138" y="23"/>
                  <a:pt x="139" y="24"/>
                </a:cubicBezTo>
                <a:cubicBezTo>
                  <a:pt x="139" y="24"/>
                  <a:pt x="139" y="25"/>
                  <a:pt x="139" y="25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41" y="26"/>
                  <a:pt x="142" y="27"/>
                  <a:pt x="142" y="27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28"/>
                  <a:pt x="141" y="28"/>
                  <a:pt x="141" y="28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1" y="28"/>
                  <a:pt x="139" y="28"/>
                  <a:pt x="138" y="29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38" y="29"/>
                  <a:pt x="139" y="29"/>
                  <a:pt x="140" y="29"/>
                </a:cubicBezTo>
                <a:cubicBezTo>
                  <a:pt x="141" y="29"/>
                  <a:pt x="143" y="29"/>
                  <a:pt x="143" y="31"/>
                </a:cubicBezTo>
                <a:cubicBezTo>
                  <a:pt x="143" y="31"/>
                  <a:pt x="143" y="31"/>
                  <a:pt x="143" y="31"/>
                </a:cubicBezTo>
                <a:cubicBezTo>
                  <a:pt x="143" y="31"/>
                  <a:pt x="143" y="32"/>
                  <a:pt x="143" y="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14C2F7-F10A-4C03-92CB-B2CBAC2AA884}"/>
              </a:ext>
            </a:extLst>
          </p:cNvPr>
          <p:cNvSpPr txBox="1"/>
          <p:nvPr/>
        </p:nvSpPr>
        <p:spPr>
          <a:xfrm>
            <a:off x="5248710" y="4412421"/>
            <a:ext cx="627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1600" b="1" dirty="0" smtClean="0">
                <a:solidFill>
                  <a:srgbClr val="27937E"/>
                </a:solidFill>
                <a:ea typeface="Roboto" pitchFamily="2" charset="0"/>
                <a:cs typeface="Open Sans Light" panose="020B0306030504020204" pitchFamily="34" charset="0"/>
              </a:rPr>
              <a:t>3</a:t>
            </a:r>
            <a:r>
              <a:rPr lang="lv-LV" sz="1600" b="1" dirty="0" smtClean="0">
                <a:solidFill>
                  <a:srgbClr val="27937E"/>
                </a:solidFill>
                <a:ea typeface="Roboto" pitchFamily="2" charset="0"/>
                <a:cs typeface="Open Sans Light" panose="020B0306030504020204" pitchFamily="34" charset="0"/>
              </a:rPr>
              <a:t>. </a:t>
            </a:r>
            <a:r>
              <a:rPr lang="lv-LV" sz="1600" b="1" dirty="0"/>
              <a:t>Nodrošināt zinātniski pamatotu </a:t>
            </a:r>
            <a:r>
              <a:rPr lang="lv-LV" sz="1600" b="1" dirty="0" err="1"/>
              <a:t>izvērtējumu</a:t>
            </a:r>
            <a:r>
              <a:rPr lang="lv-LV" sz="1600" b="1" dirty="0"/>
              <a:t> </a:t>
            </a:r>
            <a:r>
              <a:rPr lang="lv-LV" sz="1600" dirty="0"/>
              <a:t>ekoloģiskai, ekonomiskai un sociālai ietekmei ar Eiropas zaļo kursa un klimata mērķu saistītajiem ES tiesību aktu projektiem, t.sk.</a:t>
            </a:r>
            <a:r>
              <a:rPr lang="lv-LV" sz="1600" b="1" dirty="0"/>
              <a:t> </a:t>
            </a:r>
            <a:r>
              <a:rPr lang="lv-LV" sz="1600" dirty="0"/>
              <a:t>“</a:t>
            </a:r>
            <a:r>
              <a:rPr lang="lv-LV" sz="1600" dirty="0" err="1"/>
              <a:t>Fit</a:t>
            </a:r>
            <a:r>
              <a:rPr lang="lv-LV" sz="1600" dirty="0"/>
              <a:t> </a:t>
            </a:r>
            <a:r>
              <a:rPr lang="lv-LV" sz="1600" dirty="0" err="1"/>
              <a:t>for</a:t>
            </a:r>
            <a:r>
              <a:rPr lang="lv-LV" sz="1600" dirty="0"/>
              <a:t> 55” </a:t>
            </a:r>
            <a:r>
              <a:rPr lang="lv-LV" sz="1600" dirty="0" err="1"/>
              <a:t>pakotnei</a:t>
            </a:r>
            <a:endParaRPr lang="en-GB" sz="1600" dirty="0">
              <a:ea typeface="Roboto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2D62F46-C945-4C34-86DB-A2F416B06ED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F696A45C-45B9-4837-9404-84AFE3460770}"/>
              </a:ext>
            </a:extLst>
          </p:cNvPr>
          <p:cNvSpPr>
            <a:spLocks/>
          </p:cNvSpPr>
          <p:nvPr/>
        </p:nvSpPr>
        <p:spPr bwMode="auto">
          <a:xfrm>
            <a:off x="2365829" y="6088558"/>
            <a:ext cx="7460342" cy="769442"/>
          </a:xfrm>
          <a:custGeom>
            <a:avLst/>
            <a:gdLst>
              <a:gd name="T0" fmla="*/ 784 w 1569"/>
              <a:gd name="T1" fmla="*/ 0 h 254"/>
              <a:gd name="T2" fmla="*/ 0 w 1569"/>
              <a:gd name="T3" fmla="*/ 254 h 254"/>
              <a:gd name="T4" fmla="*/ 1569 w 1569"/>
              <a:gd name="T5" fmla="*/ 254 h 254"/>
              <a:gd name="T6" fmla="*/ 784 w 1569"/>
              <a:gd name="T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254">
                <a:moveTo>
                  <a:pt x="784" y="0"/>
                </a:moveTo>
                <a:cubicBezTo>
                  <a:pt x="417" y="0"/>
                  <a:pt x="105" y="107"/>
                  <a:pt x="0" y="254"/>
                </a:cubicBezTo>
                <a:cubicBezTo>
                  <a:pt x="1569" y="254"/>
                  <a:pt x="1569" y="254"/>
                  <a:pt x="1569" y="254"/>
                </a:cubicBezTo>
                <a:cubicBezTo>
                  <a:pt x="1464" y="107"/>
                  <a:pt x="1152" y="0"/>
                  <a:pt x="7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91B3B2-DEC9-4E94-9525-AC5E99794BA8}"/>
              </a:ext>
            </a:extLst>
          </p:cNvPr>
          <p:cNvSpPr txBox="1"/>
          <p:nvPr/>
        </p:nvSpPr>
        <p:spPr>
          <a:xfrm>
            <a:off x="955252" y="1380607"/>
            <a:ext cx="54770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v-LV" sz="72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Paldies</a:t>
            </a:r>
            <a:endParaRPr lang="en-US" sz="7200" b="1" dirty="0">
              <a:solidFill>
                <a:schemeClr val="bg2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E21EF4E-CCD0-4DBE-BC97-1F882F3AB93D}"/>
              </a:ext>
            </a:extLst>
          </p:cNvPr>
          <p:cNvSpPr/>
          <p:nvPr/>
        </p:nvSpPr>
        <p:spPr>
          <a:xfrm>
            <a:off x="0" y="1650914"/>
            <a:ext cx="247973" cy="7694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47973" y="3314421"/>
            <a:ext cx="7715250" cy="598488"/>
            <a:chOff x="247973" y="3314421"/>
            <a:chExt cx="7715250" cy="598488"/>
          </a:xfrm>
        </p:grpSpPr>
        <p:grpSp>
          <p:nvGrpSpPr>
            <p:cNvPr id="8" name="Group 7"/>
            <p:cNvGrpSpPr/>
            <p:nvPr/>
          </p:nvGrpSpPr>
          <p:grpSpPr>
            <a:xfrm>
              <a:off x="247973" y="3428999"/>
              <a:ext cx="7715250" cy="369332"/>
              <a:chOff x="1304925" y="3250519"/>
              <a:chExt cx="7715250" cy="369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04925" y="3250519"/>
                <a:ext cx="2924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www.lddk.lv</a:t>
                </a:r>
                <a:endParaRPr lang="lv-LV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00463" y="3250519"/>
                <a:ext cx="2924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lddk@lddk.lv</a:t>
                </a:r>
                <a:endParaRPr lang="lv-LV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6000" y="3250519"/>
                <a:ext cx="2924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67225162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9463" y="3314421"/>
              <a:ext cx="598487" cy="598488"/>
              <a:chOff x="7569200" y="5099843"/>
              <a:chExt cx="598487" cy="598488"/>
            </a:xfrm>
          </p:grpSpPr>
          <p:sp>
            <p:nvSpPr>
              <p:cNvPr id="17" name="Oval 68"/>
              <p:cNvSpPr>
                <a:spLocks noChangeArrowheads="1"/>
              </p:cNvSpPr>
              <p:nvPr/>
            </p:nvSpPr>
            <p:spPr bwMode="auto">
              <a:xfrm>
                <a:off x="7569200" y="5099843"/>
                <a:ext cx="598487" cy="598488"/>
              </a:xfrm>
              <a:prstGeom prst="ellipse">
                <a:avLst/>
              </a:prstGeom>
              <a:solidFill>
                <a:srgbClr val="2FA38D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Freeform 105"/>
              <p:cNvSpPr>
                <a:spLocks noEditPoints="1"/>
              </p:cNvSpPr>
              <p:nvPr/>
            </p:nvSpPr>
            <p:spPr bwMode="auto">
              <a:xfrm>
                <a:off x="7662863" y="5194300"/>
                <a:ext cx="411162" cy="409575"/>
              </a:xfrm>
              <a:custGeom>
                <a:avLst/>
                <a:gdLst>
                  <a:gd name="T0" fmla="*/ 730 w 730"/>
                  <a:gd name="T1" fmla="*/ 364 h 729"/>
                  <a:gd name="T2" fmla="*/ 677 w 730"/>
                  <a:gd name="T3" fmla="*/ 176 h 729"/>
                  <a:gd name="T4" fmla="*/ 476 w 730"/>
                  <a:gd name="T5" fmla="*/ 24 h 729"/>
                  <a:gd name="T6" fmla="*/ 659 w 730"/>
                  <a:gd name="T7" fmla="*/ 173 h 729"/>
                  <a:gd name="T8" fmla="*/ 523 w 730"/>
                  <a:gd name="T9" fmla="*/ 141 h 729"/>
                  <a:gd name="T10" fmla="*/ 510 w 730"/>
                  <a:gd name="T11" fmla="*/ 147 h 729"/>
                  <a:gd name="T12" fmla="*/ 372 w 730"/>
                  <a:gd name="T13" fmla="*/ 173 h 729"/>
                  <a:gd name="T14" fmla="*/ 365 w 730"/>
                  <a:gd name="T15" fmla="*/ 0 h 729"/>
                  <a:gd name="T16" fmla="*/ 52 w 730"/>
                  <a:gd name="T17" fmla="*/ 178 h 729"/>
                  <a:gd name="T18" fmla="*/ 52 w 730"/>
                  <a:gd name="T19" fmla="*/ 552 h 729"/>
                  <a:gd name="T20" fmla="*/ 247 w 730"/>
                  <a:gd name="T21" fmla="*/ 710 h 729"/>
                  <a:gd name="T22" fmla="*/ 256 w 730"/>
                  <a:gd name="T23" fmla="*/ 705 h 729"/>
                  <a:gd name="T24" fmla="*/ 71 w 730"/>
                  <a:gd name="T25" fmla="*/ 555 h 729"/>
                  <a:gd name="T26" fmla="*/ 207 w 730"/>
                  <a:gd name="T27" fmla="*/ 586 h 729"/>
                  <a:gd name="T28" fmla="*/ 216 w 730"/>
                  <a:gd name="T29" fmla="*/ 590 h 729"/>
                  <a:gd name="T30" fmla="*/ 210 w 730"/>
                  <a:gd name="T31" fmla="*/ 555 h 729"/>
                  <a:gd name="T32" fmla="*/ 358 w 730"/>
                  <a:gd name="T33" fmla="*/ 722 h 729"/>
                  <a:gd name="T34" fmla="*/ 677 w 730"/>
                  <a:gd name="T35" fmla="*/ 553 h 729"/>
                  <a:gd name="T36" fmla="*/ 564 w 730"/>
                  <a:gd name="T37" fmla="*/ 371 h 729"/>
                  <a:gd name="T38" fmla="*/ 668 w 730"/>
                  <a:gd name="T39" fmla="*/ 541 h 729"/>
                  <a:gd name="T40" fmla="*/ 564 w 730"/>
                  <a:gd name="T41" fmla="*/ 371 h 729"/>
                  <a:gd name="T42" fmla="*/ 372 w 730"/>
                  <a:gd name="T43" fmla="*/ 541 h 729"/>
                  <a:gd name="T44" fmla="*/ 550 w 730"/>
                  <a:gd name="T45" fmla="*/ 371 h 729"/>
                  <a:gd name="T46" fmla="*/ 668 w 730"/>
                  <a:gd name="T47" fmla="*/ 187 h 729"/>
                  <a:gd name="T48" fmla="*/ 564 w 730"/>
                  <a:gd name="T49" fmla="*/ 357 h 729"/>
                  <a:gd name="T50" fmla="*/ 668 w 730"/>
                  <a:gd name="T51" fmla="*/ 187 h 729"/>
                  <a:gd name="T52" fmla="*/ 550 w 730"/>
                  <a:gd name="T53" fmla="*/ 357 h 729"/>
                  <a:gd name="T54" fmla="*/ 372 w 730"/>
                  <a:gd name="T55" fmla="*/ 187 h 729"/>
                  <a:gd name="T56" fmla="*/ 14 w 730"/>
                  <a:gd name="T57" fmla="*/ 357 h 729"/>
                  <a:gd name="T58" fmla="*/ 191 w 730"/>
                  <a:gd name="T59" fmla="*/ 187 h 729"/>
                  <a:gd name="T60" fmla="*/ 14 w 730"/>
                  <a:gd name="T61" fmla="*/ 357 h 729"/>
                  <a:gd name="T62" fmla="*/ 358 w 730"/>
                  <a:gd name="T63" fmla="*/ 187 h 729"/>
                  <a:gd name="T64" fmla="*/ 180 w 730"/>
                  <a:gd name="T65" fmla="*/ 357 h 729"/>
                  <a:gd name="T66" fmla="*/ 210 w 730"/>
                  <a:gd name="T67" fmla="*/ 173 h 729"/>
                  <a:gd name="T68" fmla="*/ 358 w 730"/>
                  <a:gd name="T69" fmla="*/ 173 h 729"/>
                  <a:gd name="T70" fmla="*/ 299 w 730"/>
                  <a:gd name="T71" fmla="*/ 20 h 729"/>
                  <a:gd name="T72" fmla="*/ 195 w 730"/>
                  <a:gd name="T73" fmla="*/ 173 h 729"/>
                  <a:gd name="T74" fmla="*/ 299 w 730"/>
                  <a:gd name="T75" fmla="*/ 20 h 729"/>
                  <a:gd name="T76" fmla="*/ 14 w 730"/>
                  <a:gd name="T77" fmla="*/ 371 h 729"/>
                  <a:gd name="T78" fmla="*/ 191 w 730"/>
                  <a:gd name="T79" fmla="*/ 541 h 729"/>
                  <a:gd name="T80" fmla="*/ 205 w 730"/>
                  <a:gd name="T81" fmla="*/ 541 h 729"/>
                  <a:gd name="T82" fmla="*/ 358 w 730"/>
                  <a:gd name="T83" fmla="*/ 371 h 729"/>
                  <a:gd name="T84" fmla="*/ 205 w 730"/>
                  <a:gd name="T85" fmla="*/ 541 h 729"/>
                  <a:gd name="T86" fmla="*/ 372 w 730"/>
                  <a:gd name="T87" fmla="*/ 715 h 729"/>
                  <a:gd name="T88" fmla="*/ 520 w 730"/>
                  <a:gd name="T89" fmla="*/ 555 h 729"/>
                  <a:gd name="T90" fmla="*/ 507 w 730"/>
                  <a:gd name="T91" fmla="*/ 621 h 729"/>
                  <a:gd name="T92" fmla="*/ 659 w 730"/>
                  <a:gd name="T93" fmla="*/ 555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0" h="729">
                    <a:moveTo>
                      <a:pt x="678" y="551"/>
                    </a:moveTo>
                    <a:cubicBezTo>
                      <a:pt x="711" y="496"/>
                      <a:pt x="730" y="432"/>
                      <a:pt x="730" y="364"/>
                    </a:cubicBezTo>
                    <a:cubicBezTo>
                      <a:pt x="730" y="297"/>
                      <a:pt x="711" y="233"/>
                      <a:pt x="678" y="178"/>
                    </a:cubicBezTo>
                    <a:cubicBezTo>
                      <a:pt x="678" y="177"/>
                      <a:pt x="678" y="177"/>
                      <a:pt x="677" y="176"/>
                    </a:cubicBezTo>
                    <a:cubicBezTo>
                      <a:pt x="634" y="105"/>
                      <a:pt x="567" y="48"/>
                      <a:pt x="485" y="20"/>
                    </a:cubicBezTo>
                    <a:cubicBezTo>
                      <a:pt x="481" y="19"/>
                      <a:pt x="477" y="20"/>
                      <a:pt x="476" y="24"/>
                    </a:cubicBezTo>
                    <a:cubicBezTo>
                      <a:pt x="475" y="28"/>
                      <a:pt x="476" y="32"/>
                      <a:pt x="480" y="33"/>
                    </a:cubicBezTo>
                    <a:cubicBezTo>
                      <a:pt x="556" y="59"/>
                      <a:pt x="618" y="109"/>
                      <a:pt x="659" y="173"/>
                    </a:cubicBezTo>
                    <a:cubicBezTo>
                      <a:pt x="535" y="173"/>
                      <a:pt x="535" y="173"/>
                      <a:pt x="535" y="173"/>
                    </a:cubicBezTo>
                    <a:cubicBezTo>
                      <a:pt x="531" y="162"/>
                      <a:pt x="527" y="152"/>
                      <a:pt x="523" y="141"/>
                    </a:cubicBezTo>
                    <a:cubicBezTo>
                      <a:pt x="521" y="138"/>
                      <a:pt x="517" y="136"/>
                      <a:pt x="514" y="137"/>
                    </a:cubicBezTo>
                    <a:cubicBezTo>
                      <a:pt x="510" y="139"/>
                      <a:pt x="508" y="143"/>
                      <a:pt x="510" y="147"/>
                    </a:cubicBezTo>
                    <a:cubicBezTo>
                      <a:pt x="514" y="155"/>
                      <a:pt x="517" y="164"/>
                      <a:pt x="520" y="173"/>
                    </a:cubicBezTo>
                    <a:cubicBezTo>
                      <a:pt x="372" y="173"/>
                      <a:pt x="372" y="173"/>
                      <a:pt x="372" y="17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3"/>
                      <a:pt x="369" y="0"/>
                      <a:pt x="365" y="0"/>
                    </a:cubicBezTo>
                    <a:cubicBezTo>
                      <a:pt x="233" y="0"/>
                      <a:pt x="117" y="70"/>
                      <a:pt x="53" y="176"/>
                    </a:cubicBezTo>
                    <a:cubicBezTo>
                      <a:pt x="52" y="177"/>
                      <a:pt x="52" y="177"/>
                      <a:pt x="52" y="178"/>
                    </a:cubicBezTo>
                    <a:cubicBezTo>
                      <a:pt x="19" y="233"/>
                      <a:pt x="0" y="296"/>
                      <a:pt x="0" y="364"/>
                    </a:cubicBezTo>
                    <a:cubicBezTo>
                      <a:pt x="0" y="432"/>
                      <a:pt x="19" y="497"/>
                      <a:pt x="52" y="552"/>
                    </a:cubicBezTo>
                    <a:cubicBezTo>
                      <a:pt x="52" y="552"/>
                      <a:pt x="52" y="552"/>
                      <a:pt x="52" y="552"/>
                    </a:cubicBezTo>
                    <a:cubicBezTo>
                      <a:pt x="96" y="624"/>
                      <a:pt x="164" y="681"/>
                      <a:pt x="247" y="710"/>
                    </a:cubicBezTo>
                    <a:cubicBezTo>
                      <a:pt x="248" y="710"/>
                      <a:pt x="248" y="710"/>
                      <a:pt x="249" y="710"/>
                    </a:cubicBezTo>
                    <a:cubicBezTo>
                      <a:pt x="252" y="710"/>
                      <a:pt x="255" y="708"/>
                      <a:pt x="256" y="705"/>
                    </a:cubicBezTo>
                    <a:cubicBezTo>
                      <a:pt x="257" y="702"/>
                      <a:pt x="255" y="698"/>
                      <a:pt x="251" y="696"/>
                    </a:cubicBezTo>
                    <a:cubicBezTo>
                      <a:pt x="175" y="670"/>
                      <a:pt x="113" y="620"/>
                      <a:pt x="71" y="555"/>
                    </a:cubicBezTo>
                    <a:cubicBezTo>
                      <a:pt x="195" y="555"/>
                      <a:pt x="195" y="555"/>
                      <a:pt x="195" y="555"/>
                    </a:cubicBezTo>
                    <a:cubicBezTo>
                      <a:pt x="199" y="566"/>
                      <a:pt x="202" y="576"/>
                      <a:pt x="207" y="586"/>
                    </a:cubicBezTo>
                    <a:cubicBezTo>
                      <a:pt x="208" y="589"/>
                      <a:pt x="210" y="590"/>
                      <a:pt x="213" y="590"/>
                    </a:cubicBezTo>
                    <a:cubicBezTo>
                      <a:pt x="214" y="590"/>
                      <a:pt x="215" y="590"/>
                      <a:pt x="216" y="590"/>
                    </a:cubicBezTo>
                    <a:cubicBezTo>
                      <a:pt x="219" y="588"/>
                      <a:pt x="221" y="584"/>
                      <a:pt x="219" y="581"/>
                    </a:cubicBezTo>
                    <a:cubicBezTo>
                      <a:pt x="216" y="572"/>
                      <a:pt x="213" y="564"/>
                      <a:pt x="210" y="555"/>
                    </a:cubicBezTo>
                    <a:cubicBezTo>
                      <a:pt x="358" y="555"/>
                      <a:pt x="358" y="555"/>
                      <a:pt x="358" y="555"/>
                    </a:cubicBezTo>
                    <a:cubicBezTo>
                      <a:pt x="358" y="722"/>
                      <a:pt x="358" y="722"/>
                      <a:pt x="358" y="722"/>
                    </a:cubicBezTo>
                    <a:cubicBezTo>
                      <a:pt x="358" y="726"/>
                      <a:pt x="361" y="729"/>
                      <a:pt x="365" y="729"/>
                    </a:cubicBezTo>
                    <a:cubicBezTo>
                      <a:pt x="497" y="729"/>
                      <a:pt x="613" y="658"/>
                      <a:pt x="677" y="553"/>
                    </a:cubicBezTo>
                    <a:cubicBezTo>
                      <a:pt x="678" y="552"/>
                      <a:pt x="678" y="552"/>
                      <a:pt x="678" y="551"/>
                    </a:cubicBezTo>
                    <a:moveTo>
                      <a:pt x="564" y="371"/>
                    </a:moveTo>
                    <a:cubicBezTo>
                      <a:pt x="716" y="371"/>
                      <a:pt x="716" y="371"/>
                      <a:pt x="716" y="371"/>
                    </a:cubicBezTo>
                    <a:cubicBezTo>
                      <a:pt x="714" y="433"/>
                      <a:pt x="697" y="491"/>
                      <a:pt x="668" y="541"/>
                    </a:cubicBezTo>
                    <a:cubicBezTo>
                      <a:pt x="539" y="541"/>
                      <a:pt x="539" y="541"/>
                      <a:pt x="539" y="541"/>
                    </a:cubicBezTo>
                    <a:cubicBezTo>
                      <a:pt x="555" y="490"/>
                      <a:pt x="564" y="432"/>
                      <a:pt x="564" y="371"/>
                    </a:cubicBezTo>
                    <a:moveTo>
                      <a:pt x="525" y="541"/>
                    </a:moveTo>
                    <a:cubicBezTo>
                      <a:pt x="372" y="541"/>
                      <a:pt x="372" y="541"/>
                      <a:pt x="372" y="541"/>
                    </a:cubicBezTo>
                    <a:cubicBezTo>
                      <a:pt x="372" y="371"/>
                      <a:pt x="372" y="371"/>
                      <a:pt x="372" y="371"/>
                    </a:cubicBezTo>
                    <a:cubicBezTo>
                      <a:pt x="550" y="371"/>
                      <a:pt x="550" y="371"/>
                      <a:pt x="550" y="371"/>
                    </a:cubicBezTo>
                    <a:cubicBezTo>
                      <a:pt x="550" y="433"/>
                      <a:pt x="540" y="491"/>
                      <a:pt x="525" y="541"/>
                    </a:cubicBezTo>
                    <a:moveTo>
                      <a:pt x="668" y="187"/>
                    </a:moveTo>
                    <a:cubicBezTo>
                      <a:pt x="697" y="238"/>
                      <a:pt x="714" y="296"/>
                      <a:pt x="716" y="357"/>
                    </a:cubicBezTo>
                    <a:cubicBezTo>
                      <a:pt x="564" y="357"/>
                      <a:pt x="564" y="357"/>
                      <a:pt x="564" y="357"/>
                    </a:cubicBezTo>
                    <a:cubicBezTo>
                      <a:pt x="564" y="297"/>
                      <a:pt x="555" y="239"/>
                      <a:pt x="539" y="187"/>
                    </a:cubicBezTo>
                    <a:lnTo>
                      <a:pt x="668" y="187"/>
                    </a:lnTo>
                    <a:close/>
                    <a:moveTo>
                      <a:pt x="525" y="187"/>
                    </a:moveTo>
                    <a:cubicBezTo>
                      <a:pt x="541" y="239"/>
                      <a:pt x="550" y="297"/>
                      <a:pt x="550" y="357"/>
                    </a:cubicBezTo>
                    <a:cubicBezTo>
                      <a:pt x="372" y="357"/>
                      <a:pt x="372" y="357"/>
                      <a:pt x="372" y="357"/>
                    </a:cubicBezTo>
                    <a:cubicBezTo>
                      <a:pt x="372" y="187"/>
                      <a:pt x="372" y="187"/>
                      <a:pt x="372" y="187"/>
                    </a:cubicBezTo>
                    <a:lnTo>
                      <a:pt x="525" y="187"/>
                    </a:lnTo>
                    <a:close/>
                    <a:moveTo>
                      <a:pt x="14" y="357"/>
                    </a:moveTo>
                    <a:cubicBezTo>
                      <a:pt x="16" y="296"/>
                      <a:pt x="33" y="238"/>
                      <a:pt x="62" y="187"/>
                    </a:cubicBez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5" y="239"/>
                      <a:pt x="166" y="297"/>
                      <a:pt x="166" y="357"/>
                    </a:cubicBezTo>
                    <a:lnTo>
                      <a:pt x="14" y="357"/>
                    </a:lnTo>
                    <a:close/>
                    <a:moveTo>
                      <a:pt x="205" y="187"/>
                    </a:moveTo>
                    <a:cubicBezTo>
                      <a:pt x="358" y="187"/>
                      <a:pt x="358" y="187"/>
                      <a:pt x="358" y="187"/>
                    </a:cubicBezTo>
                    <a:cubicBezTo>
                      <a:pt x="358" y="357"/>
                      <a:pt x="358" y="357"/>
                      <a:pt x="358" y="357"/>
                    </a:cubicBezTo>
                    <a:cubicBezTo>
                      <a:pt x="180" y="357"/>
                      <a:pt x="180" y="357"/>
                      <a:pt x="180" y="357"/>
                    </a:cubicBezTo>
                    <a:cubicBezTo>
                      <a:pt x="180" y="296"/>
                      <a:pt x="190" y="238"/>
                      <a:pt x="205" y="187"/>
                    </a:cubicBezTo>
                    <a:moveTo>
                      <a:pt x="210" y="173"/>
                    </a:moveTo>
                    <a:cubicBezTo>
                      <a:pt x="242" y="81"/>
                      <a:pt x="296" y="18"/>
                      <a:pt x="358" y="14"/>
                    </a:cubicBezTo>
                    <a:cubicBezTo>
                      <a:pt x="358" y="173"/>
                      <a:pt x="358" y="173"/>
                      <a:pt x="358" y="173"/>
                    </a:cubicBezTo>
                    <a:lnTo>
                      <a:pt x="210" y="173"/>
                    </a:lnTo>
                    <a:close/>
                    <a:moveTo>
                      <a:pt x="299" y="20"/>
                    </a:moveTo>
                    <a:cubicBezTo>
                      <a:pt x="271" y="38"/>
                      <a:pt x="245" y="68"/>
                      <a:pt x="223" y="108"/>
                    </a:cubicBezTo>
                    <a:cubicBezTo>
                      <a:pt x="212" y="128"/>
                      <a:pt x="203" y="150"/>
                      <a:pt x="195" y="173"/>
                    </a:cubicBezTo>
                    <a:cubicBezTo>
                      <a:pt x="71" y="173"/>
                      <a:pt x="71" y="173"/>
                      <a:pt x="71" y="173"/>
                    </a:cubicBezTo>
                    <a:cubicBezTo>
                      <a:pt x="122" y="95"/>
                      <a:pt x="204" y="38"/>
                      <a:pt x="299" y="20"/>
                    </a:cubicBezTo>
                    <a:moveTo>
                      <a:pt x="62" y="541"/>
                    </a:moveTo>
                    <a:cubicBezTo>
                      <a:pt x="33" y="491"/>
                      <a:pt x="16" y="433"/>
                      <a:pt x="14" y="371"/>
                    </a:cubicBezTo>
                    <a:cubicBezTo>
                      <a:pt x="166" y="371"/>
                      <a:pt x="166" y="371"/>
                      <a:pt x="166" y="371"/>
                    </a:cubicBezTo>
                    <a:cubicBezTo>
                      <a:pt x="166" y="432"/>
                      <a:pt x="175" y="490"/>
                      <a:pt x="191" y="541"/>
                    </a:cubicBezTo>
                    <a:lnTo>
                      <a:pt x="62" y="541"/>
                    </a:lnTo>
                    <a:close/>
                    <a:moveTo>
                      <a:pt x="205" y="541"/>
                    </a:moveTo>
                    <a:cubicBezTo>
                      <a:pt x="189" y="490"/>
                      <a:pt x="180" y="432"/>
                      <a:pt x="180" y="371"/>
                    </a:cubicBezTo>
                    <a:cubicBezTo>
                      <a:pt x="358" y="371"/>
                      <a:pt x="358" y="371"/>
                      <a:pt x="358" y="371"/>
                    </a:cubicBezTo>
                    <a:cubicBezTo>
                      <a:pt x="358" y="541"/>
                      <a:pt x="358" y="541"/>
                      <a:pt x="358" y="541"/>
                    </a:cubicBezTo>
                    <a:lnTo>
                      <a:pt x="205" y="541"/>
                    </a:lnTo>
                    <a:close/>
                    <a:moveTo>
                      <a:pt x="520" y="555"/>
                    </a:moveTo>
                    <a:cubicBezTo>
                      <a:pt x="488" y="648"/>
                      <a:pt x="434" y="710"/>
                      <a:pt x="372" y="715"/>
                    </a:cubicBezTo>
                    <a:cubicBezTo>
                      <a:pt x="372" y="555"/>
                      <a:pt x="372" y="555"/>
                      <a:pt x="372" y="555"/>
                    </a:cubicBezTo>
                    <a:lnTo>
                      <a:pt x="520" y="555"/>
                    </a:lnTo>
                    <a:close/>
                    <a:moveTo>
                      <a:pt x="431" y="709"/>
                    </a:moveTo>
                    <a:cubicBezTo>
                      <a:pt x="459" y="691"/>
                      <a:pt x="485" y="661"/>
                      <a:pt x="507" y="621"/>
                    </a:cubicBezTo>
                    <a:cubicBezTo>
                      <a:pt x="518" y="601"/>
                      <a:pt x="527" y="579"/>
                      <a:pt x="535" y="555"/>
                    </a:cubicBezTo>
                    <a:cubicBezTo>
                      <a:pt x="659" y="555"/>
                      <a:pt x="659" y="555"/>
                      <a:pt x="659" y="555"/>
                    </a:cubicBezTo>
                    <a:cubicBezTo>
                      <a:pt x="608" y="634"/>
                      <a:pt x="526" y="691"/>
                      <a:pt x="431" y="70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106"/>
              <p:cNvSpPr>
                <a:spLocks/>
              </p:cNvSpPr>
              <p:nvPr/>
            </p:nvSpPr>
            <p:spPr bwMode="auto">
              <a:xfrm>
                <a:off x="7767638" y="5541963"/>
                <a:ext cx="79375" cy="79375"/>
              </a:xfrm>
              <a:custGeom>
                <a:avLst/>
                <a:gdLst>
                  <a:gd name="T0" fmla="*/ 52 w 141"/>
                  <a:gd name="T1" fmla="*/ 3 h 140"/>
                  <a:gd name="T2" fmla="*/ 42 w 141"/>
                  <a:gd name="T3" fmla="*/ 3 h 140"/>
                  <a:gd name="T4" fmla="*/ 41 w 141"/>
                  <a:gd name="T5" fmla="*/ 13 h 140"/>
                  <a:gd name="T6" fmla="*/ 120 w 141"/>
                  <a:gd name="T7" fmla="*/ 101 h 140"/>
                  <a:gd name="T8" fmla="*/ 7 w 141"/>
                  <a:gd name="T9" fmla="*/ 126 h 140"/>
                  <a:gd name="T10" fmla="*/ 1 w 141"/>
                  <a:gd name="T11" fmla="*/ 135 h 140"/>
                  <a:gd name="T12" fmla="*/ 8 w 141"/>
                  <a:gd name="T13" fmla="*/ 140 h 140"/>
                  <a:gd name="T14" fmla="*/ 10 w 141"/>
                  <a:gd name="T15" fmla="*/ 140 h 140"/>
                  <a:gd name="T16" fmla="*/ 135 w 141"/>
                  <a:gd name="T17" fmla="*/ 112 h 140"/>
                  <a:gd name="T18" fmla="*/ 140 w 141"/>
                  <a:gd name="T19" fmla="*/ 107 h 140"/>
                  <a:gd name="T20" fmla="*/ 138 w 141"/>
                  <a:gd name="T21" fmla="*/ 100 h 140"/>
                  <a:gd name="T22" fmla="*/ 52 w 141"/>
                  <a:gd name="T23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" h="140">
                    <a:moveTo>
                      <a:pt x="52" y="3"/>
                    </a:moveTo>
                    <a:cubicBezTo>
                      <a:pt x="49" y="1"/>
                      <a:pt x="45" y="0"/>
                      <a:pt x="42" y="3"/>
                    </a:cubicBezTo>
                    <a:cubicBezTo>
                      <a:pt x="39" y="6"/>
                      <a:pt x="39" y="10"/>
                      <a:pt x="41" y="13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3" y="127"/>
                      <a:pt x="0" y="131"/>
                      <a:pt x="1" y="135"/>
                    </a:cubicBezTo>
                    <a:cubicBezTo>
                      <a:pt x="2" y="138"/>
                      <a:pt x="5" y="140"/>
                      <a:pt x="8" y="140"/>
                    </a:cubicBezTo>
                    <a:cubicBezTo>
                      <a:pt x="9" y="140"/>
                      <a:pt x="9" y="140"/>
                      <a:pt x="10" y="140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7" y="111"/>
                      <a:pt x="139" y="109"/>
                      <a:pt x="140" y="107"/>
                    </a:cubicBezTo>
                    <a:cubicBezTo>
                      <a:pt x="141" y="105"/>
                      <a:pt x="140" y="102"/>
                      <a:pt x="138" y="100"/>
                    </a:cubicBez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07"/>
              <p:cNvSpPr>
                <a:spLocks/>
              </p:cNvSpPr>
              <p:nvPr/>
            </p:nvSpPr>
            <p:spPr bwMode="auto">
              <a:xfrm>
                <a:off x="7896225" y="5181600"/>
                <a:ext cx="71437" cy="71438"/>
              </a:xfrm>
              <a:custGeom>
                <a:avLst/>
                <a:gdLst>
                  <a:gd name="T0" fmla="*/ 80 w 127"/>
                  <a:gd name="T1" fmla="*/ 125 h 127"/>
                  <a:gd name="T2" fmla="*/ 85 w 127"/>
                  <a:gd name="T3" fmla="*/ 127 h 127"/>
                  <a:gd name="T4" fmla="*/ 90 w 127"/>
                  <a:gd name="T5" fmla="*/ 125 h 127"/>
                  <a:gd name="T6" fmla="*/ 90 w 127"/>
                  <a:gd name="T7" fmla="*/ 115 h 127"/>
                  <a:gd name="T8" fmla="*/ 21 w 127"/>
                  <a:gd name="T9" fmla="*/ 38 h 127"/>
                  <a:gd name="T10" fmla="*/ 121 w 127"/>
                  <a:gd name="T11" fmla="*/ 15 h 127"/>
                  <a:gd name="T12" fmla="*/ 126 w 127"/>
                  <a:gd name="T13" fmla="*/ 7 h 127"/>
                  <a:gd name="T14" fmla="*/ 118 w 127"/>
                  <a:gd name="T15" fmla="*/ 1 h 127"/>
                  <a:gd name="T16" fmla="*/ 6 w 127"/>
                  <a:gd name="T17" fmla="*/ 27 h 127"/>
                  <a:gd name="T18" fmla="*/ 1 w 127"/>
                  <a:gd name="T19" fmla="*/ 31 h 127"/>
                  <a:gd name="T20" fmla="*/ 2 w 127"/>
                  <a:gd name="T21" fmla="*/ 38 h 127"/>
                  <a:gd name="T22" fmla="*/ 80 w 127"/>
                  <a:gd name="T23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7">
                    <a:moveTo>
                      <a:pt x="80" y="125"/>
                    </a:moveTo>
                    <a:cubicBezTo>
                      <a:pt x="81" y="126"/>
                      <a:pt x="83" y="127"/>
                      <a:pt x="85" y="127"/>
                    </a:cubicBezTo>
                    <a:cubicBezTo>
                      <a:pt x="87" y="127"/>
                      <a:pt x="88" y="127"/>
                      <a:pt x="90" y="125"/>
                    </a:cubicBezTo>
                    <a:cubicBezTo>
                      <a:pt x="92" y="123"/>
                      <a:pt x="93" y="118"/>
                      <a:pt x="90" y="115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5" y="14"/>
                      <a:pt x="127" y="10"/>
                      <a:pt x="126" y="7"/>
                    </a:cubicBezTo>
                    <a:cubicBezTo>
                      <a:pt x="125" y="3"/>
                      <a:pt x="122" y="0"/>
                      <a:pt x="118" y="1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3" y="27"/>
                      <a:pt x="1" y="29"/>
                      <a:pt x="1" y="31"/>
                    </a:cubicBezTo>
                    <a:cubicBezTo>
                      <a:pt x="0" y="34"/>
                      <a:pt x="1" y="36"/>
                      <a:pt x="2" y="38"/>
                    </a:cubicBezTo>
                    <a:lnTo>
                      <a:pt x="80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690032" y="3314421"/>
              <a:ext cx="598487" cy="598488"/>
              <a:chOff x="6303963" y="4318000"/>
              <a:chExt cx="598487" cy="598488"/>
            </a:xfrm>
          </p:grpSpPr>
          <p:sp>
            <p:nvSpPr>
              <p:cNvPr id="21" name="Oval 60"/>
              <p:cNvSpPr>
                <a:spLocks noChangeArrowheads="1"/>
              </p:cNvSpPr>
              <p:nvPr/>
            </p:nvSpPr>
            <p:spPr bwMode="auto">
              <a:xfrm>
                <a:off x="6303963" y="4318000"/>
                <a:ext cx="598487" cy="598488"/>
              </a:xfrm>
              <a:prstGeom prst="ellipse">
                <a:avLst/>
              </a:prstGeom>
              <a:solidFill>
                <a:srgbClr val="2FA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210"/>
              <p:cNvSpPr>
                <a:spLocks noEditPoints="1"/>
              </p:cNvSpPr>
              <p:nvPr/>
            </p:nvSpPr>
            <p:spPr bwMode="auto">
              <a:xfrm>
                <a:off x="6497638" y="4508500"/>
                <a:ext cx="346075" cy="217488"/>
              </a:xfrm>
              <a:custGeom>
                <a:avLst/>
                <a:gdLst>
                  <a:gd name="T0" fmla="*/ 613 w 613"/>
                  <a:gd name="T1" fmla="*/ 6 h 384"/>
                  <a:gd name="T2" fmla="*/ 612 w 613"/>
                  <a:gd name="T3" fmla="*/ 4 h 384"/>
                  <a:gd name="T4" fmla="*/ 612 w 613"/>
                  <a:gd name="T5" fmla="*/ 3 h 384"/>
                  <a:gd name="T6" fmla="*/ 611 w 613"/>
                  <a:gd name="T7" fmla="*/ 2 h 384"/>
                  <a:gd name="T8" fmla="*/ 610 w 613"/>
                  <a:gd name="T9" fmla="*/ 2 h 384"/>
                  <a:gd name="T10" fmla="*/ 609 w 613"/>
                  <a:gd name="T11" fmla="*/ 1 h 384"/>
                  <a:gd name="T12" fmla="*/ 608 w 613"/>
                  <a:gd name="T13" fmla="*/ 0 h 384"/>
                  <a:gd name="T14" fmla="*/ 607 w 613"/>
                  <a:gd name="T15" fmla="*/ 0 h 384"/>
                  <a:gd name="T16" fmla="*/ 606 w 613"/>
                  <a:gd name="T17" fmla="*/ 0 h 384"/>
                  <a:gd name="T18" fmla="*/ 7 w 613"/>
                  <a:gd name="T19" fmla="*/ 0 h 384"/>
                  <a:gd name="T20" fmla="*/ 5 w 613"/>
                  <a:gd name="T21" fmla="*/ 0 h 384"/>
                  <a:gd name="T22" fmla="*/ 4 w 613"/>
                  <a:gd name="T23" fmla="*/ 0 h 384"/>
                  <a:gd name="T24" fmla="*/ 3 w 613"/>
                  <a:gd name="T25" fmla="*/ 1 h 384"/>
                  <a:gd name="T26" fmla="*/ 2 w 613"/>
                  <a:gd name="T27" fmla="*/ 2 h 384"/>
                  <a:gd name="T28" fmla="*/ 2 w 613"/>
                  <a:gd name="T29" fmla="*/ 2 h 384"/>
                  <a:gd name="T30" fmla="*/ 1 w 613"/>
                  <a:gd name="T31" fmla="*/ 3 h 384"/>
                  <a:gd name="T32" fmla="*/ 0 w 613"/>
                  <a:gd name="T33" fmla="*/ 4 h 384"/>
                  <a:gd name="T34" fmla="*/ 0 w 613"/>
                  <a:gd name="T35" fmla="*/ 6 h 384"/>
                  <a:gd name="T36" fmla="*/ 0 w 613"/>
                  <a:gd name="T37" fmla="*/ 7 h 384"/>
                  <a:gd name="T38" fmla="*/ 7 w 613"/>
                  <a:gd name="T39" fmla="*/ 384 h 384"/>
                  <a:gd name="T40" fmla="*/ 613 w 613"/>
                  <a:gd name="T41" fmla="*/ 377 h 384"/>
                  <a:gd name="T42" fmla="*/ 613 w 613"/>
                  <a:gd name="T43" fmla="*/ 6 h 384"/>
                  <a:gd name="T44" fmla="*/ 186 w 613"/>
                  <a:gd name="T45" fmla="*/ 169 h 384"/>
                  <a:gd name="T46" fmla="*/ 14 w 613"/>
                  <a:gd name="T47" fmla="*/ 22 h 384"/>
                  <a:gd name="T48" fmla="*/ 587 w 613"/>
                  <a:gd name="T49" fmla="*/ 14 h 384"/>
                  <a:gd name="T50" fmla="*/ 259 w 613"/>
                  <a:gd name="T51" fmla="*/ 214 h 384"/>
                  <a:gd name="T52" fmla="*/ 599 w 613"/>
                  <a:gd name="T53" fmla="*/ 22 h 384"/>
                  <a:gd name="T54" fmla="*/ 427 w 613"/>
                  <a:gd name="T55" fmla="*/ 168 h 384"/>
                  <a:gd name="T56" fmla="*/ 14 w 613"/>
                  <a:gd name="T57" fmla="*/ 370 h 384"/>
                  <a:gd name="T58" fmla="*/ 197 w 613"/>
                  <a:gd name="T59" fmla="*/ 178 h 384"/>
                  <a:gd name="T60" fmla="*/ 305 w 613"/>
                  <a:gd name="T61" fmla="*/ 244 h 384"/>
                  <a:gd name="T62" fmla="*/ 416 w 613"/>
                  <a:gd name="T63" fmla="*/ 177 h 384"/>
                  <a:gd name="T64" fmla="*/ 599 w 613"/>
                  <a:gd name="T65" fmla="*/ 37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3" h="384">
                    <a:moveTo>
                      <a:pt x="613" y="6"/>
                    </a:moveTo>
                    <a:cubicBezTo>
                      <a:pt x="613" y="6"/>
                      <a:pt x="613" y="6"/>
                      <a:pt x="613" y="6"/>
                    </a:cubicBezTo>
                    <a:cubicBezTo>
                      <a:pt x="613" y="6"/>
                      <a:pt x="613" y="5"/>
                      <a:pt x="613" y="5"/>
                    </a:cubicBezTo>
                    <a:cubicBezTo>
                      <a:pt x="612" y="5"/>
                      <a:pt x="612" y="5"/>
                      <a:pt x="612" y="4"/>
                    </a:cubicBezTo>
                    <a:cubicBezTo>
                      <a:pt x="612" y="4"/>
                      <a:pt x="612" y="4"/>
                      <a:pt x="612" y="4"/>
                    </a:cubicBezTo>
                    <a:cubicBezTo>
                      <a:pt x="612" y="4"/>
                      <a:pt x="612" y="3"/>
                      <a:pt x="612" y="3"/>
                    </a:cubicBezTo>
                    <a:cubicBezTo>
                      <a:pt x="612" y="3"/>
                      <a:pt x="611" y="3"/>
                      <a:pt x="611" y="3"/>
                    </a:cubicBezTo>
                    <a:cubicBezTo>
                      <a:pt x="611" y="3"/>
                      <a:pt x="611" y="2"/>
                      <a:pt x="611" y="2"/>
                    </a:cubicBezTo>
                    <a:cubicBezTo>
                      <a:pt x="611" y="2"/>
                      <a:pt x="611" y="2"/>
                      <a:pt x="611" y="2"/>
                    </a:cubicBezTo>
                    <a:cubicBezTo>
                      <a:pt x="611" y="2"/>
                      <a:pt x="611" y="2"/>
                      <a:pt x="610" y="2"/>
                    </a:cubicBezTo>
                    <a:cubicBezTo>
                      <a:pt x="610" y="1"/>
                      <a:pt x="610" y="1"/>
                      <a:pt x="610" y="1"/>
                    </a:cubicBezTo>
                    <a:cubicBezTo>
                      <a:pt x="610" y="1"/>
                      <a:pt x="609" y="1"/>
                      <a:pt x="609" y="1"/>
                    </a:cubicBezTo>
                    <a:cubicBezTo>
                      <a:pt x="609" y="1"/>
                      <a:pt x="609" y="1"/>
                      <a:pt x="609" y="1"/>
                    </a:cubicBezTo>
                    <a:cubicBezTo>
                      <a:pt x="608" y="0"/>
                      <a:pt x="608" y="0"/>
                      <a:pt x="608" y="0"/>
                    </a:cubicBezTo>
                    <a:cubicBezTo>
                      <a:pt x="608" y="0"/>
                      <a:pt x="608" y="0"/>
                      <a:pt x="607" y="0"/>
                    </a:cubicBezTo>
                    <a:cubicBezTo>
                      <a:pt x="607" y="0"/>
                      <a:pt x="607" y="0"/>
                      <a:pt x="607" y="0"/>
                    </a:cubicBezTo>
                    <a:cubicBezTo>
                      <a:pt x="607" y="0"/>
                      <a:pt x="606" y="0"/>
                      <a:pt x="606" y="0"/>
                    </a:cubicBezTo>
                    <a:cubicBezTo>
                      <a:pt x="606" y="0"/>
                      <a:pt x="606" y="0"/>
                      <a:pt x="60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77"/>
                      <a:pt x="0" y="377"/>
                      <a:pt x="0" y="377"/>
                    </a:cubicBezTo>
                    <a:cubicBezTo>
                      <a:pt x="0" y="380"/>
                      <a:pt x="3" y="384"/>
                      <a:pt x="7" y="384"/>
                    </a:cubicBezTo>
                    <a:cubicBezTo>
                      <a:pt x="606" y="384"/>
                      <a:pt x="606" y="384"/>
                      <a:pt x="606" y="384"/>
                    </a:cubicBezTo>
                    <a:cubicBezTo>
                      <a:pt x="610" y="384"/>
                      <a:pt x="613" y="380"/>
                      <a:pt x="613" y="377"/>
                    </a:cubicBezTo>
                    <a:cubicBezTo>
                      <a:pt x="613" y="7"/>
                      <a:pt x="613" y="7"/>
                      <a:pt x="613" y="7"/>
                    </a:cubicBezTo>
                    <a:cubicBezTo>
                      <a:pt x="613" y="7"/>
                      <a:pt x="613" y="7"/>
                      <a:pt x="613" y="6"/>
                    </a:cubicBezTo>
                    <a:moveTo>
                      <a:pt x="14" y="22"/>
                    </a:moveTo>
                    <a:cubicBezTo>
                      <a:pt x="186" y="169"/>
                      <a:pt x="186" y="169"/>
                      <a:pt x="186" y="169"/>
                    </a:cubicBezTo>
                    <a:cubicBezTo>
                      <a:pt x="14" y="315"/>
                      <a:pt x="14" y="315"/>
                      <a:pt x="14" y="315"/>
                    </a:cubicBezTo>
                    <a:lnTo>
                      <a:pt x="14" y="22"/>
                    </a:lnTo>
                    <a:close/>
                    <a:moveTo>
                      <a:pt x="26" y="14"/>
                    </a:moveTo>
                    <a:cubicBezTo>
                      <a:pt x="587" y="14"/>
                      <a:pt x="587" y="14"/>
                      <a:pt x="587" y="14"/>
                    </a:cubicBezTo>
                    <a:cubicBezTo>
                      <a:pt x="351" y="214"/>
                      <a:pt x="351" y="214"/>
                      <a:pt x="351" y="214"/>
                    </a:cubicBezTo>
                    <a:cubicBezTo>
                      <a:pt x="326" y="235"/>
                      <a:pt x="285" y="235"/>
                      <a:pt x="259" y="214"/>
                    </a:cubicBezTo>
                    <a:lnTo>
                      <a:pt x="26" y="14"/>
                    </a:lnTo>
                    <a:close/>
                    <a:moveTo>
                      <a:pt x="599" y="22"/>
                    </a:moveTo>
                    <a:cubicBezTo>
                      <a:pt x="599" y="315"/>
                      <a:pt x="599" y="315"/>
                      <a:pt x="599" y="315"/>
                    </a:cubicBezTo>
                    <a:cubicBezTo>
                      <a:pt x="427" y="168"/>
                      <a:pt x="427" y="168"/>
                      <a:pt x="427" y="168"/>
                    </a:cubicBezTo>
                    <a:lnTo>
                      <a:pt x="599" y="22"/>
                    </a:lnTo>
                    <a:close/>
                    <a:moveTo>
                      <a:pt x="14" y="370"/>
                    </a:moveTo>
                    <a:cubicBezTo>
                      <a:pt x="14" y="333"/>
                      <a:pt x="14" y="333"/>
                      <a:pt x="14" y="333"/>
                    </a:cubicBezTo>
                    <a:cubicBezTo>
                      <a:pt x="197" y="178"/>
                      <a:pt x="197" y="178"/>
                      <a:pt x="197" y="178"/>
                    </a:cubicBezTo>
                    <a:cubicBezTo>
                      <a:pt x="250" y="224"/>
                      <a:pt x="250" y="224"/>
                      <a:pt x="250" y="224"/>
                    </a:cubicBezTo>
                    <a:cubicBezTo>
                      <a:pt x="265" y="237"/>
                      <a:pt x="285" y="244"/>
                      <a:pt x="305" y="244"/>
                    </a:cubicBezTo>
                    <a:cubicBezTo>
                      <a:pt x="325" y="244"/>
                      <a:pt x="345" y="237"/>
                      <a:pt x="360" y="224"/>
                    </a:cubicBezTo>
                    <a:cubicBezTo>
                      <a:pt x="416" y="177"/>
                      <a:pt x="416" y="177"/>
                      <a:pt x="416" y="177"/>
                    </a:cubicBezTo>
                    <a:cubicBezTo>
                      <a:pt x="599" y="333"/>
                      <a:pt x="599" y="333"/>
                      <a:pt x="599" y="333"/>
                    </a:cubicBezTo>
                    <a:cubicBezTo>
                      <a:pt x="599" y="370"/>
                      <a:pt x="599" y="370"/>
                      <a:pt x="599" y="370"/>
                    </a:cubicBezTo>
                    <a:lnTo>
                      <a:pt x="14" y="3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6354763" y="4508500"/>
                <a:ext cx="114300" cy="7938"/>
              </a:xfrm>
              <a:custGeom>
                <a:avLst/>
                <a:gdLst>
                  <a:gd name="T0" fmla="*/ 197 w 204"/>
                  <a:gd name="T1" fmla="*/ 0 h 14"/>
                  <a:gd name="T2" fmla="*/ 7 w 204"/>
                  <a:gd name="T3" fmla="*/ 0 h 14"/>
                  <a:gd name="T4" fmla="*/ 0 w 204"/>
                  <a:gd name="T5" fmla="*/ 7 h 14"/>
                  <a:gd name="T6" fmla="*/ 7 w 204"/>
                  <a:gd name="T7" fmla="*/ 14 h 14"/>
                  <a:gd name="T8" fmla="*/ 197 w 204"/>
                  <a:gd name="T9" fmla="*/ 14 h 14"/>
                  <a:gd name="T10" fmla="*/ 204 w 204"/>
                  <a:gd name="T11" fmla="*/ 7 h 14"/>
                  <a:gd name="T12" fmla="*/ 197 w 20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4">
                    <a:moveTo>
                      <a:pt x="19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201" y="14"/>
                      <a:pt x="204" y="11"/>
                      <a:pt x="204" y="7"/>
                    </a:cubicBezTo>
                    <a:cubicBezTo>
                      <a:pt x="204" y="3"/>
                      <a:pt x="201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6386513" y="4554538"/>
                <a:ext cx="82550" cy="7938"/>
              </a:xfrm>
              <a:custGeom>
                <a:avLst/>
                <a:gdLst>
                  <a:gd name="T0" fmla="*/ 139 w 146"/>
                  <a:gd name="T1" fmla="*/ 0 h 14"/>
                  <a:gd name="T2" fmla="*/ 7 w 146"/>
                  <a:gd name="T3" fmla="*/ 0 h 14"/>
                  <a:gd name="T4" fmla="*/ 0 w 146"/>
                  <a:gd name="T5" fmla="*/ 7 h 14"/>
                  <a:gd name="T6" fmla="*/ 7 w 146"/>
                  <a:gd name="T7" fmla="*/ 14 h 14"/>
                  <a:gd name="T8" fmla="*/ 139 w 146"/>
                  <a:gd name="T9" fmla="*/ 14 h 14"/>
                  <a:gd name="T10" fmla="*/ 146 w 146"/>
                  <a:gd name="T11" fmla="*/ 7 h 14"/>
                  <a:gd name="T12" fmla="*/ 139 w 14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4">
                    <a:moveTo>
                      <a:pt x="13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43" y="14"/>
                      <a:pt x="146" y="11"/>
                      <a:pt x="146" y="7"/>
                    </a:cubicBezTo>
                    <a:cubicBezTo>
                      <a:pt x="146" y="3"/>
                      <a:pt x="143" y="0"/>
                      <a:pt x="1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6430963" y="4600575"/>
                <a:ext cx="38100" cy="7938"/>
              </a:xfrm>
              <a:custGeom>
                <a:avLst/>
                <a:gdLst>
                  <a:gd name="T0" fmla="*/ 62 w 69"/>
                  <a:gd name="T1" fmla="*/ 0 h 14"/>
                  <a:gd name="T2" fmla="*/ 7 w 69"/>
                  <a:gd name="T3" fmla="*/ 0 h 14"/>
                  <a:gd name="T4" fmla="*/ 0 w 69"/>
                  <a:gd name="T5" fmla="*/ 7 h 14"/>
                  <a:gd name="T6" fmla="*/ 7 w 69"/>
                  <a:gd name="T7" fmla="*/ 14 h 14"/>
                  <a:gd name="T8" fmla="*/ 62 w 69"/>
                  <a:gd name="T9" fmla="*/ 14 h 14"/>
                  <a:gd name="T10" fmla="*/ 69 w 69"/>
                  <a:gd name="T11" fmla="*/ 7 h 14"/>
                  <a:gd name="T12" fmla="*/ 62 w 6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4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6" y="14"/>
                      <a:pt x="69" y="11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284347" y="3316762"/>
              <a:ext cx="595253" cy="596147"/>
              <a:chOff x="8723312" y="642938"/>
              <a:chExt cx="1057275" cy="1058863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8723312" y="642938"/>
                <a:ext cx="1057275" cy="1058863"/>
              </a:xfrm>
              <a:prstGeom prst="ellipse">
                <a:avLst/>
              </a:prstGeom>
              <a:solidFill>
                <a:srgbClr val="2FA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38"/>
              <p:cNvSpPr>
                <a:spLocks noEditPoints="1"/>
              </p:cNvSpPr>
              <p:nvPr/>
            </p:nvSpPr>
            <p:spPr bwMode="auto">
              <a:xfrm>
                <a:off x="9045575" y="820738"/>
                <a:ext cx="411162" cy="703263"/>
              </a:xfrm>
              <a:custGeom>
                <a:avLst/>
                <a:gdLst>
                  <a:gd name="T0" fmla="*/ 359 w 412"/>
                  <a:gd name="T1" fmla="*/ 0 h 707"/>
                  <a:gd name="T2" fmla="*/ 53 w 412"/>
                  <a:gd name="T3" fmla="*/ 0 h 707"/>
                  <a:gd name="T4" fmla="*/ 0 w 412"/>
                  <a:gd name="T5" fmla="*/ 53 h 707"/>
                  <a:gd name="T6" fmla="*/ 0 w 412"/>
                  <a:gd name="T7" fmla="*/ 654 h 707"/>
                  <a:gd name="T8" fmla="*/ 53 w 412"/>
                  <a:gd name="T9" fmla="*/ 707 h 707"/>
                  <a:gd name="T10" fmla="*/ 359 w 412"/>
                  <a:gd name="T11" fmla="*/ 707 h 707"/>
                  <a:gd name="T12" fmla="*/ 412 w 412"/>
                  <a:gd name="T13" fmla="*/ 654 h 707"/>
                  <a:gd name="T14" fmla="*/ 412 w 412"/>
                  <a:gd name="T15" fmla="*/ 53 h 707"/>
                  <a:gd name="T16" fmla="*/ 359 w 412"/>
                  <a:gd name="T17" fmla="*/ 0 h 707"/>
                  <a:gd name="T18" fmla="*/ 14 w 412"/>
                  <a:gd name="T19" fmla="*/ 103 h 707"/>
                  <a:gd name="T20" fmla="*/ 398 w 412"/>
                  <a:gd name="T21" fmla="*/ 103 h 707"/>
                  <a:gd name="T22" fmla="*/ 398 w 412"/>
                  <a:gd name="T23" fmla="*/ 581 h 707"/>
                  <a:gd name="T24" fmla="*/ 14 w 412"/>
                  <a:gd name="T25" fmla="*/ 581 h 707"/>
                  <a:gd name="T26" fmla="*/ 14 w 412"/>
                  <a:gd name="T27" fmla="*/ 103 h 707"/>
                  <a:gd name="T28" fmla="*/ 53 w 412"/>
                  <a:gd name="T29" fmla="*/ 14 h 707"/>
                  <a:gd name="T30" fmla="*/ 359 w 412"/>
                  <a:gd name="T31" fmla="*/ 14 h 707"/>
                  <a:gd name="T32" fmla="*/ 398 w 412"/>
                  <a:gd name="T33" fmla="*/ 53 h 707"/>
                  <a:gd name="T34" fmla="*/ 398 w 412"/>
                  <a:gd name="T35" fmla="*/ 89 h 707"/>
                  <a:gd name="T36" fmla="*/ 14 w 412"/>
                  <a:gd name="T37" fmla="*/ 89 h 707"/>
                  <a:gd name="T38" fmla="*/ 14 w 412"/>
                  <a:gd name="T39" fmla="*/ 53 h 707"/>
                  <a:gd name="T40" fmla="*/ 53 w 412"/>
                  <a:gd name="T41" fmla="*/ 14 h 707"/>
                  <a:gd name="T42" fmla="*/ 359 w 412"/>
                  <a:gd name="T43" fmla="*/ 693 h 707"/>
                  <a:gd name="T44" fmla="*/ 53 w 412"/>
                  <a:gd name="T45" fmla="*/ 693 h 707"/>
                  <a:gd name="T46" fmla="*/ 14 w 412"/>
                  <a:gd name="T47" fmla="*/ 654 h 707"/>
                  <a:gd name="T48" fmla="*/ 14 w 412"/>
                  <a:gd name="T49" fmla="*/ 595 h 707"/>
                  <a:gd name="T50" fmla="*/ 398 w 412"/>
                  <a:gd name="T51" fmla="*/ 595 h 707"/>
                  <a:gd name="T52" fmla="*/ 398 w 412"/>
                  <a:gd name="T53" fmla="*/ 654 h 707"/>
                  <a:gd name="T54" fmla="*/ 359 w 412"/>
                  <a:gd name="T55" fmla="*/ 693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2" h="707">
                    <a:moveTo>
                      <a:pt x="359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3"/>
                      <a:pt x="0" y="53"/>
                    </a:cubicBezTo>
                    <a:cubicBezTo>
                      <a:pt x="0" y="654"/>
                      <a:pt x="0" y="654"/>
                      <a:pt x="0" y="654"/>
                    </a:cubicBezTo>
                    <a:cubicBezTo>
                      <a:pt x="0" y="683"/>
                      <a:pt x="24" y="707"/>
                      <a:pt x="53" y="707"/>
                    </a:cubicBezTo>
                    <a:cubicBezTo>
                      <a:pt x="359" y="707"/>
                      <a:pt x="359" y="707"/>
                      <a:pt x="359" y="707"/>
                    </a:cubicBezTo>
                    <a:cubicBezTo>
                      <a:pt x="389" y="707"/>
                      <a:pt x="412" y="683"/>
                      <a:pt x="412" y="654"/>
                    </a:cubicBezTo>
                    <a:cubicBezTo>
                      <a:pt x="412" y="53"/>
                      <a:pt x="412" y="53"/>
                      <a:pt x="412" y="53"/>
                    </a:cubicBezTo>
                    <a:cubicBezTo>
                      <a:pt x="412" y="23"/>
                      <a:pt x="389" y="0"/>
                      <a:pt x="359" y="0"/>
                    </a:cubicBezTo>
                    <a:moveTo>
                      <a:pt x="14" y="103"/>
                    </a:moveTo>
                    <a:cubicBezTo>
                      <a:pt x="398" y="103"/>
                      <a:pt x="398" y="103"/>
                      <a:pt x="398" y="103"/>
                    </a:cubicBezTo>
                    <a:cubicBezTo>
                      <a:pt x="398" y="581"/>
                      <a:pt x="398" y="581"/>
                      <a:pt x="398" y="581"/>
                    </a:cubicBezTo>
                    <a:cubicBezTo>
                      <a:pt x="14" y="581"/>
                      <a:pt x="14" y="581"/>
                      <a:pt x="14" y="581"/>
                    </a:cubicBezTo>
                    <a:lnTo>
                      <a:pt x="14" y="103"/>
                    </a:lnTo>
                    <a:close/>
                    <a:moveTo>
                      <a:pt x="53" y="14"/>
                    </a:moveTo>
                    <a:cubicBezTo>
                      <a:pt x="359" y="14"/>
                      <a:pt x="359" y="14"/>
                      <a:pt x="359" y="14"/>
                    </a:cubicBezTo>
                    <a:cubicBezTo>
                      <a:pt x="381" y="14"/>
                      <a:pt x="398" y="31"/>
                      <a:pt x="398" y="53"/>
                    </a:cubicBezTo>
                    <a:cubicBezTo>
                      <a:pt x="398" y="89"/>
                      <a:pt x="398" y="89"/>
                      <a:pt x="398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31"/>
                      <a:pt x="32" y="14"/>
                      <a:pt x="53" y="14"/>
                    </a:cubicBezTo>
                    <a:moveTo>
                      <a:pt x="359" y="693"/>
                    </a:moveTo>
                    <a:cubicBezTo>
                      <a:pt x="53" y="693"/>
                      <a:pt x="53" y="693"/>
                      <a:pt x="53" y="693"/>
                    </a:cubicBezTo>
                    <a:cubicBezTo>
                      <a:pt x="32" y="693"/>
                      <a:pt x="14" y="676"/>
                      <a:pt x="14" y="654"/>
                    </a:cubicBezTo>
                    <a:cubicBezTo>
                      <a:pt x="14" y="595"/>
                      <a:pt x="14" y="595"/>
                      <a:pt x="14" y="595"/>
                    </a:cubicBezTo>
                    <a:cubicBezTo>
                      <a:pt x="398" y="595"/>
                      <a:pt x="398" y="595"/>
                      <a:pt x="398" y="595"/>
                    </a:cubicBezTo>
                    <a:cubicBezTo>
                      <a:pt x="398" y="654"/>
                      <a:pt x="398" y="654"/>
                      <a:pt x="398" y="654"/>
                    </a:cubicBezTo>
                    <a:cubicBezTo>
                      <a:pt x="398" y="676"/>
                      <a:pt x="381" y="693"/>
                      <a:pt x="359" y="69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39"/>
              <p:cNvSpPr>
                <a:spLocks/>
              </p:cNvSpPr>
              <p:nvPr/>
            </p:nvSpPr>
            <p:spPr bwMode="auto">
              <a:xfrm>
                <a:off x="9190037" y="865188"/>
                <a:ext cx="122237" cy="14288"/>
              </a:xfrm>
              <a:custGeom>
                <a:avLst/>
                <a:gdLst>
                  <a:gd name="T0" fmla="*/ 7 w 122"/>
                  <a:gd name="T1" fmla="*/ 14 h 14"/>
                  <a:gd name="T2" fmla="*/ 115 w 122"/>
                  <a:gd name="T3" fmla="*/ 14 h 14"/>
                  <a:gd name="T4" fmla="*/ 122 w 122"/>
                  <a:gd name="T5" fmla="*/ 7 h 14"/>
                  <a:gd name="T6" fmla="*/ 115 w 122"/>
                  <a:gd name="T7" fmla="*/ 0 h 14"/>
                  <a:gd name="T8" fmla="*/ 7 w 122"/>
                  <a:gd name="T9" fmla="*/ 0 h 14"/>
                  <a:gd name="T10" fmla="*/ 0 w 122"/>
                  <a:gd name="T11" fmla="*/ 7 h 14"/>
                  <a:gd name="T12" fmla="*/ 7 w 12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4">
                    <a:moveTo>
                      <a:pt x="7" y="14"/>
                    </a:moveTo>
                    <a:cubicBezTo>
                      <a:pt x="115" y="14"/>
                      <a:pt x="115" y="14"/>
                      <a:pt x="115" y="14"/>
                    </a:cubicBezTo>
                    <a:cubicBezTo>
                      <a:pt x="119" y="14"/>
                      <a:pt x="122" y="11"/>
                      <a:pt x="122" y="7"/>
                    </a:cubicBezTo>
                    <a:cubicBezTo>
                      <a:pt x="122" y="4"/>
                      <a:pt x="119" y="0"/>
                      <a:pt x="11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40"/>
              <p:cNvSpPr>
                <a:spLocks noEditPoints="1"/>
              </p:cNvSpPr>
              <p:nvPr/>
            </p:nvSpPr>
            <p:spPr bwMode="auto">
              <a:xfrm>
                <a:off x="9220200" y="1431926"/>
                <a:ext cx="61912" cy="61913"/>
              </a:xfrm>
              <a:custGeom>
                <a:avLst/>
                <a:gdLst>
                  <a:gd name="T0" fmla="*/ 31 w 62"/>
                  <a:gd name="T1" fmla="*/ 0 h 62"/>
                  <a:gd name="T2" fmla="*/ 0 w 62"/>
                  <a:gd name="T3" fmla="*/ 31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  <a:gd name="T10" fmla="*/ 31 w 62"/>
                  <a:gd name="T11" fmla="*/ 48 h 62"/>
                  <a:gd name="T12" fmla="*/ 14 w 62"/>
                  <a:gd name="T13" fmla="*/ 31 h 62"/>
                  <a:gd name="T14" fmla="*/ 31 w 62"/>
                  <a:gd name="T15" fmla="*/ 14 h 62"/>
                  <a:gd name="T16" fmla="*/ 48 w 62"/>
                  <a:gd name="T17" fmla="*/ 31 h 62"/>
                  <a:gd name="T18" fmla="*/ 31 w 62"/>
                  <a:gd name="T19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0"/>
                      <a:pt x="31" y="0"/>
                    </a:cubicBezTo>
                    <a:moveTo>
                      <a:pt x="31" y="48"/>
                    </a:moveTo>
                    <a:cubicBezTo>
                      <a:pt x="22" y="48"/>
                      <a:pt x="14" y="40"/>
                      <a:pt x="14" y="31"/>
                    </a:cubicBezTo>
                    <a:cubicBezTo>
                      <a:pt x="14" y="21"/>
                      <a:pt x="22" y="14"/>
                      <a:pt x="31" y="14"/>
                    </a:cubicBezTo>
                    <a:cubicBezTo>
                      <a:pt x="41" y="14"/>
                      <a:pt x="48" y="21"/>
                      <a:pt x="48" y="31"/>
                    </a:cubicBezTo>
                    <a:cubicBezTo>
                      <a:pt x="48" y="40"/>
                      <a:pt x="41" y="48"/>
                      <a:pt x="31" y="4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63126" y="5873370"/>
            <a:ext cx="1775968" cy="694612"/>
            <a:chOff x="3251" y="329"/>
            <a:chExt cx="1396" cy="546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51" y="329"/>
              <a:ext cx="1396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3251" y="331"/>
              <a:ext cx="351" cy="544"/>
            </a:xfrm>
            <a:custGeom>
              <a:avLst/>
              <a:gdLst>
                <a:gd name="T0" fmla="*/ 105 w 148"/>
                <a:gd name="T1" fmla="*/ 39 h 227"/>
                <a:gd name="T2" fmla="*/ 74 w 148"/>
                <a:gd name="T3" fmla="*/ 37 h 227"/>
                <a:gd name="T4" fmla="*/ 99 w 148"/>
                <a:gd name="T5" fmla="*/ 41 h 227"/>
                <a:gd name="T6" fmla="*/ 139 w 148"/>
                <a:gd name="T7" fmla="*/ 40 h 227"/>
                <a:gd name="T8" fmla="*/ 127 w 148"/>
                <a:gd name="T9" fmla="*/ 41 h 227"/>
                <a:gd name="T10" fmla="*/ 107 w 148"/>
                <a:gd name="T11" fmla="*/ 81 h 227"/>
                <a:gd name="T12" fmla="*/ 112 w 148"/>
                <a:gd name="T13" fmla="*/ 94 h 227"/>
                <a:gd name="T14" fmla="*/ 129 w 148"/>
                <a:gd name="T15" fmla="*/ 120 h 227"/>
                <a:gd name="T16" fmla="*/ 124 w 148"/>
                <a:gd name="T17" fmla="*/ 129 h 227"/>
                <a:gd name="T18" fmla="*/ 113 w 148"/>
                <a:gd name="T19" fmla="*/ 130 h 227"/>
                <a:gd name="T20" fmla="*/ 111 w 148"/>
                <a:gd name="T21" fmla="*/ 119 h 227"/>
                <a:gd name="T22" fmla="*/ 57 w 148"/>
                <a:gd name="T23" fmla="*/ 124 h 227"/>
                <a:gd name="T24" fmla="*/ 68 w 148"/>
                <a:gd name="T25" fmla="*/ 135 h 227"/>
                <a:gd name="T26" fmla="*/ 111 w 148"/>
                <a:gd name="T27" fmla="*/ 166 h 227"/>
                <a:gd name="T28" fmla="*/ 115 w 148"/>
                <a:gd name="T29" fmla="*/ 179 h 227"/>
                <a:gd name="T30" fmla="*/ 108 w 148"/>
                <a:gd name="T31" fmla="*/ 179 h 227"/>
                <a:gd name="T32" fmla="*/ 126 w 148"/>
                <a:gd name="T33" fmla="*/ 191 h 227"/>
                <a:gd name="T34" fmla="*/ 136 w 148"/>
                <a:gd name="T35" fmla="*/ 198 h 227"/>
                <a:gd name="T36" fmla="*/ 127 w 148"/>
                <a:gd name="T37" fmla="*/ 200 h 227"/>
                <a:gd name="T38" fmla="*/ 119 w 148"/>
                <a:gd name="T39" fmla="*/ 202 h 227"/>
                <a:gd name="T40" fmla="*/ 109 w 148"/>
                <a:gd name="T41" fmla="*/ 202 h 227"/>
                <a:gd name="T42" fmla="*/ 80 w 148"/>
                <a:gd name="T43" fmla="*/ 186 h 227"/>
                <a:gd name="T44" fmla="*/ 76 w 148"/>
                <a:gd name="T45" fmla="*/ 181 h 227"/>
                <a:gd name="T46" fmla="*/ 58 w 148"/>
                <a:gd name="T47" fmla="*/ 152 h 227"/>
                <a:gd name="T48" fmla="*/ 52 w 148"/>
                <a:gd name="T49" fmla="*/ 185 h 227"/>
                <a:gd name="T50" fmla="*/ 44 w 148"/>
                <a:gd name="T51" fmla="*/ 193 h 227"/>
                <a:gd name="T52" fmla="*/ 44 w 148"/>
                <a:gd name="T53" fmla="*/ 187 h 227"/>
                <a:gd name="T54" fmla="*/ 25 w 148"/>
                <a:gd name="T55" fmla="*/ 178 h 227"/>
                <a:gd name="T56" fmla="*/ 20 w 148"/>
                <a:gd name="T57" fmla="*/ 200 h 227"/>
                <a:gd name="T58" fmla="*/ 33 w 148"/>
                <a:gd name="T59" fmla="*/ 218 h 227"/>
                <a:gd name="T60" fmla="*/ 27 w 148"/>
                <a:gd name="T61" fmla="*/ 217 h 227"/>
                <a:gd name="T62" fmla="*/ 11 w 148"/>
                <a:gd name="T63" fmla="*/ 209 h 227"/>
                <a:gd name="T64" fmla="*/ 6 w 148"/>
                <a:gd name="T65" fmla="*/ 171 h 227"/>
                <a:gd name="T66" fmla="*/ 12 w 148"/>
                <a:gd name="T67" fmla="*/ 158 h 227"/>
                <a:gd name="T68" fmla="*/ 25 w 148"/>
                <a:gd name="T69" fmla="*/ 147 h 227"/>
                <a:gd name="T70" fmla="*/ 10 w 148"/>
                <a:gd name="T71" fmla="*/ 146 h 227"/>
                <a:gd name="T72" fmla="*/ 45 w 148"/>
                <a:gd name="T73" fmla="*/ 70 h 227"/>
                <a:gd name="T74" fmla="*/ 39 w 148"/>
                <a:gd name="T75" fmla="*/ 75 h 227"/>
                <a:gd name="T76" fmla="*/ 35 w 148"/>
                <a:gd name="T77" fmla="*/ 78 h 227"/>
                <a:gd name="T78" fmla="*/ 29 w 148"/>
                <a:gd name="T79" fmla="*/ 84 h 227"/>
                <a:gd name="T80" fmla="*/ 19 w 148"/>
                <a:gd name="T81" fmla="*/ 79 h 227"/>
                <a:gd name="T82" fmla="*/ 49 w 148"/>
                <a:gd name="T83" fmla="*/ 79 h 227"/>
                <a:gd name="T84" fmla="*/ 38 w 148"/>
                <a:gd name="T85" fmla="*/ 98 h 227"/>
                <a:gd name="T86" fmla="*/ 31 w 148"/>
                <a:gd name="T87" fmla="*/ 104 h 227"/>
                <a:gd name="T88" fmla="*/ 24 w 148"/>
                <a:gd name="T89" fmla="*/ 109 h 227"/>
                <a:gd name="T90" fmla="*/ 13 w 148"/>
                <a:gd name="T91" fmla="*/ 121 h 227"/>
                <a:gd name="T92" fmla="*/ 10 w 148"/>
                <a:gd name="T93" fmla="*/ 131 h 227"/>
                <a:gd name="T94" fmla="*/ 42 w 148"/>
                <a:gd name="T95" fmla="*/ 113 h 227"/>
                <a:gd name="T96" fmla="*/ 54 w 148"/>
                <a:gd name="T97" fmla="*/ 82 h 227"/>
                <a:gd name="T98" fmla="*/ 41 w 148"/>
                <a:gd name="T99" fmla="*/ 46 h 227"/>
                <a:gd name="T100" fmla="*/ 53 w 148"/>
                <a:gd name="T101" fmla="*/ 18 h 227"/>
                <a:gd name="T102" fmla="*/ 66 w 148"/>
                <a:gd name="T103" fmla="*/ 9 h 227"/>
                <a:gd name="T104" fmla="*/ 90 w 148"/>
                <a:gd name="T105" fmla="*/ 27 h 227"/>
                <a:gd name="T106" fmla="*/ 81 w 148"/>
                <a:gd name="T107" fmla="*/ 30 h 227"/>
                <a:gd name="T108" fmla="*/ 82 w 148"/>
                <a:gd name="T109" fmla="*/ 38 h 227"/>
                <a:gd name="T110" fmla="*/ 73 w 148"/>
                <a:gd name="T111" fmla="*/ 43 h 227"/>
                <a:gd name="T112" fmla="*/ 94 w 148"/>
                <a:gd name="T113" fmla="*/ 50 h 227"/>
                <a:gd name="T114" fmla="*/ 131 w 148"/>
                <a:gd name="T115" fmla="*/ 22 h 227"/>
                <a:gd name="T116" fmla="*/ 140 w 148"/>
                <a:gd name="T117" fmla="*/ 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0"/>
                  </a:lnTo>
                  <a:close/>
                  <a:moveTo>
                    <a:pt x="100" y="41"/>
                  </a:moveTo>
                  <a:cubicBezTo>
                    <a:pt x="102" y="41"/>
                    <a:pt x="103" y="40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8"/>
                    <a:pt x="103" y="37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5" y="37"/>
                    <a:pt x="105" y="39"/>
                  </a:cubicBezTo>
                  <a:cubicBezTo>
                    <a:pt x="105" y="39"/>
                    <a:pt x="105" y="40"/>
                    <a:pt x="105" y="40"/>
                  </a:cubicBezTo>
                  <a:cubicBezTo>
                    <a:pt x="105" y="41"/>
                    <a:pt x="105" y="42"/>
                    <a:pt x="104" y="43"/>
                  </a:cubicBezTo>
                  <a:cubicBezTo>
                    <a:pt x="103" y="45"/>
                    <a:pt x="100" y="45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7" y="45"/>
                    <a:pt x="95" y="45"/>
                    <a:pt x="94" y="44"/>
                  </a:cubicBezTo>
                  <a:cubicBezTo>
                    <a:pt x="92" y="43"/>
                    <a:pt x="86" y="38"/>
                    <a:pt x="83" y="37"/>
                  </a:cubicBezTo>
                  <a:cubicBezTo>
                    <a:pt x="82" y="37"/>
                    <a:pt x="81" y="37"/>
                    <a:pt x="80" y="37"/>
                  </a:cubicBezTo>
                  <a:cubicBezTo>
                    <a:pt x="80" y="37"/>
                    <a:pt x="79" y="37"/>
                    <a:pt x="78" y="37"/>
                  </a:cubicBezTo>
                  <a:cubicBezTo>
                    <a:pt x="77" y="37"/>
                    <a:pt x="75" y="37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8"/>
                    <a:pt x="74" y="38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74" y="37"/>
                    <a:pt x="75" y="37"/>
                  </a:cubicBezTo>
                  <a:cubicBezTo>
                    <a:pt x="75" y="36"/>
                    <a:pt x="78" y="35"/>
                    <a:pt x="80" y="35"/>
                  </a:cubicBezTo>
                  <a:cubicBezTo>
                    <a:pt x="81" y="35"/>
                    <a:pt x="82" y="35"/>
                    <a:pt x="83" y="35"/>
                  </a:cubicBezTo>
                  <a:cubicBezTo>
                    <a:pt x="85" y="35"/>
                    <a:pt x="86" y="35"/>
                    <a:pt x="87" y="35"/>
                  </a:cubicBezTo>
                  <a:cubicBezTo>
                    <a:pt x="91" y="36"/>
                    <a:pt x="95" y="40"/>
                    <a:pt x="99" y="41"/>
                  </a:cubicBezTo>
                  <a:cubicBezTo>
                    <a:pt x="99" y="41"/>
                    <a:pt x="99" y="41"/>
                    <a:pt x="100" y="41"/>
                  </a:cubicBezTo>
                  <a:close/>
                  <a:moveTo>
                    <a:pt x="143" y="32"/>
                  </a:moveTo>
                  <a:cubicBezTo>
                    <a:pt x="143" y="32"/>
                    <a:pt x="143" y="32"/>
                    <a:pt x="143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1" y="32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5"/>
                    <a:pt x="138" y="35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9" y="37"/>
                    <a:pt x="139" y="38"/>
                    <a:pt x="139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7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1"/>
                    <a:pt x="135" y="42"/>
                    <a:pt x="134" y="42"/>
                  </a:cubicBezTo>
                  <a:cubicBezTo>
                    <a:pt x="134" y="42"/>
                    <a:pt x="133" y="42"/>
                    <a:pt x="133" y="42"/>
                  </a:cubicBezTo>
                  <a:cubicBezTo>
                    <a:pt x="132" y="42"/>
                    <a:pt x="132" y="41"/>
                    <a:pt x="131" y="41"/>
                  </a:cubicBezTo>
                  <a:cubicBezTo>
                    <a:pt x="130" y="41"/>
                    <a:pt x="130" y="41"/>
                    <a:pt x="129" y="41"/>
                  </a:cubicBezTo>
                  <a:cubicBezTo>
                    <a:pt x="129" y="41"/>
                    <a:pt x="128" y="41"/>
                    <a:pt x="128" y="41"/>
                  </a:cubicBezTo>
                  <a:cubicBezTo>
                    <a:pt x="128" y="41"/>
                    <a:pt x="127" y="41"/>
                    <a:pt x="127" y="41"/>
                  </a:cubicBezTo>
                  <a:cubicBezTo>
                    <a:pt x="127" y="40"/>
                    <a:pt x="126" y="40"/>
                    <a:pt x="125" y="40"/>
                  </a:cubicBezTo>
                  <a:cubicBezTo>
                    <a:pt x="125" y="40"/>
                    <a:pt x="124" y="40"/>
                    <a:pt x="123" y="40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9" y="70"/>
                    <a:pt x="110" y="74"/>
                    <a:pt x="110" y="75"/>
                  </a:cubicBezTo>
                  <a:cubicBezTo>
                    <a:pt x="110" y="78"/>
                    <a:pt x="112" y="79"/>
                    <a:pt x="112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4" y="79"/>
                    <a:pt x="114" y="80"/>
                    <a:pt x="113" y="80"/>
                  </a:cubicBezTo>
                  <a:cubicBezTo>
                    <a:pt x="113" y="80"/>
                    <a:pt x="112" y="81"/>
                    <a:pt x="112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2" y="81"/>
                    <a:pt x="111" y="82"/>
                    <a:pt x="109" y="82"/>
                  </a:cubicBezTo>
                  <a:cubicBezTo>
                    <a:pt x="109" y="82"/>
                    <a:pt x="108" y="81"/>
                    <a:pt x="107" y="81"/>
                  </a:cubicBezTo>
                  <a:cubicBezTo>
                    <a:pt x="106" y="81"/>
                    <a:pt x="106" y="80"/>
                    <a:pt x="105" y="79"/>
                  </a:cubicBezTo>
                  <a:cubicBezTo>
                    <a:pt x="105" y="80"/>
                    <a:pt x="105" y="81"/>
                    <a:pt x="105" y="82"/>
                  </a:cubicBezTo>
                  <a:cubicBezTo>
                    <a:pt x="105" y="83"/>
                    <a:pt x="105" y="84"/>
                    <a:pt x="105" y="84"/>
                  </a:cubicBezTo>
                  <a:cubicBezTo>
                    <a:pt x="106" y="85"/>
                    <a:pt x="106" y="88"/>
                    <a:pt x="109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0" y="88"/>
                    <a:pt x="111" y="88"/>
                    <a:pt x="112" y="87"/>
                  </a:cubicBezTo>
                  <a:cubicBezTo>
                    <a:pt x="112" y="87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4" y="86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6"/>
                    <a:pt x="114" y="88"/>
                    <a:pt x="114" y="89"/>
                  </a:cubicBezTo>
                  <a:cubicBezTo>
                    <a:pt x="114" y="89"/>
                    <a:pt x="114" y="89"/>
                    <a:pt x="114" y="90"/>
                  </a:cubicBezTo>
                  <a:cubicBezTo>
                    <a:pt x="114" y="91"/>
                    <a:pt x="113" y="92"/>
                    <a:pt x="112" y="94"/>
                  </a:cubicBezTo>
                  <a:cubicBezTo>
                    <a:pt x="110" y="95"/>
                    <a:pt x="107" y="96"/>
                    <a:pt x="103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96"/>
                    <a:pt x="102" y="96"/>
                    <a:pt x="101" y="96"/>
                  </a:cubicBezTo>
                  <a:cubicBezTo>
                    <a:pt x="101" y="96"/>
                    <a:pt x="100" y="96"/>
                    <a:pt x="99" y="96"/>
                  </a:cubicBezTo>
                  <a:cubicBezTo>
                    <a:pt x="101" y="97"/>
                    <a:pt x="102" y="98"/>
                    <a:pt x="103" y="98"/>
                  </a:cubicBezTo>
                  <a:cubicBezTo>
                    <a:pt x="104" y="99"/>
                    <a:pt x="109" y="102"/>
                    <a:pt x="114" y="104"/>
                  </a:cubicBezTo>
                  <a:cubicBezTo>
                    <a:pt x="115" y="104"/>
                    <a:pt x="117" y="105"/>
                    <a:pt x="118" y="106"/>
                  </a:cubicBezTo>
                  <a:cubicBezTo>
                    <a:pt x="120" y="107"/>
                    <a:pt x="121" y="107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2" y="108"/>
                    <a:pt x="125" y="114"/>
                    <a:pt x="126" y="115"/>
                  </a:cubicBezTo>
                  <a:cubicBezTo>
                    <a:pt x="127" y="116"/>
                    <a:pt x="128" y="116"/>
                    <a:pt x="128" y="117"/>
                  </a:cubicBezTo>
                  <a:cubicBezTo>
                    <a:pt x="129" y="118"/>
                    <a:pt x="129" y="119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1"/>
                    <a:pt x="129" y="121"/>
                    <a:pt x="129" y="122"/>
                  </a:cubicBezTo>
                  <a:cubicBezTo>
                    <a:pt x="129" y="123"/>
                    <a:pt x="130" y="123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6"/>
                    <a:pt x="129" y="127"/>
                    <a:pt x="128" y="128"/>
                  </a:cubicBezTo>
                  <a:cubicBezTo>
                    <a:pt x="128" y="128"/>
                    <a:pt x="128" y="128"/>
                    <a:pt x="127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4" y="129"/>
                    <a:pt x="124" y="127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8"/>
                    <a:pt x="124" y="129"/>
                    <a:pt x="124" y="129"/>
                  </a:cubicBezTo>
                  <a:cubicBezTo>
                    <a:pt x="124" y="131"/>
                    <a:pt x="123" y="132"/>
                    <a:pt x="122" y="133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0" y="130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118" y="130"/>
                    <a:pt x="117" y="128"/>
                    <a:pt x="117" y="128"/>
                  </a:cubicBezTo>
                  <a:cubicBezTo>
                    <a:pt x="116" y="128"/>
                    <a:pt x="116" y="127"/>
                    <a:pt x="116" y="127"/>
                  </a:cubicBezTo>
                  <a:cubicBezTo>
                    <a:pt x="116" y="129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2" y="130"/>
                    <a:pt x="112" y="130"/>
                    <a:pt x="112" y="129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3" y="128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1" y="127"/>
                    <a:pt x="110" y="126"/>
                    <a:pt x="110" y="125"/>
                  </a:cubicBezTo>
                  <a:cubicBezTo>
                    <a:pt x="110" y="125"/>
                    <a:pt x="110" y="124"/>
                    <a:pt x="110" y="124"/>
                  </a:cubicBezTo>
                  <a:cubicBezTo>
                    <a:pt x="110" y="123"/>
                    <a:pt x="110" y="123"/>
                    <a:pt x="110" y="122"/>
                  </a:cubicBezTo>
                  <a:cubicBezTo>
                    <a:pt x="111" y="121"/>
                    <a:pt x="111" y="121"/>
                    <a:pt x="111" y="120"/>
                  </a:cubicBezTo>
                  <a:cubicBezTo>
                    <a:pt x="111" y="120"/>
                    <a:pt x="111" y="119"/>
                    <a:pt x="111" y="119"/>
                  </a:cubicBezTo>
                  <a:cubicBezTo>
                    <a:pt x="111" y="119"/>
                    <a:pt x="111" y="118"/>
                    <a:pt x="111" y="118"/>
                  </a:cubicBezTo>
                  <a:cubicBezTo>
                    <a:pt x="111" y="118"/>
                    <a:pt x="111" y="117"/>
                    <a:pt x="111" y="116"/>
                  </a:cubicBezTo>
                  <a:cubicBezTo>
                    <a:pt x="111" y="116"/>
                    <a:pt x="111" y="115"/>
                    <a:pt x="111" y="115"/>
                  </a:cubicBezTo>
                  <a:cubicBezTo>
                    <a:pt x="108" y="114"/>
                    <a:pt x="95" y="110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92" y="108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1" y="109"/>
                    <a:pt x="90" y="111"/>
                    <a:pt x="88" y="113"/>
                  </a:cubicBezTo>
                  <a:cubicBezTo>
                    <a:pt x="87" y="114"/>
                    <a:pt x="85" y="116"/>
                    <a:pt x="82" y="117"/>
                  </a:cubicBezTo>
                  <a:cubicBezTo>
                    <a:pt x="80" y="118"/>
                    <a:pt x="78" y="119"/>
                    <a:pt x="74" y="120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3"/>
                    <a:pt x="58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5" y="125"/>
                    <a:pt x="55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4" y="125"/>
                    <a:pt x="53" y="126"/>
                    <a:pt x="53" y="126"/>
                  </a:cubicBezTo>
                  <a:cubicBezTo>
                    <a:pt x="53" y="126"/>
                    <a:pt x="53" y="126"/>
                    <a:pt x="53" y="126"/>
                  </a:cubicBezTo>
                  <a:cubicBezTo>
                    <a:pt x="53" y="126"/>
                    <a:pt x="53" y="127"/>
                    <a:pt x="53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3" y="127"/>
                    <a:pt x="53" y="128"/>
                    <a:pt x="53" y="128"/>
                  </a:cubicBezTo>
                  <a:cubicBezTo>
                    <a:pt x="53" y="130"/>
                    <a:pt x="55" y="132"/>
                    <a:pt x="56" y="133"/>
                  </a:cubicBezTo>
                  <a:cubicBezTo>
                    <a:pt x="60" y="135"/>
                    <a:pt x="64" y="134"/>
                    <a:pt x="68" y="135"/>
                  </a:cubicBezTo>
                  <a:cubicBezTo>
                    <a:pt x="72" y="135"/>
                    <a:pt x="75" y="135"/>
                    <a:pt x="79" y="136"/>
                  </a:cubicBezTo>
                  <a:cubicBezTo>
                    <a:pt x="82" y="137"/>
                    <a:pt x="89" y="142"/>
                    <a:pt x="90" y="143"/>
                  </a:cubicBezTo>
                  <a:cubicBezTo>
                    <a:pt x="92" y="145"/>
                    <a:pt x="93" y="146"/>
                    <a:pt x="96" y="147"/>
                  </a:cubicBezTo>
                  <a:cubicBezTo>
                    <a:pt x="99" y="148"/>
                    <a:pt x="99" y="149"/>
                    <a:pt x="100" y="150"/>
                  </a:cubicBezTo>
                  <a:cubicBezTo>
                    <a:pt x="101" y="152"/>
                    <a:pt x="100" y="153"/>
                    <a:pt x="101" y="155"/>
                  </a:cubicBezTo>
                  <a:cubicBezTo>
                    <a:pt x="102" y="157"/>
                    <a:pt x="103" y="159"/>
                    <a:pt x="104" y="162"/>
                  </a:cubicBezTo>
                  <a:cubicBezTo>
                    <a:pt x="104" y="162"/>
                    <a:pt x="104" y="162"/>
                    <a:pt x="104" y="163"/>
                  </a:cubicBezTo>
                  <a:cubicBezTo>
                    <a:pt x="104" y="163"/>
                    <a:pt x="104" y="163"/>
                    <a:pt x="104" y="163"/>
                  </a:cubicBezTo>
                  <a:cubicBezTo>
                    <a:pt x="104" y="163"/>
                    <a:pt x="105" y="165"/>
                    <a:pt x="105" y="166"/>
                  </a:cubicBezTo>
                  <a:cubicBezTo>
                    <a:pt x="106" y="167"/>
                    <a:pt x="107" y="168"/>
                    <a:pt x="108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68"/>
                    <a:pt x="110" y="168"/>
                    <a:pt x="110" y="167"/>
                  </a:cubicBezTo>
                  <a:cubicBezTo>
                    <a:pt x="110" y="167"/>
                    <a:pt x="111" y="166"/>
                    <a:pt x="111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5"/>
                    <a:pt x="111" y="165"/>
                    <a:pt x="111" y="165"/>
                  </a:cubicBezTo>
                  <a:cubicBezTo>
                    <a:pt x="111" y="165"/>
                    <a:pt x="111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6"/>
                    <a:pt x="112" y="167"/>
                    <a:pt x="112" y="167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2" y="169"/>
                    <a:pt x="112" y="170"/>
                    <a:pt x="111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2" y="172"/>
                    <a:pt x="113" y="173"/>
                    <a:pt x="114" y="174"/>
                  </a:cubicBezTo>
                  <a:cubicBezTo>
                    <a:pt x="114" y="174"/>
                    <a:pt x="116" y="175"/>
                    <a:pt x="116" y="177"/>
                  </a:cubicBezTo>
                  <a:cubicBezTo>
                    <a:pt x="116" y="178"/>
                    <a:pt x="116" y="179"/>
                    <a:pt x="115" y="179"/>
                  </a:cubicBezTo>
                  <a:cubicBezTo>
                    <a:pt x="115" y="180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13" y="181"/>
                    <a:pt x="113" y="181"/>
                  </a:cubicBezTo>
                  <a:cubicBezTo>
                    <a:pt x="113" y="181"/>
                    <a:pt x="113" y="181"/>
                    <a:pt x="113" y="180"/>
                  </a:cubicBezTo>
                  <a:cubicBezTo>
                    <a:pt x="113" y="180"/>
                    <a:pt x="113" y="180"/>
                    <a:pt x="113" y="179"/>
                  </a:cubicBezTo>
                  <a:cubicBezTo>
                    <a:pt x="113" y="179"/>
                    <a:pt x="113" y="179"/>
                    <a:pt x="113" y="178"/>
                  </a:cubicBezTo>
                  <a:cubicBezTo>
                    <a:pt x="113" y="177"/>
                    <a:pt x="109" y="176"/>
                    <a:pt x="108" y="176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109" y="177"/>
                    <a:pt x="109" y="178"/>
                    <a:pt x="109" y="178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7" y="178"/>
                    <a:pt x="107" y="178"/>
                  </a:cubicBezTo>
                  <a:cubicBezTo>
                    <a:pt x="106" y="178"/>
                    <a:pt x="105" y="177"/>
                    <a:pt x="103" y="177"/>
                  </a:cubicBezTo>
                  <a:cubicBezTo>
                    <a:pt x="102" y="177"/>
                    <a:pt x="101" y="177"/>
                    <a:pt x="101" y="176"/>
                  </a:cubicBezTo>
                  <a:cubicBezTo>
                    <a:pt x="100" y="177"/>
                    <a:pt x="100" y="177"/>
                    <a:pt x="100" y="177"/>
                  </a:cubicBezTo>
                  <a:cubicBezTo>
                    <a:pt x="100" y="178"/>
                    <a:pt x="101" y="179"/>
                    <a:pt x="101" y="179"/>
                  </a:cubicBezTo>
                  <a:cubicBezTo>
                    <a:pt x="101" y="180"/>
                    <a:pt x="107" y="186"/>
                    <a:pt x="108" y="187"/>
                  </a:cubicBezTo>
                  <a:cubicBezTo>
                    <a:pt x="109" y="187"/>
                    <a:pt x="110" y="189"/>
                    <a:pt x="111" y="190"/>
                  </a:cubicBezTo>
                  <a:cubicBezTo>
                    <a:pt x="112" y="191"/>
                    <a:pt x="113" y="192"/>
                    <a:pt x="114" y="192"/>
                  </a:cubicBezTo>
                  <a:cubicBezTo>
                    <a:pt x="114" y="192"/>
                    <a:pt x="115" y="192"/>
                    <a:pt x="115" y="192"/>
                  </a:cubicBezTo>
                  <a:cubicBezTo>
                    <a:pt x="116" y="192"/>
                    <a:pt x="117" y="192"/>
                    <a:pt x="118" y="192"/>
                  </a:cubicBezTo>
                  <a:cubicBezTo>
                    <a:pt x="119" y="192"/>
                    <a:pt x="121" y="191"/>
                    <a:pt x="122" y="190"/>
                  </a:cubicBezTo>
                  <a:cubicBezTo>
                    <a:pt x="123" y="190"/>
                    <a:pt x="123" y="190"/>
                    <a:pt x="124" y="190"/>
                  </a:cubicBezTo>
                  <a:cubicBezTo>
                    <a:pt x="125" y="190"/>
                    <a:pt x="125" y="190"/>
                    <a:pt x="126" y="191"/>
                  </a:cubicBezTo>
                  <a:cubicBezTo>
                    <a:pt x="126" y="191"/>
                    <a:pt x="127" y="191"/>
                    <a:pt x="127" y="191"/>
                  </a:cubicBezTo>
                  <a:cubicBezTo>
                    <a:pt x="128" y="190"/>
                    <a:pt x="130" y="189"/>
                    <a:pt x="131" y="189"/>
                  </a:cubicBezTo>
                  <a:cubicBezTo>
                    <a:pt x="132" y="189"/>
                    <a:pt x="133" y="190"/>
                    <a:pt x="134" y="190"/>
                  </a:cubicBezTo>
                  <a:cubicBezTo>
                    <a:pt x="134" y="190"/>
                    <a:pt x="134" y="190"/>
                    <a:pt x="134" y="191"/>
                  </a:cubicBezTo>
                  <a:cubicBezTo>
                    <a:pt x="135" y="191"/>
                    <a:pt x="136" y="192"/>
                    <a:pt x="137" y="193"/>
                  </a:cubicBezTo>
                  <a:cubicBezTo>
                    <a:pt x="138" y="194"/>
                    <a:pt x="138" y="195"/>
                    <a:pt x="138" y="195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7" y="196"/>
                    <a:pt x="137" y="196"/>
                  </a:cubicBezTo>
                  <a:cubicBezTo>
                    <a:pt x="137" y="196"/>
                    <a:pt x="136" y="196"/>
                    <a:pt x="136" y="196"/>
                  </a:cubicBezTo>
                  <a:cubicBezTo>
                    <a:pt x="136" y="196"/>
                    <a:pt x="136" y="197"/>
                    <a:pt x="136" y="197"/>
                  </a:cubicBezTo>
                  <a:cubicBezTo>
                    <a:pt x="136" y="197"/>
                    <a:pt x="136" y="198"/>
                    <a:pt x="136" y="198"/>
                  </a:cubicBezTo>
                  <a:cubicBezTo>
                    <a:pt x="135" y="199"/>
                    <a:pt x="135" y="199"/>
                    <a:pt x="134" y="199"/>
                  </a:cubicBezTo>
                  <a:cubicBezTo>
                    <a:pt x="134" y="200"/>
                    <a:pt x="134" y="200"/>
                    <a:pt x="134" y="201"/>
                  </a:cubicBezTo>
                  <a:cubicBezTo>
                    <a:pt x="134" y="201"/>
                    <a:pt x="133" y="201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2" y="199"/>
                    <a:pt x="131" y="199"/>
                    <a:pt x="131" y="199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99"/>
                    <a:pt x="131" y="200"/>
                    <a:pt x="131" y="200"/>
                  </a:cubicBezTo>
                  <a:cubicBezTo>
                    <a:pt x="131" y="200"/>
                    <a:pt x="131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29" y="201"/>
                    <a:pt x="129" y="201"/>
                    <a:pt x="128" y="201"/>
                  </a:cubicBezTo>
                  <a:cubicBezTo>
                    <a:pt x="128" y="201"/>
                    <a:pt x="127" y="200"/>
                    <a:pt x="127" y="200"/>
                  </a:cubicBezTo>
                  <a:cubicBezTo>
                    <a:pt x="127" y="200"/>
                    <a:pt x="126" y="200"/>
                    <a:pt x="126" y="200"/>
                  </a:cubicBezTo>
                  <a:cubicBezTo>
                    <a:pt x="126" y="201"/>
                    <a:pt x="126" y="201"/>
                    <a:pt x="126" y="201"/>
                  </a:cubicBezTo>
                  <a:cubicBezTo>
                    <a:pt x="126" y="201"/>
                    <a:pt x="126" y="201"/>
                    <a:pt x="125" y="201"/>
                  </a:cubicBezTo>
                  <a:cubicBezTo>
                    <a:pt x="125" y="201"/>
                    <a:pt x="125" y="202"/>
                    <a:pt x="124" y="20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3" y="202"/>
                    <a:pt x="122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21" y="202"/>
                    <a:pt x="121" y="202"/>
                    <a:pt x="121" y="202"/>
                  </a:cubicBezTo>
                  <a:cubicBezTo>
                    <a:pt x="120" y="202"/>
                    <a:pt x="119" y="202"/>
                    <a:pt x="119" y="202"/>
                  </a:cubicBezTo>
                  <a:cubicBezTo>
                    <a:pt x="119" y="202"/>
                    <a:pt x="118" y="202"/>
                    <a:pt x="118" y="202"/>
                  </a:cubicBezTo>
                  <a:cubicBezTo>
                    <a:pt x="116" y="202"/>
                    <a:pt x="116" y="202"/>
                    <a:pt x="115" y="203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5" y="203"/>
                    <a:pt x="115" y="203"/>
                    <a:pt x="115" y="203"/>
                  </a:cubicBezTo>
                  <a:cubicBezTo>
                    <a:pt x="114" y="203"/>
                    <a:pt x="114" y="203"/>
                    <a:pt x="114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3" y="203"/>
                    <a:pt x="113" y="203"/>
                    <a:pt x="113" y="203"/>
                  </a:cubicBezTo>
                  <a:cubicBezTo>
                    <a:pt x="112" y="203"/>
                    <a:pt x="112" y="203"/>
                    <a:pt x="111" y="202"/>
                  </a:cubicBezTo>
                  <a:cubicBezTo>
                    <a:pt x="111" y="202"/>
                    <a:pt x="111" y="202"/>
                    <a:pt x="111" y="202"/>
                  </a:cubicBezTo>
                  <a:cubicBezTo>
                    <a:pt x="111" y="202"/>
                    <a:pt x="111" y="202"/>
                    <a:pt x="111" y="202"/>
                  </a:cubicBezTo>
                  <a:cubicBezTo>
                    <a:pt x="110" y="202"/>
                    <a:pt x="110" y="202"/>
                    <a:pt x="109" y="202"/>
                  </a:cubicBezTo>
                  <a:cubicBezTo>
                    <a:pt x="108" y="201"/>
                    <a:pt x="106" y="199"/>
                    <a:pt x="105" y="198"/>
                  </a:cubicBezTo>
                  <a:cubicBezTo>
                    <a:pt x="104" y="197"/>
                    <a:pt x="101" y="196"/>
                    <a:pt x="99" y="194"/>
                  </a:cubicBezTo>
                  <a:cubicBezTo>
                    <a:pt x="97" y="193"/>
                    <a:pt x="95" y="192"/>
                    <a:pt x="93" y="191"/>
                  </a:cubicBezTo>
                  <a:cubicBezTo>
                    <a:pt x="92" y="190"/>
                    <a:pt x="91" y="190"/>
                    <a:pt x="90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89" y="188"/>
                    <a:pt x="88" y="187"/>
                    <a:pt x="88" y="187"/>
                  </a:cubicBezTo>
                  <a:cubicBezTo>
                    <a:pt x="87" y="187"/>
                    <a:pt x="87" y="187"/>
                    <a:pt x="86" y="187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5" y="187"/>
                    <a:pt x="84" y="187"/>
                    <a:pt x="84" y="187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7"/>
                    <a:pt x="83" y="187"/>
                    <a:pt x="82" y="187"/>
                  </a:cubicBezTo>
                  <a:cubicBezTo>
                    <a:pt x="81" y="187"/>
                    <a:pt x="81" y="187"/>
                    <a:pt x="80" y="186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79" y="186"/>
                    <a:pt x="78" y="186"/>
                    <a:pt x="78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5" y="185"/>
                    <a:pt x="74" y="184"/>
                    <a:pt x="73" y="183"/>
                  </a:cubicBezTo>
                  <a:cubicBezTo>
                    <a:pt x="73" y="183"/>
                    <a:pt x="73" y="183"/>
                    <a:pt x="72" y="183"/>
                  </a:cubicBezTo>
                  <a:cubicBezTo>
                    <a:pt x="72" y="183"/>
                    <a:pt x="71" y="183"/>
                    <a:pt x="71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2"/>
                    <a:pt x="71" y="181"/>
                  </a:cubicBezTo>
                  <a:cubicBezTo>
                    <a:pt x="71" y="181"/>
                    <a:pt x="72" y="180"/>
                    <a:pt x="73" y="180"/>
                  </a:cubicBezTo>
                  <a:cubicBezTo>
                    <a:pt x="73" y="180"/>
                    <a:pt x="74" y="181"/>
                    <a:pt x="75" y="181"/>
                  </a:cubicBezTo>
                  <a:cubicBezTo>
                    <a:pt x="75" y="181"/>
                    <a:pt x="76" y="181"/>
                    <a:pt x="76" y="181"/>
                  </a:cubicBezTo>
                  <a:cubicBezTo>
                    <a:pt x="77" y="181"/>
                    <a:pt x="77" y="181"/>
                    <a:pt x="78" y="180"/>
                  </a:cubicBezTo>
                  <a:cubicBezTo>
                    <a:pt x="81" y="179"/>
                    <a:pt x="83" y="175"/>
                    <a:pt x="83" y="174"/>
                  </a:cubicBezTo>
                  <a:cubicBezTo>
                    <a:pt x="83" y="173"/>
                    <a:pt x="84" y="173"/>
                    <a:pt x="84" y="171"/>
                  </a:cubicBezTo>
                  <a:cubicBezTo>
                    <a:pt x="84" y="170"/>
                    <a:pt x="83" y="169"/>
                    <a:pt x="82" y="168"/>
                  </a:cubicBezTo>
                  <a:cubicBezTo>
                    <a:pt x="81" y="166"/>
                    <a:pt x="79" y="165"/>
                    <a:pt x="77" y="164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7" y="164"/>
                    <a:pt x="77" y="164"/>
                    <a:pt x="76" y="164"/>
                  </a:cubicBezTo>
                  <a:cubicBezTo>
                    <a:pt x="74" y="163"/>
                    <a:pt x="67" y="162"/>
                    <a:pt x="63" y="158"/>
                  </a:cubicBezTo>
                  <a:cubicBezTo>
                    <a:pt x="63" y="158"/>
                    <a:pt x="63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1" y="156"/>
                    <a:pt x="60" y="155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3"/>
                    <a:pt x="58" y="152"/>
                    <a:pt x="58" y="152"/>
                  </a:cubicBezTo>
                  <a:cubicBezTo>
                    <a:pt x="58" y="153"/>
                    <a:pt x="59" y="155"/>
                    <a:pt x="59" y="157"/>
                  </a:cubicBezTo>
                  <a:cubicBezTo>
                    <a:pt x="59" y="157"/>
                    <a:pt x="59" y="157"/>
                    <a:pt x="59" y="157"/>
                  </a:cubicBezTo>
                  <a:cubicBezTo>
                    <a:pt x="59" y="159"/>
                    <a:pt x="58" y="160"/>
                    <a:pt x="58" y="161"/>
                  </a:cubicBezTo>
                  <a:cubicBezTo>
                    <a:pt x="58" y="161"/>
                    <a:pt x="58" y="161"/>
                    <a:pt x="58" y="162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58" y="162"/>
                    <a:pt x="59" y="166"/>
                    <a:pt x="59" y="167"/>
                  </a:cubicBezTo>
                  <a:cubicBezTo>
                    <a:pt x="59" y="167"/>
                    <a:pt x="59" y="168"/>
                    <a:pt x="59" y="168"/>
                  </a:cubicBezTo>
                  <a:cubicBezTo>
                    <a:pt x="59" y="170"/>
                    <a:pt x="59" y="171"/>
                    <a:pt x="58" y="172"/>
                  </a:cubicBezTo>
                  <a:cubicBezTo>
                    <a:pt x="58" y="174"/>
                    <a:pt x="57" y="175"/>
                    <a:pt x="56" y="177"/>
                  </a:cubicBezTo>
                  <a:cubicBezTo>
                    <a:pt x="55" y="178"/>
                    <a:pt x="54" y="180"/>
                    <a:pt x="53" y="181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1"/>
                    <a:pt x="52" y="182"/>
                    <a:pt x="52" y="182"/>
                  </a:cubicBezTo>
                  <a:cubicBezTo>
                    <a:pt x="52" y="183"/>
                    <a:pt x="52" y="184"/>
                    <a:pt x="52" y="185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1" y="186"/>
                    <a:pt x="52" y="187"/>
                    <a:pt x="52" y="188"/>
                  </a:cubicBezTo>
                  <a:cubicBezTo>
                    <a:pt x="53" y="188"/>
                    <a:pt x="54" y="188"/>
                    <a:pt x="54" y="188"/>
                  </a:cubicBezTo>
                  <a:cubicBezTo>
                    <a:pt x="54" y="188"/>
                    <a:pt x="54" y="188"/>
                    <a:pt x="55" y="188"/>
                  </a:cubicBezTo>
                  <a:cubicBezTo>
                    <a:pt x="55" y="188"/>
                    <a:pt x="55" y="188"/>
                    <a:pt x="55" y="189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5" y="189"/>
                    <a:pt x="54" y="190"/>
                    <a:pt x="53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1" y="190"/>
                    <a:pt x="50" y="190"/>
                    <a:pt x="49" y="189"/>
                  </a:cubicBezTo>
                  <a:cubicBezTo>
                    <a:pt x="49" y="189"/>
                    <a:pt x="49" y="190"/>
                    <a:pt x="49" y="190"/>
                  </a:cubicBezTo>
                  <a:cubicBezTo>
                    <a:pt x="48" y="191"/>
                    <a:pt x="47" y="193"/>
                    <a:pt x="45" y="193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2" y="193"/>
                    <a:pt x="41" y="192"/>
                    <a:pt x="41" y="191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1" y="190"/>
                    <a:pt x="41" y="190"/>
                    <a:pt x="42" y="190"/>
                  </a:cubicBezTo>
                  <a:cubicBezTo>
                    <a:pt x="42" y="191"/>
                    <a:pt x="43" y="191"/>
                    <a:pt x="43" y="191"/>
                  </a:cubicBezTo>
                  <a:cubicBezTo>
                    <a:pt x="44" y="191"/>
                    <a:pt x="44" y="191"/>
                    <a:pt x="44" y="190"/>
                  </a:cubicBezTo>
                  <a:cubicBezTo>
                    <a:pt x="45" y="190"/>
                    <a:pt x="45" y="189"/>
                    <a:pt x="46" y="188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87"/>
                    <a:pt x="46" y="187"/>
                  </a:cubicBezTo>
                  <a:cubicBezTo>
                    <a:pt x="45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5"/>
                  </a:cubicBezTo>
                  <a:cubicBezTo>
                    <a:pt x="44" y="184"/>
                    <a:pt x="43" y="182"/>
                    <a:pt x="42" y="179"/>
                  </a:cubicBezTo>
                  <a:cubicBezTo>
                    <a:pt x="41" y="179"/>
                    <a:pt x="38" y="178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4" y="176"/>
                    <a:pt x="32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0" y="175"/>
                    <a:pt x="30" y="175"/>
                  </a:cubicBezTo>
                  <a:cubicBezTo>
                    <a:pt x="30" y="175"/>
                    <a:pt x="29" y="175"/>
                    <a:pt x="29" y="175"/>
                  </a:cubicBezTo>
                  <a:cubicBezTo>
                    <a:pt x="28" y="175"/>
                    <a:pt x="28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5" y="177"/>
                    <a:pt x="25" y="178"/>
                  </a:cubicBezTo>
                  <a:cubicBezTo>
                    <a:pt x="25" y="178"/>
                    <a:pt x="25" y="179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3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3" y="183"/>
                    <a:pt x="23" y="183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2" y="185"/>
                    <a:pt x="22" y="185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1" y="189"/>
                    <a:pt x="20" y="191"/>
                    <a:pt x="19" y="193"/>
                  </a:cubicBezTo>
                  <a:cubicBezTo>
                    <a:pt x="19" y="193"/>
                    <a:pt x="19" y="193"/>
                    <a:pt x="19" y="193"/>
                  </a:cubicBezTo>
                  <a:cubicBezTo>
                    <a:pt x="19" y="194"/>
                    <a:pt x="19" y="195"/>
                    <a:pt x="19" y="195"/>
                  </a:cubicBezTo>
                  <a:cubicBezTo>
                    <a:pt x="19" y="196"/>
                    <a:pt x="19" y="196"/>
                    <a:pt x="19" y="197"/>
                  </a:cubicBezTo>
                  <a:cubicBezTo>
                    <a:pt x="19" y="198"/>
                    <a:pt x="19" y="199"/>
                    <a:pt x="20" y="200"/>
                  </a:cubicBezTo>
                  <a:cubicBezTo>
                    <a:pt x="21" y="200"/>
                    <a:pt x="24" y="202"/>
                    <a:pt x="25" y="202"/>
                  </a:cubicBezTo>
                  <a:cubicBezTo>
                    <a:pt x="26" y="203"/>
                    <a:pt x="28" y="205"/>
                    <a:pt x="29" y="205"/>
                  </a:cubicBezTo>
                  <a:cubicBezTo>
                    <a:pt x="30" y="205"/>
                    <a:pt x="31" y="206"/>
                    <a:pt x="32" y="207"/>
                  </a:cubicBezTo>
                  <a:cubicBezTo>
                    <a:pt x="32" y="207"/>
                    <a:pt x="33" y="207"/>
                    <a:pt x="34" y="207"/>
                  </a:cubicBezTo>
                  <a:cubicBezTo>
                    <a:pt x="35" y="208"/>
                    <a:pt x="35" y="210"/>
                    <a:pt x="35" y="211"/>
                  </a:cubicBezTo>
                  <a:cubicBezTo>
                    <a:pt x="35" y="211"/>
                    <a:pt x="35" y="212"/>
                    <a:pt x="35" y="212"/>
                  </a:cubicBezTo>
                  <a:cubicBezTo>
                    <a:pt x="35" y="212"/>
                    <a:pt x="35" y="213"/>
                    <a:pt x="35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5"/>
                    <a:pt x="34" y="216"/>
                    <a:pt x="34" y="216"/>
                  </a:cubicBezTo>
                  <a:cubicBezTo>
                    <a:pt x="34" y="217"/>
                    <a:pt x="34" y="217"/>
                    <a:pt x="34" y="217"/>
                  </a:cubicBezTo>
                  <a:cubicBezTo>
                    <a:pt x="34" y="217"/>
                    <a:pt x="34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7"/>
                    <a:pt x="30" y="216"/>
                    <a:pt x="30" y="216"/>
                  </a:cubicBezTo>
                  <a:cubicBezTo>
                    <a:pt x="29" y="216"/>
                    <a:pt x="29" y="217"/>
                    <a:pt x="29" y="217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9" y="217"/>
                    <a:pt x="29" y="217"/>
                    <a:pt x="29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28" y="217"/>
                    <a:pt x="27" y="217"/>
                    <a:pt x="27" y="217"/>
                  </a:cubicBezTo>
                  <a:cubicBezTo>
                    <a:pt x="27" y="217"/>
                    <a:pt x="26" y="216"/>
                    <a:pt x="25" y="215"/>
                  </a:cubicBezTo>
                  <a:cubicBezTo>
                    <a:pt x="24" y="214"/>
                    <a:pt x="24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2" y="216"/>
                    <a:pt x="21" y="216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0" y="215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6" y="214"/>
                    <a:pt x="14" y="213"/>
                    <a:pt x="13" y="213"/>
                  </a:cubicBezTo>
                  <a:cubicBezTo>
                    <a:pt x="13" y="212"/>
                    <a:pt x="11" y="212"/>
                    <a:pt x="11" y="209"/>
                  </a:cubicBezTo>
                  <a:cubicBezTo>
                    <a:pt x="11" y="208"/>
                    <a:pt x="11" y="207"/>
                    <a:pt x="10" y="206"/>
                  </a:cubicBezTo>
                  <a:cubicBezTo>
                    <a:pt x="10" y="205"/>
                    <a:pt x="8" y="202"/>
                    <a:pt x="8" y="200"/>
                  </a:cubicBezTo>
                  <a:cubicBezTo>
                    <a:pt x="7" y="199"/>
                    <a:pt x="7" y="199"/>
                    <a:pt x="7" y="198"/>
                  </a:cubicBezTo>
                  <a:cubicBezTo>
                    <a:pt x="7" y="197"/>
                    <a:pt x="8" y="195"/>
                    <a:pt x="8" y="193"/>
                  </a:cubicBezTo>
                  <a:cubicBezTo>
                    <a:pt x="8" y="190"/>
                    <a:pt x="9" y="189"/>
                    <a:pt x="9" y="186"/>
                  </a:cubicBezTo>
                  <a:cubicBezTo>
                    <a:pt x="10" y="182"/>
                    <a:pt x="10" y="180"/>
                    <a:pt x="10" y="178"/>
                  </a:cubicBezTo>
                  <a:cubicBezTo>
                    <a:pt x="10" y="177"/>
                    <a:pt x="10" y="176"/>
                    <a:pt x="10" y="176"/>
                  </a:cubicBezTo>
                  <a:cubicBezTo>
                    <a:pt x="10" y="175"/>
                    <a:pt x="10" y="174"/>
                    <a:pt x="10" y="174"/>
                  </a:cubicBezTo>
                  <a:cubicBezTo>
                    <a:pt x="10" y="173"/>
                    <a:pt x="10" y="172"/>
                    <a:pt x="9" y="172"/>
                  </a:cubicBezTo>
                  <a:cubicBezTo>
                    <a:pt x="9" y="172"/>
                    <a:pt x="8" y="172"/>
                    <a:pt x="8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2"/>
                    <a:pt x="6" y="172"/>
                    <a:pt x="6" y="172"/>
                  </a:cubicBezTo>
                  <a:cubicBezTo>
                    <a:pt x="6" y="172"/>
                    <a:pt x="6" y="171"/>
                    <a:pt x="6" y="171"/>
                  </a:cubicBezTo>
                  <a:cubicBezTo>
                    <a:pt x="6" y="171"/>
                    <a:pt x="7" y="170"/>
                    <a:pt x="8" y="170"/>
                  </a:cubicBezTo>
                  <a:cubicBezTo>
                    <a:pt x="9" y="170"/>
                    <a:pt x="9" y="170"/>
                    <a:pt x="10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69"/>
                    <a:pt x="8" y="169"/>
                    <a:pt x="8" y="168"/>
                  </a:cubicBezTo>
                  <a:cubicBezTo>
                    <a:pt x="8" y="168"/>
                    <a:pt x="7" y="167"/>
                    <a:pt x="7" y="167"/>
                  </a:cubicBezTo>
                  <a:cubicBezTo>
                    <a:pt x="7" y="167"/>
                    <a:pt x="8" y="166"/>
                    <a:pt x="8" y="166"/>
                  </a:cubicBezTo>
                  <a:cubicBezTo>
                    <a:pt x="7" y="165"/>
                    <a:pt x="7" y="164"/>
                    <a:pt x="7" y="164"/>
                  </a:cubicBezTo>
                  <a:cubicBezTo>
                    <a:pt x="7" y="162"/>
                    <a:pt x="8" y="161"/>
                    <a:pt x="8" y="161"/>
                  </a:cubicBezTo>
                  <a:cubicBezTo>
                    <a:pt x="8" y="160"/>
                    <a:pt x="8" y="160"/>
                    <a:pt x="9" y="160"/>
                  </a:cubicBezTo>
                  <a:cubicBezTo>
                    <a:pt x="9" y="158"/>
                    <a:pt x="11" y="157"/>
                    <a:pt x="12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7"/>
                    <a:pt x="13" y="158"/>
                    <a:pt x="13" y="158"/>
                  </a:cubicBezTo>
                  <a:cubicBezTo>
                    <a:pt x="13" y="158"/>
                    <a:pt x="13" y="158"/>
                    <a:pt x="12" y="158"/>
                  </a:cubicBezTo>
                  <a:cubicBezTo>
                    <a:pt x="12" y="158"/>
                    <a:pt x="12" y="159"/>
                    <a:pt x="12" y="160"/>
                  </a:cubicBezTo>
                  <a:cubicBezTo>
                    <a:pt x="12" y="160"/>
                    <a:pt x="12" y="160"/>
                    <a:pt x="12" y="161"/>
                  </a:cubicBezTo>
                  <a:cubicBezTo>
                    <a:pt x="12" y="161"/>
                    <a:pt x="13" y="161"/>
                    <a:pt x="14" y="161"/>
                  </a:cubicBezTo>
                  <a:cubicBezTo>
                    <a:pt x="15" y="161"/>
                    <a:pt x="16" y="161"/>
                    <a:pt x="17" y="161"/>
                  </a:cubicBezTo>
                  <a:cubicBezTo>
                    <a:pt x="18" y="161"/>
                    <a:pt x="20" y="161"/>
                    <a:pt x="22" y="161"/>
                  </a:cubicBezTo>
                  <a:cubicBezTo>
                    <a:pt x="23" y="161"/>
                    <a:pt x="24" y="161"/>
                    <a:pt x="24" y="161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7" y="160"/>
                  </a:cubicBezTo>
                  <a:cubicBezTo>
                    <a:pt x="28" y="160"/>
                    <a:pt x="29" y="159"/>
                    <a:pt x="29" y="159"/>
                  </a:cubicBezTo>
                  <a:cubicBezTo>
                    <a:pt x="29" y="158"/>
                    <a:pt x="29" y="157"/>
                    <a:pt x="29" y="157"/>
                  </a:cubicBezTo>
                  <a:cubicBezTo>
                    <a:pt x="30" y="156"/>
                    <a:pt x="30" y="155"/>
                    <a:pt x="30" y="153"/>
                  </a:cubicBezTo>
                  <a:cubicBezTo>
                    <a:pt x="30" y="150"/>
                    <a:pt x="30" y="147"/>
                    <a:pt x="30" y="144"/>
                  </a:cubicBezTo>
                  <a:cubicBezTo>
                    <a:pt x="29" y="146"/>
                    <a:pt x="27" y="147"/>
                    <a:pt x="25" y="147"/>
                  </a:cubicBezTo>
                  <a:cubicBezTo>
                    <a:pt x="22" y="148"/>
                    <a:pt x="20" y="148"/>
                    <a:pt x="19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6" y="148"/>
                    <a:pt x="14" y="148"/>
                    <a:pt x="12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1" y="146"/>
                    <a:pt x="11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8" y="144"/>
                    <a:pt x="8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2"/>
                    <a:pt x="7" y="142"/>
                    <a:pt x="6" y="142"/>
                  </a:cubicBezTo>
                  <a:cubicBezTo>
                    <a:pt x="5" y="139"/>
                    <a:pt x="4" y="136"/>
                    <a:pt x="4" y="133"/>
                  </a:cubicBezTo>
                  <a:cubicBezTo>
                    <a:pt x="4" y="130"/>
                    <a:pt x="5" y="126"/>
                    <a:pt x="8" y="120"/>
                  </a:cubicBezTo>
                  <a:cubicBezTo>
                    <a:pt x="10" y="116"/>
                    <a:pt x="14" y="112"/>
                    <a:pt x="18" y="109"/>
                  </a:cubicBezTo>
                  <a:cubicBezTo>
                    <a:pt x="20" y="107"/>
                    <a:pt x="28" y="101"/>
                    <a:pt x="32" y="98"/>
                  </a:cubicBezTo>
                  <a:cubicBezTo>
                    <a:pt x="35" y="95"/>
                    <a:pt x="37" y="93"/>
                    <a:pt x="39" y="91"/>
                  </a:cubicBezTo>
                  <a:cubicBezTo>
                    <a:pt x="40" y="89"/>
                    <a:pt x="41" y="89"/>
                    <a:pt x="42" y="87"/>
                  </a:cubicBezTo>
                  <a:cubicBezTo>
                    <a:pt x="44" y="84"/>
                    <a:pt x="45" y="79"/>
                    <a:pt x="45" y="77"/>
                  </a:cubicBezTo>
                  <a:cubicBezTo>
                    <a:pt x="45" y="76"/>
                    <a:pt x="46" y="74"/>
                    <a:pt x="46" y="73"/>
                  </a:cubicBezTo>
                  <a:cubicBezTo>
                    <a:pt x="46" y="72"/>
                    <a:pt x="45" y="71"/>
                    <a:pt x="45" y="70"/>
                  </a:cubicBezTo>
                  <a:cubicBezTo>
                    <a:pt x="45" y="67"/>
                    <a:pt x="44" y="65"/>
                    <a:pt x="43" y="63"/>
                  </a:cubicBezTo>
                  <a:cubicBezTo>
                    <a:pt x="42" y="60"/>
                    <a:pt x="41" y="59"/>
                    <a:pt x="39" y="58"/>
                  </a:cubicBezTo>
                  <a:cubicBezTo>
                    <a:pt x="37" y="57"/>
                    <a:pt x="35" y="57"/>
                    <a:pt x="34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29" y="57"/>
                    <a:pt x="28" y="59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31" y="63"/>
                    <a:pt x="32" y="64"/>
                  </a:cubicBezTo>
                  <a:cubicBezTo>
                    <a:pt x="33" y="65"/>
                    <a:pt x="34" y="66"/>
                    <a:pt x="35" y="67"/>
                  </a:cubicBezTo>
                  <a:cubicBezTo>
                    <a:pt x="36" y="69"/>
                    <a:pt x="36" y="72"/>
                    <a:pt x="37" y="73"/>
                  </a:cubicBezTo>
                  <a:cubicBezTo>
                    <a:pt x="37" y="74"/>
                    <a:pt x="38" y="75"/>
                    <a:pt x="38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2" y="73"/>
                    <a:pt x="42" y="73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42" y="74"/>
                    <a:pt x="42" y="75"/>
                  </a:cubicBezTo>
                  <a:cubicBezTo>
                    <a:pt x="42" y="75"/>
                    <a:pt x="41" y="76"/>
                    <a:pt x="41" y="77"/>
                  </a:cubicBezTo>
                  <a:cubicBezTo>
                    <a:pt x="40" y="78"/>
                    <a:pt x="38" y="78"/>
                    <a:pt x="38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6" y="78"/>
                    <a:pt x="36" y="78"/>
                    <a:pt x="35" y="78"/>
                  </a:cubicBezTo>
                  <a:cubicBezTo>
                    <a:pt x="35" y="79"/>
                    <a:pt x="34" y="80"/>
                    <a:pt x="34" y="81"/>
                  </a:cubicBezTo>
                  <a:cubicBezTo>
                    <a:pt x="34" y="82"/>
                    <a:pt x="33" y="83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6"/>
                    <a:pt x="33" y="86"/>
                    <a:pt x="33" y="87"/>
                  </a:cubicBezTo>
                  <a:cubicBezTo>
                    <a:pt x="34" y="87"/>
                    <a:pt x="35" y="88"/>
                    <a:pt x="35" y="88"/>
                  </a:cubicBezTo>
                  <a:cubicBezTo>
                    <a:pt x="36" y="88"/>
                    <a:pt x="36" y="88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4" y="89"/>
                    <a:pt x="33" y="89"/>
                  </a:cubicBezTo>
                  <a:cubicBezTo>
                    <a:pt x="32" y="88"/>
                    <a:pt x="30" y="88"/>
                    <a:pt x="29" y="85"/>
                  </a:cubicBezTo>
                  <a:cubicBezTo>
                    <a:pt x="29" y="85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2"/>
                    <a:pt x="29" y="81"/>
                  </a:cubicBezTo>
                  <a:cubicBezTo>
                    <a:pt x="28" y="82"/>
                    <a:pt x="27" y="82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2"/>
                    <a:pt x="23" y="82"/>
                    <a:pt x="23" y="81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4" y="81"/>
                    <a:pt x="24" y="81"/>
                    <a:pt x="25" y="80"/>
                  </a:cubicBezTo>
                  <a:cubicBezTo>
                    <a:pt x="25" y="80"/>
                    <a:pt x="26" y="79"/>
                    <a:pt x="26" y="79"/>
                  </a:cubicBezTo>
                  <a:cubicBezTo>
                    <a:pt x="26" y="79"/>
                    <a:pt x="26" y="78"/>
                    <a:pt x="26" y="78"/>
                  </a:cubicBezTo>
                  <a:cubicBezTo>
                    <a:pt x="25" y="77"/>
                    <a:pt x="25" y="77"/>
                    <a:pt x="24" y="75"/>
                  </a:cubicBezTo>
                  <a:cubicBezTo>
                    <a:pt x="24" y="75"/>
                    <a:pt x="24" y="75"/>
                    <a:pt x="23" y="75"/>
                  </a:cubicBezTo>
                  <a:cubicBezTo>
                    <a:pt x="23" y="75"/>
                    <a:pt x="23" y="76"/>
                    <a:pt x="23" y="77"/>
                  </a:cubicBezTo>
                  <a:cubicBezTo>
                    <a:pt x="22" y="78"/>
                    <a:pt x="21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8" y="78"/>
                    <a:pt x="18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19" y="77"/>
                    <a:pt x="20" y="77"/>
                    <a:pt x="20" y="76"/>
                  </a:cubicBezTo>
                  <a:cubicBezTo>
                    <a:pt x="20" y="76"/>
                    <a:pt x="20" y="76"/>
                    <a:pt x="20" y="75"/>
                  </a:cubicBezTo>
                  <a:cubicBezTo>
                    <a:pt x="20" y="73"/>
                    <a:pt x="19" y="70"/>
                    <a:pt x="19" y="66"/>
                  </a:cubicBezTo>
                  <a:cubicBezTo>
                    <a:pt x="19" y="65"/>
                    <a:pt x="19" y="64"/>
                    <a:pt x="19" y="64"/>
                  </a:cubicBezTo>
                  <a:cubicBezTo>
                    <a:pt x="19" y="62"/>
                    <a:pt x="21" y="55"/>
                    <a:pt x="28" y="53"/>
                  </a:cubicBezTo>
                  <a:cubicBezTo>
                    <a:pt x="30" y="52"/>
                    <a:pt x="32" y="52"/>
                    <a:pt x="33" y="52"/>
                  </a:cubicBezTo>
                  <a:cubicBezTo>
                    <a:pt x="35" y="52"/>
                    <a:pt x="37" y="52"/>
                    <a:pt x="38" y="53"/>
                  </a:cubicBezTo>
                  <a:cubicBezTo>
                    <a:pt x="44" y="55"/>
                    <a:pt x="47" y="61"/>
                    <a:pt x="47" y="63"/>
                  </a:cubicBezTo>
                  <a:cubicBezTo>
                    <a:pt x="49" y="67"/>
                    <a:pt x="49" y="70"/>
                    <a:pt x="49" y="73"/>
                  </a:cubicBezTo>
                  <a:cubicBezTo>
                    <a:pt x="49" y="76"/>
                    <a:pt x="49" y="78"/>
                    <a:pt x="49" y="79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1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6"/>
                    <a:pt x="46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90"/>
                    <a:pt x="45" y="90"/>
                  </a:cubicBezTo>
                  <a:cubicBezTo>
                    <a:pt x="44" y="91"/>
                    <a:pt x="43" y="92"/>
                    <a:pt x="42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4"/>
                    <a:pt x="41" y="94"/>
                    <a:pt x="41" y="94"/>
                  </a:cubicBezTo>
                  <a:cubicBezTo>
                    <a:pt x="40" y="96"/>
                    <a:pt x="39" y="97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7" y="99"/>
                    <a:pt x="37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100"/>
                    <a:pt x="35" y="100"/>
                    <a:pt x="35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6" y="107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1" y="111"/>
                    <a:pt x="20" y="112"/>
                    <a:pt x="19" y="113"/>
                  </a:cubicBezTo>
                  <a:cubicBezTo>
                    <a:pt x="18" y="114"/>
                    <a:pt x="17" y="115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5" y="118"/>
                    <a:pt x="14" y="119"/>
                    <a:pt x="14" y="119"/>
                  </a:cubicBezTo>
                  <a:cubicBezTo>
                    <a:pt x="14" y="119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3" y="120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2"/>
                    <a:pt x="13" y="122"/>
                    <a:pt x="12" y="122"/>
                  </a:cubicBezTo>
                  <a:cubicBezTo>
                    <a:pt x="12" y="122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2" y="124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1" y="126"/>
                    <a:pt x="11" y="127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30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4"/>
                    <a:pt x="10" y="135"/>
                    <a:pt x="10" y="136"/>
                  </a:cubicBezTo>
                  <a:cubicBezTo>
                    <a:pt x="11" y="138"/>
                    <a:pt x="12" y="140"/>
                    <a:pt x="14" y="141"/>
                  </a:cubicBezTo>
                  <a:cubicBezTo>
                    <a:pt x="15" y="142"/>
                    <a:pt x="16" y="142"/>
                    <a:pt x="17" y="142"/>
                  </a:cubicBezTo>
                  <a:cubicBezTo>
                    <a:pt x="18" y="142"/>
                    <a:pt x="18" y="142"/>
                    <a:pt x="19" y="142"/>
                  </a:cubicBezTo>
                  <a:cubicBezTo>
                    <a:pt x="19" y="142"/>
                    <a:pt x="20" y="142"/>
                    <a:pt x="21" y="142"/>
                  </a:cubicBezTo>
                  <a:cubicBezTo>
                    <a:pt x="23" y="141"/>
                    <a:pt x="25" y="140"/>
                    <a:pt x="27" y="137"/>
                  </a:cubicBezTo>
                  <a:cubicBezTo>
                    <a:pt x="29" y="134"/>
                    <a:pt x="32" y="128"/>
                    <a:pt x="32" y="126"/>
                  </a:cubicBezTo>
                  <a:cubicBezTo>
                    <a:pt x="33" y="125"/>
                    <a:pt x="34" y="123"/>
                    <a:pt x="35" y="122"/>
                  </a:cubicBezTo>
                  <a:cubicBezTo>
                    <a:pt x="36" y="121"/>
                    <a:pt x="38" y="119"/>
                    <a:pt x="39" y="118"/>
                  </a:cubicBezTo>
                  <a:cubicBezTo>
                    <a:pt x="40" y="117"/>
                    <a:pt x="41" y="116"/>
                    <a:pt x="42" y="113"/>
                  </a:cubicBezTo>
                  <a:cubicBezTo>
                    <a:pt x="43" y="111"/>
                    <a:pt x="48" y="99"/>
                    <a:pt x="49" y="97"/>
                  </a:cubicBezTo>
                  <a:cubicBezTo>
                    <a:pt x="50" y="95"/>
                    <a:pt x="51" y="90"/>
                    <a:pt x="52" y="88"/>
                  </a:cubicBezTo>
                  <a:cubicBezTo>
                    <a:pt x="51" y="88"/>
                    <a:pt x="51" y="88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49" y="87"/>
                    <a:pt x="49" y="87"/>
                    <a:pt x="49" y="86"/>
                  </a:cubicBezTo>
                  <a:cubicBezTo>
                    <a:pt x="48" y="86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8" y="84"/>
                    <a:pt x="49" y="84"/>
                  </a:cubicBezTo>
                  <a:cubicBezTo>
                    <a:pt x="49" y="84"/>
                    <a:pt x="49" y="84"/>
                    <a:pt x="50" y="84"/>
                  </a:cubicBezTo>
                  <a:cubicBezTo>
                    <a:pt x="51" y="84"/>
                    <a:pt x="52" y="84"/>
                    <a:pt x="53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83"/>
                    <a:pt x="53" y="83"/>
                    <a:pt x="54" y="82"/>
                  </a:cubicBezTo>
                  <a:cubicBezTo>
                    <a:pt x="54" y="82"/>
                    <a:pt x="54" y="81"/>
                    <a:pt x="54" y="79"/>
                  </a:cubicBezTo>
                  <a:cubicBezTo>
                    <a:pt x="54" y="78"/>
                    <a:pt x="54" y="77"/>
                    <a:pt x="54" y="76"/>
                  </a:cubicBezTo>
                  <a:cubicBezTo>
                    <a:pt x="54" y="73"/>
                    <a:pt x="53" y="71"/>
                    <a:pt x="53" y="69"/>
                  </a:cubicBezTo>
                  <a:cubicBezTo>
                    <a:pt x="52" y="68"/>
                    <a:pt x="52" y="68"/>
                    <a:pt x="50" y="63"/>
                  </a:cubicBezTo>
                  <a:cubicBezTo>
                    <a:pt x="47" y="58"/>
                    <a:pt x="46" y="53"/>
                    <a:pt x="46" y="53"/>
                  </a:cubicBezTo>
                  <a:cubicBezTo>
                    <a:pt x="46" y="53"/>
                    <a:pt x="46" y="52"/>
                    <a:pt x="46" y="52"/>
                  </a:cubicBezTo>
                  <a:cubicBezTo>
                    <a:pt x="46" y="51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0"/>
                    <a:pt x="43" y="50"/>
                    <a:pt x="42" y="49"/>
                  </a:cubicBezTo>
                  <a:cubicBezTo>
                    <a:pt x="41" y="48"/>
                    <a:pt x="40" y="47"/>
                    <a:pt x="40" y="46"/>
                  </a:cubicBezTo>
                  <a:cubicBezTo>
                    <a:pt x="40" y="46"/>
                    <a:pt x="40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5" y="44"/>
                    <a:pt x="45" y="42"/>
                  </a:cubicBezTo>
                  <a:cubicBezTo>
                    <a:pt x="45" y="41"/>
                    <a:pt x="45" y="39"/>
                    <a:pt x="45" y="36"/>
                  </a:cubicBezTo>
                  <a:cubicBezTo>
                    <a:pt x="45" y="35"/>
                    <a:pt x="46" y="33"/>
                    <a:pt x="47" y="30"/>
                  </a:cubicBezTo>
                  <a:cubicBezTo>
                    <a:pt x="48" y="28"/>
                    <a:pt x="50" y="23"/>
                    <a:pt x="51" y="22"/>
                  </a:cubicBezTo>
                  <a:cubicBezTo>
                    <a:pt x="52" y="21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6"/>
                    <a:pt x="53" y="15"/>
                  </a:cubicBezTo>
                  <a:cubicBezTo>
                    <a:pt x="53" y="14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2"/>
                    <a:pt x="55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1" y="10"/>
                    <a:pt x="62" y="10"/>
                  </a:cubicBezTo>
                  <a:cubicBezTo>
                    <a:pt x="63" y="9"/>
                    <a:pt x="65" y="9"/>
                    <a:pt x="65" y="9"/>
                  </a:cubicBezTo>
                  <a:cubicBezTo>
                    <a:pt x="65" y="9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11"/>
                    <a:pt x="67" y="11"/>
                  </a:cubicBezTo>
                  <a:cubicBezTo>
                    <a:pt x="67" y="12"/>
                    <a:pt x="69" y="12"/>
                    <a:pt x="72" y="12"/>
                  </a:cubicBezTo>
                  <a:cubicBezTo>
                    <a:pt x="74" y="13"/>
                    <a:pt x="76" y="13"/>
                    <a:pt x="78" y="13"/>
                  </a:cubicBezTo>
                  <a:cubicBezTo>
                    <a:pt x="79" y="14"/>
                    <a:pt x="80" y="14"/>
                    <a:pt x="81" y="15"/>
                  </a:cubicBezTo>
                  <a:cubicBezTo>
                    <a:pt x="82" y="16"/>
                    <a:pt x="83" y="16"/>
                    <a:pt x="85" y="17"/>
                  </a:cubicBezTo>
                  <a:cubicBezTo>
                    <a:pt x="88" y="18"/>
                    <a:pt x="90" y="20"/>
                    <a:pt x="91" y="20"/>
                  </a:cubicBezTo>
                  <a:cubicBezTo>
                    <a:pt x="91" y="20"/>
                    <a:pt x="91" y="20"/>
                    <a:pt x="91" y="22"/>
                  </a:cubicBezTo>
                  <a:cubicBezTo>
                    <a:pt x="91" y="22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5"/>
                    <a:pt x="91" y="26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9"/>
                    <a:pt x="89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1"/>
                    <a:pt x="87" y="32"/>
                    <a:pt x="86" y="33"/>
                  </a:cubicBezTo>
                  <a:cubicBezTo>
                    <a:pt x="86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0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3" y="30"/>
                    <a:pt x="83" y="29"/>
                    <a:pt x="82" y="29"/>
                  </a:cubicBezTo>
                  <a:cubicBezTo>
                    <a:pt x="82" y="29"/>
                    <a:pt x="82" y="30"/>
                    <a:pt x="81" y="30"/>
                  </a:cubicBezTo>
                  <a:cubicBezTo>
                    <a:pt x="80" y="31"/>
                    <a:pt x="80" y="32"/>
                    <a:pt x="79" y="32"/>
                  </a:cubicBezTo>
                  <a:cubicBezTo>
                    <a:pt x="78" y="33"/>
                    <a:pt x="78" y="34"/>
                    <a:pt x="77" y="34"/>
                  </a:cubicBezTo>
                  <a:cubicBezTo>
                    <a:pt x="76" y="34"/>
                    <a:pt x="74" y="35"/>
                    <a:pt x="73" y="35"/>
                  </a:cubicBezTo>
                  <a:cubicBezTo>
                    <a:pt x="73" y="36"/>
                    <a:pt x="72" y="36"/>
                    <a:pt x="71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3" y="39"/>
                    <a:pt x="74" y="39"/>
                    <a:pt x="75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7" y="39"/>
                    <a:pt x="77" y="39"/>
                    <a:pt x="78" y="39"/>
                  </a:cubicBezTo>
                  <a:cubicBezTo>
                    <a:pt x="78" y="39"/>
                    <a:pt x="79" y="39"/>
                    <a:pt x="79" y="39"/>
                  </a:cubicBezTo>
                  <a:cubicBezTo>
                    <a:pt x="81" y="39"/>
                    <a:pt x="81" y="38"/>
                    <a:pt x="82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3" y="38"/>
                    <a:pt x="83" y="38"/>
                    <a:pt x="83" y="39"/>
                  </a:cubicBezTo>
                  <a:cubicBezTo>
                    <a:pt x="83" y="39"/>
                    <a:pt x="82" y="40"/>
                    <a:pt x="82" y="40"/>
                  </a:cubicBezTo>
                  <a:cubicBezTo>
                    <a:pt x="82" y="40"/>
                    <a:pt x="83" y="41"/>
                    <a:pt x="82" y="42"/>
                  </a:cubicBezTo>
                  <a:cubicBezTo>
                    <a:pt x="81" y="43"/>
                    <a:pt x="81" y="42"/>
                    <a:pt x="80" y="43"/>
                  </a:cubicBezTo>
                  <a:cubicBezTo>
                    <a:pt x="80" y="44"/>
                    <a:pt x="79" y="44"/>
                    <a:pt x="78" y="44"/>
                  </a:cubicBezTo>
                  <a:cubicBezTo>
                    <a:pt x="78" y="45"/>
                    <a:pt x="78" y="45"/>
                    <a:pt x="77" y="45"/>
                  </a:cubicBezTo>
                  <a:cubicBezTo>
                    <a:pt x="77" y="45"/>
                    <a:pt x="76" y="45"/>
                    <a:pt x="76" y="44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5" y="43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4" y="44"/>
                    <a:pt x="74" y="45"/>
                    <a:pt x="75" y="45"/>
                  </a:cubicBezTo>
                  <a:cubicBezTo>
                    <a:pt x="77" y="46"/>
                    <a:pt x="78" y="46"/>
                    <a:pt x="79" y="46"/>
                  </a:cubicBezTo>
                  <a:cubicBezTo>
                    <a:pt x="81" y="46"/>
                    <a:pt x="83" y="46"/>
                    <a:pt x="84" y="47"/>
                  </a:cubicBezTo>
                  <a:cubicBezTo>
                    <a:pt x="85" y="47"/>
                    <a:pt x="86" y="48"/>
                    <a:pt x="87" y="49"/>
                  </a:cubicBezTo>
                  <a:cubicBezTo>
                    <a:pt x="88" y="49"/>
                    <a:pt x="89" y="51"/>
                    <a:pt x="90" y="52"/>
                  </a:cubicBezTo>
                  <a:cubicBezTo>
                    <a:pt x="90" y="51"/>
                    <a:pt x="91" y="51"/>
                    <a:pt x="91" y="51"/>
                  </a:cubicBezTo>
                  <a:cubicBezTo>
                    <a:pt x="91" y="50"/>
                    <a:pt x="91" y="49"/>
                    <a:pt x="91" y="49"/>
                  </a:cubicBezTo>
                  <a:cubicBezTo>
                    <a:pt x="91" y="49"/>
                    <a:pt x="91" y="49"/>
                    <a:pt x="92" y="49"/>
                  </a:cubicBezTo>
                  <a:cubicBezTo>
                    <a:pt x="92" y="48"/>
                    <a:pt x="92" y="48"/>
                    <a:pt x="92" y="49"/>
                  </a:cubicBezTo>
                  <a:cubicBezTo>
                    <a:pt x="92" y="49"/>
                    <a:pt x="93" y="49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4" y="52"/>
                    <a:pt x="94" y="52"/>
                    <a:pt x="94" y="53"/>
                  </a:cubicBezTo>
                  <a:cubicBezTo>
                    <a:pt x="95" y="53"/>
                    <a:pt x="96" y="54"/>
                    <a:pt x="98" y="55"/>
                  </a:cubicBezTo>
                  <a:cubicBezTo>
                    <a:pt x="99" y="55"/>
                    <a:pt x="99" y="54"/>
                    <a:pt x="100" y="54"/>
                  </a:cubicBezTo>
                  <a:cubicBezTo>
                    <a:pt x="103" y="51"/>
                    <a:pt x="105" y="48"/>
                    <a:pt x="107" y="46"/>
                  </a:cubicBezTo>
                  <a:cubicBezTo>
                    <a:pt x="107" y="45"/>
                    <a:pt x="111" y="40"/>
                    <a:pt x="113" y="36"/>
                  </a:cubicBezTo>
                  <a:cubicBezTo>
                    <a:pt x="114" y="34"/>
                    <a:pt x="115" y="33"/>
                    <a:pt x="116" y="31"/>
                  </a:cubicBezTo>
                  <a:cubicBezTo>
                    <a:pt x="117" y="30"/>
                    <a:pt x="117" y="29"/>
                    <a:pt x="119" y="29"/>
                  </a:cubicBezTo>
                  <a:cubicBezTo>
                    <a:pt x="119" y="29"/>
                    <a:pt x="119" y="28"/>
                    <a:pt x="119" y="28"/>
                  </a:cubicBezTo>
                  <a:cubicBezTo>
                    <a:pt x="119" y="28"/>
                    <a:pt x="125" y="25"/>
                    <a:pt x="125" y="25"/>
                  </a:cubicBezTo>
                  <a:cubicBezTo>
                    <a:pt x="126" y="24"/>
                    <a:pt x="127" y="23"/>
                    <a:pt x="128" y="23"/>
                  </a:cubicBezTo>
                  <a:cubicBezTo>
                    <a:pt x="129" y="22"/>
                    <a:pt x="130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2" y="22"/>
                    <a:pt x="132" y="23"/>
                    <a:pt x="133" y="23"/>
                  </a:cubicBezTo>
                  <a:cubicBezTo>
                    <a:pt x="134" y="23"/>
                    <a:pt x="135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7" y="23"/>
                    <a:pt x="138" y="23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1" y="26"/>
                    <a:pt x="142" y="27"/>
                    <a:pt x="142" y="27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39" y="28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9" y="29"/>
                    <a:pt x="140" y="29"/>
                  </a:cubicBezTo>
                  <a:cubicBezTo>
                    <a:pt x="141" y="29"/>
                    <a:pt x="143" y="29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2"/>
                    <a:pt x="14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655" y="331"/>
              <a:ext cx="166" cy="266"/>
            </a:xfrm>
            <a:custGeom>
              <a:avLst/>
              <a:gdLst>
                <a:gd name="T0" fmla="*/ 0 w 166"/>
                <a:gd name="T1" fmla="*/ 266 h 266"/>
                <a:gd name="T2" fmla="*/ 0 w 166"/>
                <a:gd name="T3" fmla="*/ 0 h 266"/>
                <a:gd name="T4" fmla="*/ 54 w 166"/>
                <a:gd name="T5" fmla="*/ 0 h 266"/>
                <a:gd name="T6" fmla="*/ 54 w 166"/>
                <a:gd name="T7" fmla="*/ 216 h 266"/>
                <a:gd name="T8" fmla="*/ 166 w 166"/>
                <a:gd name="T9" fmla="*/ 216 h 266"/>
                <a:gd name="T10" fmla="*/ 166 w 166"/>
                <a:gd name="T11" fmla="*/ 266 h 266"/>
                <a:gd name="T12" fmla="*/ 0 w 166"/>
                <a:gd name="T13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66">
                  <a:moveTo>
                    <a:pt x="0" y="266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54" y="216"/>
                  </a:lnTo>
                  <a:lnTo>
                    <a:pt x="166" y="216"/>
                  </a:lnTo>
                  <a:lnTo>
                    <a:pt x="166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7" name="Freeform 7"/>
            <p:cNvSpPr>
              <a:spLocks noEditPoints="1"/>
            </p:cNvSpPr>
            <p:nvPr/>
          </p:nvSpPr>
          <p:spPr bwMode="auto">
            <a:xfrm>
              <a:off x="3859" y="331"/>
              <a:ext cx="244" cy="266"/>
            </a:xfrm>
            <a:custGeom>
              <a:avLst/>
              <a:gdLst>
                <a:gd name="T0" fmla="*/ 0 w 103"/>
                <a:gd name="T1" fmla="*/ 111 h 111"/>
                <a:gd name="T2" fmla="*/ 0 w 103"/>
                <a:gd name="T3" fmla="*/ 0 h 111"/>
                <a:gd name="T4" fmla="*/ 44 w 103"/>
                <a:gd name="T5" fmla="*/ 0 h 111"/>
                <a:gd name="T6" fmla="*/ 103 w 103"/>
                <a:gd name="T7" fmla="*/ 56 h 111"/>
                <a:gd name="T8" fmla="*/ 44 w 103"/>
                <a:gd name="T9" fmla="*/ 111 h 111"/>
                <a:gd name="T10" fmla="*/ 0 w 103"/>
                <a:gd name="T11" fmla="*/ 111 h 111"/>
                <a:gd name="T12" fmla="*/ 79 w 103"/>
                <a:gd name="T13" fmla="*/ 56 h 111"/>
                <a:gd name="T14" fmla="*/ 44 w 103"/>
                <a:gd name="T15" fmla="*/ 21 h 111"/>
                <a:gd name="T16" fmla="*/ 24 w 103"/>
                <a:gd name="T17" fmla="*/ 21 h 111"/>
                <a:gd name="T18" fmla="*/ 24 w 103"/>
                <a:gd name="T19" fmla="*/ 90 h 111"/>
                <a:gd name="T20" fmla="*/ 44 w 103"/>
                <a:gd name="T21" fmla="*/ 90 h 111"/>
                <a:gd name="T22" fmla="*/ 79 w 103"/>
                <a:gd name="T23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1">
                  <a:moveTo>
                    <a:pt x="0" y="1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79" y="0"/>
                    <a:pt x="103" y="22"/>
                    <a:pt x="103" y="56"/>
                  </a:cubicBezTo>
                  <a:cubicBezTo>
                    <a:pt x="103" y="89"/>
                    <a:pt x="79" y="111"/>
                    <a:pt x="44" y="111"/>
                  </a:cubicBezTo>
                  <a:lnTo>
                    <a:pt x="0" y="111"/>
                  </a:lnTo>
                  <a:close/>
                  <a:moveTo>
                    <a:pt x="79" y="56"/>
                  </a:moveTo>
                  <a:cubicBezTo>
                    <a:pt x="79" y="36"/>
                    <a:pt x="67" y="21"/>
                    <a:pt x="4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66" y="90"/>
                    <a:pt x="79" y="75"/>
                    <a:pt x="79" y="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4144" y="331"/>
              <a:ext cx="242" cy="266"/>
            </a:xfrm>
            <a:custGeom>
              <a:avLst/>
              <a:gdLst>
                <a:gd name="T0" fmla="*/ 0 w 102"/>
                <a:gd name="T1" fmla="*/ 111 h 111"/>
                <a:gd name="T2" fmla="*/ 0 w 102"/>
                <a:gd name="T3" fmla="*/ 0 h 111"/>
                <a:gd name="T4" fmla="*/ 43 w 102"/>
                <a:gd name="T5" fmla="*/ 0 h 111"/>
                <a:gd name="T6" fmla="*/ 102 w 102"/>
                <a:gd name="T7" fmla="*/ 56 h 111"/>
                <a:gd name="T8" fmla="*/ 43 w 102"/>
                <a:gd name="T9" fmla="*/ 111 h 111"/>
                <a:gd name="T10" fmla="*/ 0 w 102"/>
                <a:gd name="T11" fmla="*/ 111 h 111"/>
                <a:gd name="T12" fmla="*/ 78 w 102"/>
                <a:gd name="T13" fmla="*/ 56 h 111"/>
                <a:gd name="T14" fmla="*/ 43 w 102"/>
                <a:gd name="T15" fmla="*/ 21 h 111"/>
                <a:gd name="T16" fmla="*/ 23 w 102"/>
                <a:gd name="T17" fmla="*/ 21 h 111"/>
                <a:gd name="T18" fmla="*/ 23 w 102"/>
                <a:gd name="T19" fmla="*/ 90 h 111"/>
                <a:gd name="T20" fmla="*/ 43 w 102"/>
                <a:gd name="T21" fmla="*/ 90 h 111"/>
                <a:gd name="T22" fmla="*/ 78 w 102"/>
                <a:gd name="T23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11">
                  <a:moveTo>
                    <a:pt x="0" y="1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78" y="0"/>
                    <a:pt x="102" y="22"/>
                    <a:pt x="102" y="56"/>
                  </a:cubicBezTo>
                  <a:cubicBezTo>
                    <a:pt x="102" y="89"/>
                    <a:pt x="78" y="111"/>
                    <a:pt x="43" y="111"/>
                  </a:cubicBezTo>
                  <a:lnTo>
                    <a:pt x="0" y="111"/>
                  </a:lnTo>
                  <a:close/>
                  <a:moveTo>
                    <a:pt x="78" y="56"/>
                  </a:moveTo>
                  <a:cubicBezTo>
                    <a:pt x="78" y="36"/>
                    <a:pt x="66" y="21"/>
                    <a:pt x="4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65" y="90"/>
                    <a:pt x="78" y="75"/>
                    <a:pt x="78" y="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4426" y="331"/>
              <a:ext cx="223" cy="266"/>
            </a:xfrm>
            <a:custGeom>
              <a:avLst/>
              <a:gdLst>
                <a:gd name="T0" fmla="*/ 154 w 223"/>
                <a:gd name="T1" fmla="*/ 266 h 266"/>
                <a:gd name="T2" fmla="*/ 76 w 223"/>
                <a:gd name="T3" fmla="*/ 161 h 266"/>
                <a:gd name="T4" fmla="*/ 55 w 223"/>
                <a:gd name="T5" fmla="*/ 185 h 266"/>
                <a:gd name="T6" fmla="*/ 55 w 223"/>
                <a:gd name="T7" fmla="*/ 266 h 266"/>
                <a:gd name="T8" fmla="*/ 0 w 223"/>
                <a:gd name="T9" fmla="*/ 266 h 266"/>
                <a:gd name="T10" fmla="*/ 0 w 223"/>
                <a:gd name="T11" fmla="*/ 0 h 266"/>
                <a:gd name="T12" fmla="*/ 55 w 223"/>
                <a:gd name="T13" fmla="*/ 0 h 266"/>
                <a:gd name="T14" fmla="*/ 55 w 223"/>
                <a:gd name="T15" fmla="*/ 120 h 266"/>
                <a:gd name="T16" fmla="*/ 147 w 223"/>
                <a:gd name="T17" fmla="*/ 0 h 266"/>
                <a:gd name="T18" fmla="*/ 216 w 223"/>
                <a:gd name="T19" fmla="*/ 0 h 266"/>
                <a:gd name="T20" fmla="*/ 112 w 223"/>
                <a:gd name="T21" fmla="*/ 125 h 266"/>
                <a:gd name="T22" fmla="*/ 223 w 223"/>
                <a:gd name="T23" fmla="*/ 266 h 266"/>
                <a:gd name="T24" fmla="*/ 154 w 223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266">
                  <a:moveTo>
                    <a:pt x="154" y="266"/>
                  </a:moveTo>
                  <a:lnTo>
                    <a:pt x="76" y="161"/>
                  </a:lnTo>
                  <a:lnTo>
                    <a:pt x="55" y="185"/>
                  </a:lnTo>
                  <a:lnTo>
                    <a:pt x="55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20"/>
                  </a:lnTo>
                  <a:lnTo>
                    <a:pt x="147" y="0"/>
                  </a:lnTo>
                  <a:lnTo>
                    <a:pt x="216" y="0"/>
                  </a:lnTo>
                  <a:lnTo>
                    <a:pt x="112" y="125"/>
                  </a:lnTo>
                  <a:lnTo>
                    <a:pt x="223" y="266"/>
                  </a:lnTo>
                  <a:lnTo>
                    <a:pt x="154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3655" y="679"/>
              <a:ext cx="30" cy="62"/>
            </a:xfrm>
            <a:custGeom>
              <a:avLst/>
              <a:gdLst>
                <a:gd name="T0" fmla="*/ 9 w 30"/>
                <a:gd name="T1" fmla="*/ 52 h 62"/>
                <a:gd name="T2" fmla="*/ 30 w 30"/>
                <a:gd name="T3" fmla="*/ 52 h 62"/>
                <a:gd name="T4" fmla="*/ 30 w 30"/>
                <a:gd name="T5" fmla="*/ 62 h 62"/>
                <a:gd name="T6" fmla="*/ 0 w 30"/>
                <a:gd name="T7" fmla="*/ 62 h 62"/>
                <a:gd name="T8" fmla="*/ 0 w 30"/>
                <a:gd name="T9" fmla="*/ 0 h 62"/>
                <a:gd name="T10" fmla="*/ 9 w 30"/>
                <a:gd name="T11" fmla="*/ 0 h 62"/>
                <a:gd name="T12" fmla="*/ 9 w 30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2">
                  <a:moveTo>
                    <a:pt x="9" y="52"/>
                  </a:moveTo>
                  <a:lnTo>
                    <a:pt x="30" y="52"/>
                  </a:lnTo>
                  <a:lnTo>
                    <a:pt x="3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3688" y="681"/>
              <a:ext cx="54" cy="60"/>
            </a:xfrm>
            <a:custGeom>
              <a:avLst/>
              <a:gdLst>
                <a:gd name="T0" fmla="*/ 40 w 54"/>
                <a:gd name="T1" fmla="*/ 46 h 60"/>
                <a:gd name="T2" fmla="*/ 14 w 54"/>
                <a:gd name="T3" fmla="*/ 46 h 60"/>
                <a:gd name="T4" fmla="*/ 9 w 54"/>
                <a:gd name="T5" fmla="*/ 60 h 60"/>
                <a:gd name="T6" fmla="*/ 0 w 54"/>
                <a:gd name="T7" fmla="*/ 60 h 60"/>
                <a:gd name="T8" fmla="*/ 21 w 54"/>
                <a:gd name="T9" fmla="*/ 0 h 60"/>
                <a:gd name="T10" fmla="*/ 33 w 54"/>
                <a:gd name="T11" fmla="*/ 0 h 60"/>
                <a:gd name="T12" fmla="*/ 54 w 54"/>
                <a:gd name="T13" fmla="*/ 60 h 60"/>
                <a:gd name="T14" fmla="*/ 45 w 54"/>
                <a:gd name="T15" fmla="*/ 60 h 60"/>
                <a:gd name="T16" fmla="*/ 40 w 54"/>
                <a:gd name="T17" fmla="*/ 46 h 60"/>
                <a:gd name="T18" fmla="*/ 38 w 54"/>
                <a:gd name="T19" fmla="*/ 38 h 60"/>
                <a:gd name="T20" fmla="*/ 28 w 54"/>
                <a:gd name="T21" fmla="*/ 10 h 60"/>
                <a:gd name="T22" fmla="*/ 16 w 54"/>
                <a:gd name="T23" fmla="*/ 38 h 60"/>
                <a:gd name="T24" fmla="*/ 38 w 54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0">
                  <a:moveTo>
                    <a:pt x="40" y="46"/>
                  </a:moveTo>
                  <a:lnTo>
                    <a:pt x="14" y="46"/>
                  </a:lnTo>
                  <a:lnTo>
                    <a:pt x="9" y="60"/>
                  </a:lnTo>
                  <a:lnTo>
                    <a:pt x="0" y="6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40" y="46"/>
                  </a:lnTo>
                  <a:close/>
                  <a:moveTo>
                    <a:pt x="38" y="38"/>
                  </a:moveTo>
                  <a:lnTo>
                    <a:pt x="28" y="10"/>
                  </a:lnTo>
                  <a:lnTo>
                    <a:pt x="16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3747" y="679"/>
              <a:ext cx="43" cy="62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9 h 62"/>
                <a:gd name="T4" fmla="*/ 26 w 43"/>
                <a:gd name="T5" fmla="*/ 9 h 62"/>
                <a:gd name="T6" fmla="*/ 26 w 43"/>
                <a:gd name="T7" fmla="*/ 62 h 62"/>
                <a:gd name="T8" fmla="*/ 17 w 43"/>
                <a:gd name="T9" fmla="*/ 62 h 62"/>
                <a:gd name="T10" fmla="*/ 17 w 43"/>
                <a:gd name="T11" fmla="*/ 9 h 62"/>
                <a:gd name="T12" fmla="*/ 0 w 43"/>
                <a:gd name="T13" fmla="*/ 9 h 62"/>
                <a:gd name="T14" fmla="*/ 0 w 43"/>
                <a:gd name="T15" fmla="*/ 0 h 62"/>
                <a:gd name="T16" fmla="*/ 43 w 4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lnTo>
                    <a:pt x="43" y="9"/>
                  </a:lnTo>
                  <a:lnTo>
                    <a:pt x="26" y="9"/>
                  </a:lnTo>
                  <a:lnTo>
                    <a:pt x="26" y="62"/>
                  </a:lnTo>
                  <a:lnTo>
                    <a:pt x="17" y="62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3792" y="679"/>
              <a:ext cx="57" cy="62"/>
            </a:xfrm>
            <a:custGeom>
              <a:avLst/>
              <a:gdLst>
                <a:gd name="T0" fmla="*/ 12 w 57"/>
                <a:gd name="T1" fmla="*/ 0 h 62"/>
                <a:gd name="T2" fmla="*/ 29 w 57"/>
                <a:gd name="T3" fmla="*/ 50 h 62"/>
                <a:gd name="T4" fmla="*/ 45 w 57"/>
                <a:gd name="T5" fmla="*/ 0 h 62"/>
                <a:gd name="T6" fmla="*/ 57 w 57"/>
                <a:gd name="T7" fmla="*/ 0 h 62"/>
                <a:gd name="T8" fmla="*/ 36 w 57"/>
                <a:gd name="T9" fmla="*/ 62 h 62"/>
                <a:gd name="T10" fmla="*/ 22 w 57"/>
                <a:gd name="T11" fmla="*/ 62 h 62"/>
                <a:gd name="T12" fmla="*/ 0 w 57"/>
                <a:gd name="T13" fmla="*/ 0 h 62"/>
                <a:gd name="T14" fmla="*/ 12 w 57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29" y="5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36" y="62"/>
                  </a:lnTo>
                  <a:lnTo>
                    <a:pt x="22" y="6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856" y="679"/>
              <a:ext cx="10" cy="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3873" y="679"/>
              <a:ext cx="36" cy="62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19 h 26"/>
                <a:gd name="T4" fmla="*/ 13 w 15"/>
                <a:gd name="T5" fmla="*/ 24 h 26"/>
                <a:gd name="T6" fmla="*/ 8 w 15"/>
                <a:gd name="T7" fmla="*/ 26 h 26"/>
                <a:gd name="T8" fmla="*/ 2 w 15"/>
                <a:gd name="T9" fmla="*/ 24 h 26"/>
                <a:gd name="T10" fmla="*/ 0 w 15"/>
                <a:gd name="T11" fmla="*/ 18 h 26"/>
                <a:gd name="T12" fmla="*/ 4 w 15"/>
                <a:gd name="T13" fmla="*/ 18 h 26"/>
                <a:gd name="T14" fmla="*/ 5 w 15"/>
                <a:gd name="T15" fmla="*/ 21 h 26"/>
                <a:gd name="T16" fmla="*/ 8 w 15"/>
                <a:gd name="T17" fmla="*/ 22 h 26"/>
                <a:gd name="T18" fmla="*/ 10 w 15"/>
                <a:gd name="T19" fmla="*/ 21 h 26"/>
                <a:gd name="T20" fmla="*/ 11 w 15"/>
                <a:gd name="T21" fmla="*/ 19 h 26"/>
                <a:gd name="T22" fmla="*/ 11 w 15"/>
                <a:gd name="T23" fmla="*/ 0 h 26"/>
                <a:gd name="T24" fmla="*/ 15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21"/>
                    <a:pt x="15" y="23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6" y="26"/>
                    <a:pt x="4" y="25"/>
                    <a:pt x="2" y="24"/>
                  </a:cubicBezTo>
                  <a:cubicBezTo>
                    <a:pt x="1" y="22"/>
                    <a:pt x="0" y="20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5" y="20"/>
                    <a:pt x="5" y="21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6" name="Freeform 16"/>
            <p:cNvSpPr>
              <a:spLocks noEditPoints="1"/>
            </p:cNvSpPr>
            <p:nvPr/>
          </p:nvSpPr>
          <p:spPr bwMode="auto">
            <a:xfrm>
              <a:off x="3916" y="681"/>
              <a:ext cx="57" cy="60"/>
            </a:xfrm>
            <a:custGeom>
              <a:avLst/>
              <a:gdLst>
                <a:gd name="T0" fmla="*/ 40 w 57"/>
                <a:gd name="T1" fmla="*/ 46 h 60"/>
                <a:gd name="T2" fmla="*/ 14 w 57"/>
                <a:gd name="T3" fmla="*/ 46 h 60"/>
                <a:gd name="T4" fmla="*/ 12 w 57"/>
                <a:gd name="T5" fmla="*/ 60 h 60"/>
                <a:gd name="T6" fmla="*/ 0 w 57"/>
                <a:gd name="T7" fmla="*/ 60 h 60"/>
                <a:gd name="T8" fmla="*/ 23 w 57"/>
                <a:gd name="T9" fmla="*/ 0 h 60"/>
                <a:gd name="T10" fmla="*/ 33 w 57"/>
                <a:gd name="T11" fmla="*/ 0 h 60"/>
                <a:gd name="T12" fmla="*/ 57 w 57"/>
                <a:gd name="T13" fmla="*/ 60 h 60"/>
                <a:gd name="T14" fmla="*/ 45 w 57"/>
                <a:gd name="T15" fmla="*/ 60 h 60"/>
                <a:gd name="T16" fmla="*/ 40 w 57"/>
                <a:gd name="T17" fmla="*/ 46 h 60"/>
                <a:gd name="T18" fmla="*/ 38 w 57"/>
                <a:gd name="T19" fmla="*/ 38 h 60"/>
                <a:gd name="T20" fmla="*/ 28 w 57"/>
                <a:gd name="T21" fmla="*/ 10 h 60"/>
                <a:gd name="T22" fmla="*/ 19 w 57"/>
                <a:gd name="T23" fmla="*/ 38 h 60"/>
                <a:gd name="T24" fmla="*/ 38 w 57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0" y="46"/>
                  </a:moveTo>
                  <a:lnTo>
                    <a:pt x="14" y="4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57" y="60"/>
                  </a:lnTo>
                  <a:lnTo>
                    <a:pt x="45" y="60"/>
                  </a:lnTo>
                  <a:lnTo>
                    <a:pt x="40" y="46"/>
                  </a:lnTo>
                  <a:close/>
                  <a:moveTo>
                    <a:pt x="38" y="38"/>
                  </a:moveTo>
                  <a:lnTo>
                    <a:pt x="28" y="10"/>
                  </a:lnTo>
                  <a:lnTo>
                    <a:pt x="19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3977" y="679"/>
              <a:ext cx="41" cy="62"/>
            </a:xfrm>
            <a:custGeom>
              <a:avLst/>
              <a:gdLst>
                <a:gd name="T0" fmla="*/ 17 w 17"/>
                <a:gd name="T1" fmla="*/ 22 h 26"/>
                <a:gd name="T2" fmla="*/ 14 w 17"/>
                <a:gd name="T3" fmla="*/ 25 h 26"/>
                <a:gd name="T4" fmla="*/ 9 w 17"/>
                <a:gd name="T5" fmla="*/ 26 h 26"/>
                <a:gd name="T6" fmla="*/ 5 w 17"/>
                <a:gd name="T7" fmla="*/ 25 h 26"/>
                <a:gd name="T8" fmla="*/ 1 w 17"/>
                <a:gd name="T9" fmla="*/ 22 h 26"/>
                <a:gd name="T10" fmla="*/ 0 w 17"/>
                <a:gd name="T11" fmla="*/ 19 h 26"/>
                <a:gd name="T12" fmla="*/ 4 w 17"/>
                <a:gd name="T13" fmla="*/ 19 h 26"/>
                <a:gd name="T14" fmla="*/ 6 w 17"/>
                <a:gd name="T15" fmla="*/ 21 h 26"/>
                <a:gd name="T16" fmla="*/ 9 w 17"/>
                <a:gd name="T17" fmla="*/ 23 h 26"/>
                <a:gd name="T18" fmla="*/ 12 w 17"/>
                <a:gd name="T19" fmla="*/ 22 h 26"/>
                <a:gd name="T20" fmla="*/ 13 w 17"/>
                <a:gd name="T21" fmla="*/ 19 h 26"/>
                <a:gd name="T22" fmla="*/ 12 w 17"/>
                <a:gd name="T23" fmla="*/ 17 h 26"/>
                <a:gd name="T24" fmla="*/ 10 w 17"/>
                <a:gd name="T25" fmla="*/ 15 h 26"/>
                <a:gd name="T26" fmla="*/ 7 w 17"/>
                <a:gd name="T27" fmla="*/ 14 h 26"/>
                <a:gd name="T28" fmla="*/ 3 w 17"/>
                <a:gd name="T29" fmla="*/ 13 h 26"/>
                <a:gd name="T30" fmla="*/ 1 w 17"/>
                <a:gd name="T31" fmla="*/ 11 h 26"/>
                <a:gd name="T32" fmla="*/ 0 w 17"/>
                <a:gd name="T33" fmla="*/ 7 h 26"/>
                <a:gd name="T34" fmla="*/ 1 w 17"/>
                <a:gd name="T35" fmla="*/ 3 h 26"/>
                <a:gd name="T36" fmla="*/ 4 w 17"/>
                <a:gd name="T37" fmla="*/ 1 h 26"/>
                <a:gd name="T38" fmla="*/ 8 w 17"/>
                <a:gd name="T39" fmla="*/ 0 h 26"/>
                <a:gd name="T40" fmla="*/ 14 w 17"/>
                <a:gd name="T41" fmla="*/ 2 h 26"/>
                <a:gd name="T42" fmla="*/ 17 w 17"/>
                <a:gd name="T43" fmla="*/ 7 h 26"/>
                <a:gd name="T44" fmla="*/ 12 w 17"/>
                <a:gd name="T45" fmla="*/ 7 h 26"/>
                <a:gd name="T46" fmla="*/ 11 w 17"/>
                <a:gd name="T47" fmla="*/ 4 h 26"/>
                <a:gd name="T48" fmla="*/ 8 w 17"/>
                <a:gd name="T49" fmla="*/ 3 h 26"/>
                <a:gd name="T50" fmla="*/ 5 w 17"/>
                <a:gd name="T51" fmla="*/ 4 h 26"/>
                <a:gd name="T52" fmla="*/ 4 w 17"/>
                <a:gd name="T53" fmla="*/ 7 h 26"/>
                <a:gd name="T54" fmla="*/ 5 w 17"/>
                <a:gd name="T55" fmla="*/ 9 h 26"/>
                <a:gd name="T56" fmla="*/ 7 w 17"/>
                <a:gd name="T57" fmla="*/ 10 h 26"/>
                <a:gd name="T58" fmla="*/ 10 w 17"/>
                <a:gd name="T59" fmla="*/ 11 h 26"/>
                <a:gd name="T60" fmla="*/ 14 w 17"/>
                <a:gd name="T61" fmla="*/ 13 h 26"/>
                <a:gd name="T62" fmla="*/ 16 w 17"/>
                <a:gd name="T63" fmla="*/ 15 h 26"/>
                <a:gd name="T64" fmla="*/ 17 w 17"/>
                <a:gd name="T65" fmla="*/ 19 h 26"/>
                <a:gd name="T66" fmla="*/ 17 w 17"/>
                <a:gd name="T6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26">
                  <a:moveTo>
                    <a:pt x="17" y="22"/>
                  </a:moveTo>
                  <a:cubicBezTo>
                    <a:pt x="16" y="23"/>
                    <a:pt x="15" y="24"/>
                    <a:pt x="14" y="25"/>
                  </a:cubicBezTo>
                  <a:cubicBezTo>
                    <a:pt x="13" y="26"/>
                    <a:pt x="11" y="26"/>
                    <a:pt x="9" y="26"/>
                  </a:cubicBezTo>
                  <a:cubicBezTo>
                    <a:pt x="8" y="26"/>
                    <a:pt x="6" y="26"/>
                    <a:pt x="5" y="25"/>
                  </a:cubicBezTo>
                  <a:cubicBezTo>
                    <a:pt x="3" y="24"/>
                    <a:pt x="2" y="24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10" y="23"/>
                    <a:pt x="11" y="22"/>
                    <a:pt x="12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2" y="16"/>
                    <a:pt x="11" y="16"/>
                    <a:pt x="10" y="15"/>
                  </a:cubicBezTo>
                  <a:cubicBezTo>
                    <a:pt x="10" y="15"/>
                    <a:pt x="9" y="15"/>
                    <a:pt x="7" y="14"/>
                  </a:cubicBezTo>
                  <a:cubicBezTo>
                    <a:pt x="6" y="14"/>
                    <a:pt x="4" y="13"/>
                    <a:pt x="3" y="13"/>
                  </a:cubicBezTo>
                  <a:cubicBezTo>
                    <a:pt x="2" y="12"/>
                    <a:pt x="2" y="11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11" y="0"/>
                    <a:pt x="13" y="0"/>
                    <a:pt x="14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5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1" y="12"/>
                    <a:pt x="13" y="12"/>
                    <a:pt x="14" y="13"/>
                  </a:cubicBezTo>
                  <a:cubicBezTo>
                    <a:pt x="15" y="13"/>
                    <a:pt x="16" y="14"/>
                    <a:pt x="16" y="15"/>
                  </a:cubicBezTo>
                  <a:cubicBezTo>
                    <a:pt x="17" y="16"/>
                    <a:pt x="17" y="17"/>
                    <a:pt x="17" y="19"/>
                  </a:cubicBezTo>
                  <a:cubicBezTo>
                    <a:pt x="17" y="20"/>
                    <a:pt x="17" y="21"/>
                    <a:pt x="17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8" name="Freeform 18"/>
            <p:cNvSpPr>
              <a:spLocks noEditPoints="1"/>
            </p:cNvSpPr>
            <p:nvPr/>
          </p:nvSpPr>
          <p:spPr bwMode="auto">
            <a:xfrm>
              <a:off x="4049" y="679"/>
              <a:ext cx="52" cy="62"/>
            </a:xfrm>
            <a:custGeom>
              <a:avLst/>
              <a:gdLst>
                <a:gd name="T0" fmla="*/ 20 w 22"/>
                <a:gd name="T1" fmla="*/ 20 h 26"/>
                <a:gd name="T2" fmla="*/ 16 w 22"/>
                <a:gd name="T3" fmla="*/ 24 h 26"/>
                <a:gd name="T4" fmla="*/ 9 w 22"/>
                <a:gd name="T5" fmla="*/ 26 h 26"/>
                <a:gd name="T6" fmla="*/ 0 w 22"/>
                <a:gd name="T7" fmla="*/ 26 h 26"/>
                <a:gd name="T8" fmla="*/ 0 w 22"/>
                <a:gd name="T9" fmla="*/ 0 h 26"/>
                <a:gd name="T10" fmla="*/ 9 w 22"/>
                <a:gd name="T11" fmla="*/ 0 h 26"/>
                <a:gd name="T12" fmla="*/ 16 w 22"/>
                <a:gd name="T13" fmla="*/ 2 h 26"/>
                <a:gd name="T14" fmla="*/ 20 w 22"/>
                <a:gd name="T15" fmla="*/ 6 h 26"/>
                <a:gd name="T16" fmla="*/ 22 w 22"/>
                <a:gd name="T17" fmla="*/ 13 h 26"/>
                <a:gd name="T18" fmla="*/ 20 w 22"/>
                <a:gd name="T19" fmla="*/ 20 h 26"/>
                <a:gd name="T20" fmla="*/ 15 w 22"/>
                <a:gd name="T21" fmla="*/ 20 h 26"/>
                <a:gd name="T22" fmla="*/ 18 w 22"/>
                <a:gd name="T23" fmla="*/ 13 h 26"/>
                <a:gd name="T24" fmla="*/ 15 w 22"/>
                <a:gd name="T25" fmla="*/ 6 h 26"/>
                <a:gd name="T26" fmla="*/ 8 w 22"/>
                <a:gd name="T27" fmla="*/ 4 h 26"/>
                <a:gd name="T28" fmla="*/ 4 w 22"/>
                <a:gd name="T29" fmla="*/ 4 h 26"/>
                <a:gd name="T30" fmla="*/ 4 w 22"/>
                <a:gd name="T31" fmla="*/ 22 h 26"/>
                <a:gd name="T32" fmla="*/ 8 w 22"/>
                <a:gd name="T33" fmla="*/ 22 h 26"/>
                <a:gd name="T34" fmla="*/ 15 w 22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6">
                  <a:moveTo>
                    <a:pt x="20" y="20"/>
                  </a:moveTo>
                  <a:cubicBezTo>
                    <a:pt x="19" y="22"/>
                    <a:pt x="18" y="23"/>
                    <a:pt x="16" y="24"/>
                  </a:cubicBezTo>
                  <a:cubicBezTo>
                    <a:pt x="14" y="25"/>
                    <a:pt x="11" y="26"/>
                    <a:pt x="9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4" y="1"/>
                    <a:pt x="16" y="2"/>
                  </a:cubicBezTo>
                  <a:cubicBezTo>
                    <a:pt x="18" y="3"/>
                    <a:pt x="19" y="4"/>
                    <a:pt x="20" y="6"/>
                  </a:cubicBezTo>
                  <a:cubicBezTo>
                    <a:pt x="21" y="8"/>
                    <a:pt x="22" y="10"/>
                    <a:pt x="22" y="13"/>
                  </a:cubicBezTo>
                  <a:cubicBezTo>
                    <a:pt x="22" y="15"/>
                    <a:pt x="21" y="18"/>
                    <a:pt x="20" y="20"/>
                  </a:cubicBezTo>
                  <a:close/>
                  <a:moveTo>
                    <a:pt x="15" y="20"/>
                  </a:moveTo>
                  <a:cubicBezTo>
                    <a:pt x="17" y="18"/>
                    <a:pt x="18" y="16"/>
                    <a:pt x="18" y="13"/>
                  </a:cubicBezTo>
                  <a:cubicBezTo>
                    <a:pt x="18" y="10"/>
                    <a:pt x="17" y="8"/>
                    <a:pt x="15" y="6"/>
                  </a:cubicBezTo>
                  <a:cubicBezTo>
                    <a:pt x="14" y="5"/>
                    <a:pt x="11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2"/>
                    <a:pt x="14" y="21"/>
                    <a:pt x="1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4106" y="681"/>
              <a:ext cx="57" cy="60"/>
            </a:xfrm>
            <a:custGeom>
              <a:avLst/>
              <a:gdLst>
                <a:gd name="T0" fmla="*/ 40 w 57"/>
                <a:gd name="T1" fmla="*/ 46 h 60"/>
                <a:gd name="T2" fmla="*/ 14 w 57"/>
                <a:gd name="T3" fmla="*/ 46 h 60"/>
                <a:gd name="T4" fmla="*/ 12 w 57"/>
                <a:gd name="T5" fmla="*/ 60 h 60"/>
                <a:gd name="T6" fmla="*/ 0 w 57"/>
                <a:gd name="T7" fmla="*/ 60 h 60"/>
                <a:gd name="T8" fmla="*/ 21 w 57"/>
                <a:gd name="T9" fmla="*/ 0 h 60"/>
                <a:gd name="T10" fmla="*/ 33 w 57"/>
                <a:gd name="T11" fmla="*/ 0 h 60"/>
                <a:gd name="T12" fmla="*/ 57 w 57"/>
                <a:gd name="T13" fmla="*/ 60 h 60"/>
                <a:gd name="T14" fmla="*/ 45 w 57"/>
                <a:gd name="T15" fmla="*/ 60 h 60"/>
                <a:gd name="T16" fmla="*/ 40 w 57"/>
                <a:gd name="T17" fmla="*/ 46 h 60"/>
                <a:gd name="T18" fmla="*/ 38 w 57"/>
                <a:gd name="T19" fmla="*/ 38 h 60"/>
                <a:gd name="T20" fmla="*/ 28 w 57"/>
                <a:gd name="T21" fmla="*/ 10 h 60"/>
                <a:gd name="T22" fmla="*/ 19 w 57"/>
                <a:gd name="T23" fmla="*/ 38 h 60"/>
                <a:gd name="T24" fmla="*/ 38 w 57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0" y="46"/>
                  </a:moveTo>
                  <a:lnTo>
                    <a:pt x="14" y="46"/>
                  </a:lnTo>
                  <a:lnTo>
                    <a:pt x="12" y="60"/>
                  </a:lnTo>
                  <a:lnTo>
                    <a:pt x="0" y="6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57" y="60"/>
                  </a:lnTo>
                  <a:lnTo>
                    <a:pt x="45" y="60"/>
                  </a:lnTo>
                  <a:lnTo>
                    <a:pt x="40" y="46"/>
                  </a:lnTo>
                  <a:close/>
                  <a:moveTo>
                    <a:pt x="38" y="38"/>
                  </a:moveTo>
                  <a:lnTo>
                    <a:pt x="28" y="10"/>
                  </a:lnTo>
                  <a:lnTo>
                    <a:pt x="19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0" name="Freeform 20"/>
            <p:cNvSpPr>
              <a:spLocks noEditPoints="1"/>
            </p:cNvSpPr>
            <p:nvPr/>
          </p:nvSpPr>
          <p:spPr bwMode="auto">
            <a:xfrm>
              <a:off x="4170" y="679"/>
              <a:ext cx="43" cy="62"/>
            </a:xfrm>
            <a:custGeom>
              <a:avLst/>
              <a:gdLst>
                <a:gd name="T0" fmla="*/ 13 w 18"/>
                <a:gd name="T1" fmla="*/ 26 h 26"/>
                <a:gd name="T2" fmla="*/ 7 w 18"/>
                <a:gd name="T3" fmla="*/ 15 h 26"/>
                <a:gd name="T4" fmla="*/ 4 w 18"/>
                <a:gd name="T5" fmla="*/ 15 h 26"/>
                <a:gd name="T6" fmla="*/ 4 w 18"/>
                <a:gd name="T7" fmla="*/ 26 h 26"/>
                <a:gd name="T8" fmla="*/ 0 w 18"/>
                <a:gd name="T9" fmla="*/ 26 h 26"/>
                <a:gd name="T10" fmla="*/ 0 w 18"/>
                <a:gd name="T11" fmla="*/ 0 h 26"/>
                <a:gd name="T12" fmla="*/ 9 w 18"/>
                <a:gd name="T13" fmla="*/ 0 h 26"/>
                <a:gd name="T14" fmla="*/ 15 w 18"/>
                <a:gd name="T15" fmla="*/ 2 h 26"/>
                <a:gd name="T16" fmla="*/ 18 w 18"/>
                <a:gd name="T17" fmla="*/ 8 h 26"/>
                <a:gd name="T18" fmla="*/ 16 w 18"/>
                <a:gd name="T19" fmla="*/ 13 h 26"/>
                <a:gd name="T20" fmla="*/ 11 w 18"/>
                <a:gd name="T21" fmla="*/ 15 h 26"/>
                <a:gd name="T22" fmla="*/ 18 w 18"/>
                <a:gd name="T23" fmla="*/ 26 h 26"/>
                <a:gd name="T24" fmla="*/ 13 w 18"/>
                <a:gd name="T25" fmla="*/ 26 h 26"/>
                <a:gd name="T26" fmla="*/ 4 w 18"/>
                <a:gd name="T27" fmla="*/ 13 h 26"/>
                <a:gd name="T28" fmla="*/ 8 w 18"/>
                <a:gd name="T29" fmla="*/ 13 h 26"/>
                <a:gd name="T30" fmla="*/ 13 w 18"/>
                <a:gd name="T31" fmla="*/ 8 h 26"/>
                <a:gd name="T32" fmla="*/ 12 w 18"/>
                <a:gd name="T33" fmla="*/ 5 h 26"/>
                <a:gd name="T34" fmla="*/ 8 w 18"/>
                <a:gd name="T35" fmla="*/ 4 h 26"/>
                <a:gd name="T36" fmla="*/ 4 w 18"/>
                <a:gd name="T37" fmla="*/ 4 h 26"/>
                <a:gd name="T38" fmla="*/ 4 w 18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6">
                  <a:moveTo>
                    <a:pt x="13" y="2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7" y="4"/>
                    <a:pt x="18" y="6"/>
                    <a:pt x="18" y="8"/>
                  </a:cubicBezTo>
                  <a:cubicBezTo>
                    <a:pt x="18" y="10"/>
                    <a:pt x="17" y="12"/>
                    <a:pt x="16" y="13"/>
                  </a:cubicBezTo>
                  <a:cubicBezTo>
                    <a:pt x="15" y="14"/>
                    <a:pt x="13" y="15"/>
                    <a:pt x="11" y="15"/>
                  </a:cubicBezTo>
                  <a:cubicBezTo>
                    <a:pt x="18" y="26"/>
                    <a:pt x="18" y="26"/>
                    <a:pt x="18" y="26"/>
                  </a:cubicBezTo>
                  <a:lnTo>
                    <a:pt x="13" y="26"/>
                  </a:lnTo>
                  <a:close/>
                  <a:moveTo>
                    <a:pt x="4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2" y="13"/>
                    <a:pt x="13" y="11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1" name="Freeform 21"/>
            <p:cNvSpPr>
              <a:spLocks noEditPoints="1"/>
            </p:cNvSpPr>
            <p:nvPr/>
          </p:nvSpPr>
          <p:spPr bwMode="auto">
            <a:xfrm>
              <a:off x="4220" y="679"/>
              <a:ext cx="45" cy="62"/>
            </a:xfrm>
            <a:custGeom>
              <a:avLst/>
              <a:gdLst>
                <a:gd name="T0" fmla="*/ 17 w 19"/>
                <a:gd name="T1" fmla="*/ 15 h 26"/>
                <a:gd name="T2" fmla="*/ 19 w 19"/>
                <a:gd name="T3" fmla="*/ 19 h 26"/>
                <a:gd name="T4" fmla="*/ 17 w 19"/>
                <a:gd name="T5" fmla="*/ 24 h 26"/>
                <a:gd name="T6" fmla="*/ 10 w 19"/>
                <a:gd name="T7" fmla="*/ 26 h 26"/>
                <a:gd name="T8" fmla="*/ 0 w 19"/>
                <a:gd name="T9" fmla="*/ 26 h 26"/>
                <a:gd name="T10" fmla="*/ 0 w 19"/>
                <a:gd name="T11" fmla="*/ 0 h 26"/>
                <a:gd name="T12" fmla="*/ 10 w 19"/>
                <a:gd name="T13" fmla="*/ 0 h 26"/>
                <a:gd name="T14" fmla="*/ 16 w 19"/>
                <a:gd name="T15" fmla="*/ 2 h 26"/>
                <a:gd name="T16" fmla="*/ 18 w 19"/>
                <a:gd name="T17" fmla="*/ 7 h 26"/>
                <a:gd name="T18" fmla="*/ 17 w 19"/>
                <a:gd name="T19" fmla="*/ 11 h 26"/>
                <a:gd name="T20" fmla="*/ 14 w 19"/>
                <a:gd name="T21" fmla="*/ 13 h 26"/>
                <a:gd name="T22" fmla="*/ 17 w 19"/>
                <a:gd name="T23" fmla="*/ 15 h 26"/>
                <a:gd name="T24" fmla="*/ 4 w 19"/>
                <a:gd name="T25" fmla="*/ 11 h 26"/>
                <a:gd name="T26" fmla="*/ 9 w 19"/>
                <a:gd name="T27" fmla="*/ 11 h 26"/>
                <a:gd name="T28" fmla="*/ 13 w 19"/>
                <a:gd name="T29" fmla="*/ 10 h 26"/>
                <a:gd name="T30" fmla="*/ 14 w 19"/>
                <a:gd name="T31" fmla="*/ 7 h 26"/>
                <a:gd name="T32" fmla="*/ 13 w 19"/>
                <a:gd name="T33" fmla="*/ 5 h 26"/>
                <a:gd name="T34" fmla="*/ 9 w 19"/>
                <a:gd name="T35" fmla="*/ 4 h 26"/>
                <a:gd name="T36" fmla="*/ 4 w 19"/>
                <a:gd name="T37" fmla="*/ 4 h 26"/>
                <a:gd name="T38" fmla="*/ 4 w 19"/>
                <a:gd name="T39" fmla="*/ 11 h 26"/>
                <a:gd name="T40" fmla="*/ 13 w 19"/>
                <a:gd name="T41" fmla="*/ 21 h 26"/>
                <a:gd name="T42" fmla="*/ 14 w 19"/>
                <a:gd name="T43" fmla="*/ 18 h 26"/>
                <a:gd name="T44" fmla="*/ 13 w 19"/>
                <a:gd name="T45" fmla="*/ 15 h 26"/>
                <a:gd name="T46" fmla="*/ 10 w 19"/>
                <a:gd name="T47" fmla="*/ 14 h 26"/>
                <a:gd name="T48" fmla="*/ 4 w 19"/>
                <a:gd name="T49" fmla="*/ 14 h 26"/>
                <a:gd name="T50" fmla="*/ 4 w 19"/>
                <a:gd name="T51" fmla="*/ 22 h 26"/>
                <a:gd name="T52" fmla="*/ 10 w 19"/>
                <a:gd name="T53" fmla="*/ 22 h 26"/>
                <a:gd name="T54" fmla="*/ 13 w 19"/>
                <a:gd name="T55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26">
                  <a:moveTo>
                    <a:pt x="17" y="15"/>
                  </a:moveTo>
                  <a:cubicBezTo>
                    <a:pt x="18" y="16"/>
                    <a:pt x="19" y="17"/>
                    <a:pt x="19" y="19"/>
                  </a:cubicBezTo>
                  <a:cubicBezTo>
                    <a:pt x="19" y="21"/>
                    <a:pt x="18" y="23"/>
                    <a:pt x="17" y="24"/>
                  </a:cubicBezTo>
                  <a:cubicBezTo>
                    <a:pt x="15" y="25"/>
                    <a:pt x="13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5" y="1"/>
                    <a:pt x="16" y="2"/>
                  </a:cubicBezTo>
                  <a:cubicBezTo>
                    <a:pt x="17" y="3"/>
                    <a:pt x="18" y="5"/>
                    <a:pt x="18" y="7"/>
                  </a:cubicBezTo>
                  <a:cubicBezTo>
                    <a:pt x="18" y="8"/>
                    <a:pt x="18" y="10"/>
                    <a:pt x="17" y="11"/>
                  </a:cubicBezTo>
                  <a:cubicBezTo>
                    <a:pt x="16" y="12"/>
                    <a:pt x="15" y="12"/>
                    <a:pt x="14" y="13"/>
                  </a:cubicBezTo>
                  <a:cubicBezTo>
                    <a:pt x="15" y="13"/>
                    <a:pt x="16" y="14"/>
                    <a:pt x="17" y="15"/>
                  </a:cubicBezTo>
                  <a:close/>
                  <a:moveTo>
                    <a:pt x="4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4" y="9"/>
                    <a:pt x="14" y="9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4"/>
                    <a:pt x="11" y="4"/>
                    <a:pt x="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1"/>
                  </a:lnTo>
                  <a:close/>
                  <a:moveTo>
                    <a:pt x="13" y="21"/>
                  </a:moveTo>
                  <a:cubicBezTo>
                    <a:pt x="14" y="21"/>
                    <a:pt x="14" y="20"/>
                    <a:pt x="14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2" y="15"/>
                    <a:pt x="11" y="14"/>
                    <a:pt x="1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2"/>
                    <a:pt x="1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2" name="Freeform 22"/>
            <p:cNvSpPr>
              <a:spLocks noEditPoints="1"/>
            </p:cNvSpPr>
            <p:nvPr/>
          </p:nvSpPr>
          <p:spPr bwMode="auto">
            <a:xfrm>
              <a:off x="4269" y="681"/>
              <a:ext cx="55" cy="60"/>
            </a:xfrm>
            <a:custGeom>
              <a:avLst/>
              <a:gdLst>
                <a:gd name="T0" fmla="*/ 41 w 55"/>
                <a:gd name="T1" fmla="*/ 46 h 60"/>
                <a:gd name="T2" fmla="*/ 15 w 55"/>
                <a:gd name="T3" fmla="*/ 46 h 60"/>
                <a:gd name="T4" fmla="*/ 10 w 55"/>
                <a:gd name="T5" fmla="*/ 60 h 60"/>
                <a:gd name="T6" fmla="*/ 0 w 55"/>
                <a:gd name="T7" fmla="*/ 60 h 60"/>
                <a:gd name="T8" fmla="*/ 22 w 55"/>
                <a:gd name="T9" fmla="*/ 0 h 60"/>
                <a:gd name="T10" fmla="*/ 34 w 55"/>
                <a:gd name="T11" fmla="*/ 0 h 60"/>
                <a:gd name="T12" fmla="*/ 55 w 55"/>
                <a:gd name="T13" fmla="*/ 60 h 60"/>
                <a:gd name="T14" fmla="*/ 46 w 55"/>
                <a:gd name="T15" fmla="*/ 60 h 60"/>
                <a:gd name="T16" fmla="*/ 41 w 55"/>
                <a:gd name="T17" fmla="*/ 46 h 60"/>
                <a:gd name="T18" fmla="*/ 38 w 55"/>
                <a:gd name="T19" fmla="*/ 38 h 60"/>
                <a:gd name="T20" fmla="*/ 27 w 55"/>
                <a:gd name="T21" fmla="*/ 10 h 60"/>
                <a:gd name="T22" fmla="*/ 17 w 55"/>
                <a:gd name="T23" fmla="*/ 38 h 60"/>
                <a:gd name="T24" fmla="*/ 38 w 55"/>
                <a:gd name="T25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0">
                  <a:moveTo>
                    <a:pt x="41" y="46"/>
                  </a:moveTo>
                  <a:lnTo>
                    <a:pt x="15" y="46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41" y="46"/>
                  </a:lnTo>
                  <a:close/>
                  <a:moveTo>
                    <a:pt x="38" y="38"/>
                  </a:moveTo>
                  <a:lnTo>
                    <a:pt x="27" y="10"/>
                  </a:lnTo>
                  <a:lnTo>
                    <a:pt x="17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3" name="Freeform 23"/>
            <p:cNvSpPr>
              <a:spLocks noEditPoints="1"/>
            </p:cNvSpPr>
            <p:nvPr/>
          </p:nvSpPr>
          <p:spPr bwMode="auto">
            <a:xfrm>
              <a:off x="4353" y="679"/>
              <a:ext cx="52" cy="62"/>
            </a:xfrm>
            <a:custGeom>
              <a:avLst/>
              <a:gdLst>
                <a:gd name="T0" fmla="*/ 20 w 22"/>
                <a:gd name="T1" fmla="*/ 20 h 26"/>
                <a:gd name="T2" fmla="*/ 15 w 22"/>
                <a:gd name="T3" fmla="*/ 24 h 26"/>
                <a:gd name="T4" fmla="*/ 8 w 22"/>
                <a:gd name="T5" fmla="*/ 26 h 26"/>
                <a:gd name="T6" fmla="*/ 0 w 22"/>
                <a:gd name="T7" fmla="*/ 26 h 26"/>
                <a:gd name="T8" fmla="*/ 0 w 22"/>
                <a:gd name="T9" fmla="*/ 0 h 26"/>
                <a:gd name="T10" fmla="*/ 8 w 22"/>
                <a:gd name="T11" fmla="*/ 0 h 26"/>
                <a:gd name="T12" fmla="*/ 15 w 22"/>
                <a:gd name="T13" fmla="*/ 2 h 26"/>
                <a:gd name="T14" fmla="*/ 20 w 22"/>
                <a:gd name="T15" fmla="*/ 6 h 26"/>
                <a:gd name="T16" fmla="*/ 22 w 22"/>
                <a:gd name="T17" fmla="*/ 13 h 26"/>
                <a:gd name="T18" fmla="*/ 20 w 22"/>
                <a:gd name="T19" fmla="*/ 20 h 26"/>
                <a:gd name="T20" fmla="*/ 15 w 22"/>
                <a:gd name="T21" fmla="*/ 20 h 26"/>
                <a:gd name="T22" fmla="*/ 17 w 22"/>
                <a:gd name="T23" fmla="*/ 13 h 26"/>
                <a:gd name="T24" fmla="*/ 15 w 22"/>
                <a:gd name="T25" fmla="*/ 6 h 26"/>
                <a:gd name="T26" fmla="*/ 8 w 22"/>
                <a:gd name="T27" fmla="*/ 4 h 26"/>
                <a:gd name="T28" fmla="*/ 4 w 22"/>
                <a:gd name="T29" fmla="*/ 4 h 26"/>
                <a:gd name="T30" fmla="*/ 4 w 22"/>
                <a:gd name="T31" fmla="*/ 22 h 26"/>
                <a:gd name="T32" fmla="*/ 8 w 22"/>
                <a:gd name="T33" fmla="*/ 22 h 26"/>
                <a:gd name="T34" fmla="*/ 15 w 22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6">
                  <a:moveTo>
                    <a:pt x="20" y="20"/>
                  </a:moveTo>
                  <a:cubicBezTo>
                    <a:pt x="19" y="22"/>
                    <a:pt x="17" y="23"/>
                    <a:pt x="15" y="24"/>
                  </a:cubicBezTo>
                  <a:cubicBezTo>
                    <a:pt x="13" y="25"/>
                    <a:pt x="11" y="26"/>
                    <a:pt x="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1"/>
                    <a:pt x="15" y="2"/>
                  </a:cubicBezTo>
                  <a:cubicBezTo>
                    <a:pt x="17" y="3"/>
                    <a:pt x="19" y="4"/>
                    <a:pt x="20" y="6"/>
                  </a:cubicBezTo>
                  <a:cubicBezTo>
                    <a:pt x="21" y="8"/>
                    <a:pt x="22" y="10"/>
                    <a:pt x="22" y="13"/>
                  </a:cubicBezTo>
                  <a:cubicBezTo>
                    <a:pt x="22" y="15"/>
                    <a:pt x="21" y="18"/>
                    <a:pt x="20" y="20"/>
                  </a:cubicBezTo>
                  <a:close/>
                  <a:moveTo>
                    <a:pt x="15" y="20"/>
                  </a:moveTo>
                  <a:cubicBezTo>
                    <a:pt x="17" y="18"/>
                    <a:pt x="17" y="16"/>
                    <a:pt x="17" y="13"/>
                  </a:cubicBezTo>
                  <a:cubicBezTo>
                    <a:pt x="17" y="10"/>
                    <a:pt x="17" y="8"/>
                    <a:pt x="15" y="6"/>
                  </a:cubicBezTo>
                  <a:cubicBezTo>
                    <a:pt x="13" y="5"/>
                    <a:pt x="11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2"/>
                    <a:pt x="13" y="21"/>
                    <a:pt x="1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4414" y="679"/>
              <a:ext cx="34" cy="62"/>
            </a:xfrm>
            <a:custGeom>
              <a:avLst/>
              <a:gdLst>
                <a:gd name="T0" fmla="*/ 10 w 34"/>
                <a:gd name="T1" fmla="*/ 9 h 62"/>
                <a:gd name="T2" fmla="*/ 10 w 34"/>
                <a:gd name="T3" fmla="*/ 26 h 62"/>
                <a:gd name="T4" fmla="*/ 31 w 34"/>
                <a:gd name="T5" fmla="*/ 26 h 62"/>
                <a:gd name="T6" fmla="*/ 31 w 34"/>
                <a:gd name="T7" fmla="*/ 33 h 62"/>
                <a:gd name="T8" fmla="*/ 10 w 34"/>
                <a:gd name="T9" fmla="*/ 33 h 62"/>
                <a:gd name="T10" fmla="*/ 10 w 34"/>
                <a:gd name="T11" fmla="*/ 52 h 62"/>
                <a:gd name="T12" fmla="*/ 34 w 34"/>
                <a:gd name="T13" fmla="*/ 52 h 62"/>
                <a:gd name="T14" fmla="*/ 34 w 34"/>
                <a:gd name="T15" fmla="*/ 62 h 62"/>
                <a:gd name="T16" fmla="*/ 0 w 34"/>
                <a:gd name="T17" fmla="*/ 62 h 62"/>
                <a:gd name="T18" fmla="*/ 0 w 34"/>
                <a:gd name="T19" fmla="*/ 0 h 62"/>
                <a:gd name="T20" fmla="*/ 34 w 34"/>
                <a:gd name="T21" fmla="*/ 0 h 62"/>
                <a:gd name="T22" fmla="*/ 34 w 34"/>
                <a:gd name="T23" fmla="*/ 9 h 62"/>
                <a:gd name="T24" fmla="*/ 10 w 34"/>
                <a:gd name="T25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62">
                  <a:moveTo>
                    <a:pt x="10" y="9"/>
                  </a:moveTo>
                  <a:lnTo>
                    <a:pt x="10" y="26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10" y="33"/>
                  </a:lnTo>
                  <a:lnTo>
                    <a:pt x="10" y="52"/>
                  </a:lnTo>
                  <a:lnTo>
                    <a:pt x="34" y="52"/>
                  </a:lnTo>
                  <a:lnTo>
                    <a:pt x="3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4452" y="679"/>
              <a:ext cx="57" cy="62"/>
            </a:xfrm>
            <a:custGeom>
              <a:avLst/>
              <a:gdLst>
                <a:gd name="T0" fmla="*/ 12 w 57"/>
                <a:gd name="T1" fmla="*/ 0 h 62"/>
                <a:gd name="T2" fmla="*/ 29 w 57"/>
                <a:gd name="T3" fmla="*/ 50 h 62"/>
                <a:gd name="T4" fmla="*/ 48 w 57"/>
                <a:gd name="T5" fmla="*/ 0 h 62"/>
                <a:gd name="T6" fmla="*/ 57 w 57"/>
                <a:gd name="T7" fmla="*/ 0 h 62"/>
                <a:gd name="T8" fmla="*/ 36 w 57"/>
                <a:gd name="T9" fmla="*/ 62 h 62"/>
                <a:gd name="T10" fmla="*/ 24 w 57"/>
                <a:gd name="T11" fmla="*/ 62 h 62"/>
                <a:gd name="T12" fmla="*/ 0 w 57"/>
                <a:gd name="T13" fmla="*/ 0 h 62"/>
                <a:gd name="T14" fmla="*/ 12 w 57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2">
                  <a:moveTo>
                    <a:pt x="12" y="0"/>
                  </a:moveTo>
                  <a:lnTo>
                    <a:pt x="29" y="5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36" y="62"/>
                  </a:lnTo>
                  <a:lnTo>
                    <a:pt x="24" y="6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6" name="Freeform 26"/>
            <p:cNvSpPr>
              <a:spLocks noEditPoints="1"/>
            </p:cNvSpPr>
            <p:nvPr/>
          </p:nvSpPr>
          <p:spPr bwMode="auto">
            <a:xfrm>
              <a:off x="4516" y="664"/>
              <a:ext cx="36" cy="77"/>
            </a:xfrm>
            <a:custGeom>
              <a:avLst/>
              <a:gdLst>
                <a:gd name="T0" fmla="*/ 10 w 36"/>
                <a:gd name="T1" fmla="*/ 24 h 77"/>
                <a:gd name="T2" fmla="*/ 10 w 36"/>
                <a:gd name="T3" fmla="*/ 41 h 77"/>
                <a:gd name="T4" fmla="*/ 34 w 36"/>
                <a:gd name="T5" fmla="*/ 41 h 77"/>
                <a:gd name="T6" fmla="*/ 34 w 36"/>
                <a:gd name="T7" fmla="*/ 48 h 77"/>
                <a:gd name="T8" fmla="*/ 10 w 36"/>
                <a:gd name="T9" fmla="*/ 48 h 77"/>
                <a:gd name="T10" fmla="*/ 10 w 36"/>
                <a:gd name="T11" fmla="*/ 67 h 77"/>
                <a:gd name="T12" fmla="*/ 36 w 36"/>
                <a:gd name="T13" fmla="*/ 67 h 77"/>
                <a:gd name="T14" fmla="*/ 36 w 36"/>
                <a:gd name="T15" fmla="*/ 77 h 77"/>
                <a:gd name="T16" fmla="*/ 0 w 36"/>
                <a:gd name="T17" fmla="*/ 77 h 77"/>
                <a:gd name="T18" fmla="*/ 0 w 36"/>
                <a:gd name="T19" fmla="*/ 15 h 77"/>
                <a:gd name="T20" fmla="*/ 36 w 36"/>
                <a:gd name="T21" fmla="*/ 15 h 77"/>
                <a:gd name="T22" fmla="*/ 36 w 36"/>
                <a:gd name="T23" fmla="*/ 24 h 77"/>
                <a:gd name="T24" fmla="*/ 10 w 36"/>
                <a:gd name="T25" fmla="*/ 24 h 77"/>
                <a:gd name="T26" fmla="*/ 34 w 36"/>
                <a:gd name="T27" fmla="*/ 0 h 77"/>
                <a:gd name="T28" fmla="*/ 34 w 36"/>
                <a:gd name="T29" fmla="*/ 8 h 77"/>
                <a:gd name="T30" fmla="*/ 3 w 36"/>
                <a:gd name="T31" fmla="*/ 8 h 77"/>
                <a:gd name="T32" fmla="*/ 3 w 36"/>
                <a:gd name="T33" fmla="*/ 0 h 77"/>
                <a:gd name="T34" fmla="*/ 34 w 36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77">
                  <a:moveTo>
                    <a:pt x="10" y="24"/>
                  </a:moveTo>
                  <a:lnTo>
                    <a:pt x="10" y="41"/>
                  </a:lnTo>
                  <a:lnTo>
                    <a:pt x="34" y="41"/>
                  </a:lnTo>
                  <a:lnTo>
                    <a:pt x="34" y="48"/>
                  </a:lnTo>
                  <a:lnTo>
                    <a:pt x="10" y="48"/>
                  </a:lnTo>
                  <a:lnTo>
                    <a:pt x="10" y="67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0" y="77"/>
                  </a:lnTo>
                  <a:lnTo>
                    <a:pt x="0" y="15"/>
                  </a:lnTo>
                  <a:lnTo>
                    <a:pt x="36" y="15"/>
                  </a:lnTo>
                  <a:lnTo>
                    <a:pt x="36" y="24"/>
                  </a:lnTo>
                  <a:lnTo>
                    <a:pt x="10" y="24"/>
                  </a:lnTo>
                  <a:close/>
                  <a:moveTo>
                    <a:pt x="34" y="0"/>
                  </a:moveTo>
                  <a:lnTo>
                    <a:pt x="34" y="8"/>
                  </a:lnTo>
                  <a:lnTo>
                    <a:pt x="3" y="8"/>
                  </a:lnTo>
                  <a:lnTo>
                    <a:pt x="3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4557" y="679"/>
              <a:ext cx="35" cy="62"/>
            </a:xfrm>
            <a:custGeom>
              <a:avLst/>
              <a:gdLst>
                <a:gd name="T0" fmla="*/ 15 w 15"/>
                <a:gd name="T1" fmla="*/ 0 h 26"/>
                <a:gd name="T2" fmla="*/ 15 w 15"/>
                <a:gd name="T3" fmla="*/ 19 h 26"/>
                <a:gd name="T4" fmla="*/ 13 w 15"/>
                <a:gd name="T5" fmla="*/ 24 h 26"/>
                <a:gd name="T6" fmla="*/ 8 w 15"/>
                <a:gd name="T7" fmla="*/ 26 h 26"/>
                <a:gd name="T8" fmla="*/ 2 w 15"/>
                <a:gd name="T9" fmla="*/ 24 h 26"/>
                <a:gd name="T10" fmla="*/ 0 w 15"/>
                <a:gd name="T11" fmla="*/ 18 h 26"/>
                <a:gd name="T12" fmla="*/ 4 w 15"/>
                <a:gd name="T13" fmla="*/ 18 h 26"/>
                <a:gd name="T14" fmla="*/ 5 w 15"/>
                <a:gd name="T15" fmla="*/ 21 h 26"/>
                <a:gd name="T16" fmla="*/ 8 w 15"/>
                <a:gd name="T17" fmla="*/ 22 h 26"/>
                <a:gd name="T18" fmla="*/ 10 w 15"/>
                <a:gd name="T19" fmla="*/ 21 h 26"/>
                <a:gd name="T20" fmla="*/ 11 w 15"/>
                <a:gd name="T21" fmla="*/ 19 h 26"/>
                <a:gd name="T22" fmla="*/ 11 w 15"/>
                <a:gd name="T23" fmla="*/ 0 h 26"/>
                <a:gd name="T24" fmla="*/ 15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0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21"/>
                    <a:pt x="14" y="23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5" y="26"/>
                    <a:pt x="3" y="25"/>
                    <a:pt x="2" y="24"/>
                  </a:cubicBezTo>
                  <a:cubicBezTo>
                    <a:pt x="1" y="22"/>
                    <a:pt x="0" y="20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20"/>
                    <a:pt x="5" y="21"/>
                  </a:cubicBezTo>
                  <a:cubicBezTo>
                    <a:pt x="5" y="22"/>
                    <a:pt x="6" y="22"/>
                    <a:pt x="8" y="22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4604" y="679"/>
              <a:ext cx="45" cy="62"/>
            </a:xfrm>
            <a:custGeom>
              <a:avLst/>
              <a:gdLst>
                <a:gd name="T0" fmla="*/ 4 w 19"/>
                <a:gd name="T1" fmla="*/ 0 h 26"/>
                <a:gd name="T2" fmla="*/ 4 w 19"/>
                <a:gd name="T3" fmla="*/ 15 h 26"/>
                <a:gd name="T4" fmla="*/ 5 w 19"/>
                <a:gd name="T5" fmla="*/ 20 h 26"/>
                <a:gd name="T6" fmla="*/ 9 w 19"/>
                <a:gd name="T7" fmla="*/ 22 h 26"/>
                <a:gd name="T8" fmla="*/ 14 w 19"/>
                <a:gd name="T9" fmla="*/ 20 h 26"/>
                <a:gd name="T10" fmla="*/ 15 w 19"/>
                <a:gd name="T11" fmla="*/ 15 h 26"/>
                <a:gd name="T12" fmla="*/ 15 w 19"/>
                <a:gd name="T13" fmla="*/ 0 h 26"/>
                <a:gd name="T14" fmla="*/ 19 w 19"/>
                <a:gd name="T15" fmla="*/ 0 h 26"/>
                <a:gd name="T16" fmla="*/ 19 w 19"/>
                <a:gd name="T17" fmla="*/ 15 h 26"/>
                <a:gd name="T18" fmla="*/ 17 w 19"/>
                <a:gd name="T19" fmla="*/ 23 h 26"/>
                <a:gd name="T20" fmla="*/ 9 w 19"/>
                <a:gd name="T21" fmla="*/ 26 h 26"/>
                <a:gd name="T22" fmla="*/ 2 w 19"/>
                <a:gd name="T23" fmla="*/ 23 h 26"/>
                <a:gd name="T24" fmla="*/ 0 w 19"/>
                <a:gd name="T25" fmla="*/ 15 h 26"/>
                <a:gd name="T26" fmla="*/ 0 w 19"/>
                <a:gd name="T27" fmla="*/ 0 h 26"/>
                <a:gd name="T28" fmla="*/ 4 w 19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6">
                  <a:moveTo>
                    <a:pt x="4" y="0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19"/>
                    <a:pt x="5" y="20"/>
                  </a:cubicBezTo>
                  <a:cubicBezTo>
                    <a:pt x="6" y="21"/>
                    <a:pt x="8" y="22"/>
                    <a:pt x="9" y="22"/>
                  </a:cubicBezTo>
                  <a:cubicBezTo>
                    <a:pt x="11" y="22"/>
                    <a:pt x="13" y="21"/>
                    <a:pt x="14" y="20"/>
                  </a:cubicBezTo>
                  <a:cubicBezTo>
                    <a:pt x="15" y="19"/>
                    <a:pt x="15" y="18"/>
                    <a:pt x="15" y="1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9"/>
                    <a:pt x="18" y="21"/>
                    <a:pt x="17" y="23"/>
                  </a:cubicBezTo>
                  <a:cubicBezTo>
                    <a:pt x="15" y="25"/>
                    <a:pt x="12" y="26"/>
                    <a:pt x="9" y="26"/>
                  </a:cubicBezTo>
                  <a:cubicBezTo>
                    <a:pt x="6" y="26"/>
                    <a:pt x="4" y="25"/>
                    <a:pt x="2" y="23"/>
                  </a:cubicBezTo>
                  <a:cubicBezTo>
                    <a:pt x="1" y="21"/>
                    <a:pt x="0" y="19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3655" y="782"/>
              <a:ext cx="66" cy="91"/>
            </a:xfrm>
            <a:custGeom>
              <a:avLst/>
              <a:gdLst>
                <a:gd name="T0" fmla="*/ 28 w 66"/>
                <a:gd name="T1" fmla="*/ 45 h 91"/>
                <a:gd name="T2" fmla="*/ 66 w 66"/>
                <a:gd name="T3" fmla="*/ 91 h 91"/>
                <a:gd name="T4" fmla="*/ 49 w 66"/>
                <a:gd name="T5" fmla="*/ 91 h 91"/>
                <a:gd name="T6" fmla="*/ 14 w 66"/>
                <a:gd name="T7" fmla="*/ 50 h 91"/>
                <a:gd name="T8" fmla="*/ 14 w 66"/>
                <a:gd name="T9" fmla="*/ 91 h 91"/>
                <a:gd name="T10" fmla="*/ 0 w 66"/>
                <a:gd name="T11" fmla="*/ 91 h 91"/>
                <a:gd name="T12" fmla="*/ 0 w 66"/>
                <a:gd name="T13" fmla="*/ 0 h 91"/>
                <a:gd name="T14" fmla="*/ 14 w 66"/>
                <a:gd name="T15" fmla="*/ 0 h 91"/>
                <a:gd name="T16" fmla="*/ 14 w 66"/>
                <a:gd name="T17" fmla="*/ 43 h 91"/>
                <a:gd name="T18" fmla="*/ 49 w 66"/>
                <a:gd name="T19" fmla="*/ 0 h 91"/>
                <a:gd name="T20" fmla="*/ 66 w 66"/>
                <a:gd name="T21" fmla="*/ 0 h 91"/>
                <a:gd name="T22" fmla="*/ 28 w 66"/>
                <a:gd name="T2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91">
                  <a:moveTo>
                    <a:pt x="28" y="45"/>
                  </a:moveTo>
                  <a:lnTo>
                    <a:pt x="66" y="91"/>
                  </a:lnTo>
                  <a:lnTo>
                    <a:pt x="49" y="91"/>
                  </a:lnTo>
                  <a:lnTo>
                    <a:pt x="14" y="50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3731" y="782"/>
              <a:ext cx="87" cy="93"/>
            </a:xfrm>
            <a:custGeom>
              <a:avLst/>
              <a:gdLst>
                <a:gd name="T0" fmla="*/ 28 w 37"/>
                <a:gd name="T1" fmla="*/ 2 h 39"/>
                <a:gd name="T2" fmla="*/ 35 w 37"/>
                <a:gd name="T3" fmla="*/ 9 h 39"/>
                <a:gd name="T4" fmla="*/ 37 w 37"/>
                <a:gd name="T5" fmla="*/ 19 h 39"/>
                <a:gd name="T6" fmla="*/ 35 w 37"/>
                <a:gd name="T7" fmla="*/ 29 h 39"/>
                <a:gd name="T8" fmla="*/ 28 w 37"/>
                <a:gd name="T9" fmla="*/ 36 h 39"/>
                <a:gd name="T10" fmla="*/ 19 w 37"/>
                <a:gd name="T11" fmla="*/ 39 h 39"/>
                <a:gd name="T12" fmla="*/ 9 w 37"/>
                <a:gd name="T13" fmla="*/ 36 h 39"/>
                <a:gd name="T14" fmla="*/ 2 w 37"/>
                <a:gd name="T15" fmla="*/ 29 h 39"/>
                <a:gd name="T16" fmla="*/ 0 w 37"/>
                <a:gd name="T17" fmla="*/ 19 h 39"/>
                <a:gd name="T18" fmla="*/ 2 w 37"/>
                <a:gd name="T19" fmla="*/ 9 h 39"/>
                <a:gd name="T20" fmla="*/ 9 w 37"/>
                <a:gd name="T21" fmla="*/ 2 h 39"/>
                <a:gd name="T22" fmla="*/ 19 w 37"/>
                <a:gd name="T23" fmla="*/ 0 h 39"/>
                <a:gd name="T24" fmla="*/ 28 w 37"/>
                <a:gd name="T25" fmla="*/ 2 h 39"/>
                <a:gd name="T26" fmla="*/ 12 w 37"/>
                <a:gd name="T27" fmla="*/ 7 h 39"/>
                <a:gd name="T28" fmla="*/ 8 w 37"/>
                <a:gd name="T29" fmla="*/ 12 h 39"/>
                <a:gd name="T30" fmla="*/ 6 w 37"/>
                <a:gd name="T31" fmla="*/ 19 h 39"/>
                <a:gd name="T32" fmla="*/ 8 w 37"/>
                <a:gd name="T33" fmla="*/ 27 h 39"/>
                <a:gd name="T34" fmla="*/ 12 w 37"/>
                <a:gd name="T35" fmla="*/ 31 h 39"/>
                <a:gd name="T36" fmla="*/ 19 w 37"/>
                <a:gd name="T37" fmla="*/ 33 h 39"/>
                <a:gd name="T38" fmla="*/ 25 w 37"/>
                <a:gd name="T39" fmla="*/ 31 h 39"/>
                <a:gd name="T40" fmla="*/ 30 w 37"/>
                <a:gd name="T41" fmla="*/ 27 h 39"/>
                <a:gd name="T42" fmla="*/ 31 w 37"/>
                <a:gd name="T43" fmla="*/ 19 h 39"/>
                <a:gd name="T44" fmla="*/ 30 w 37"/>
                <a:gd name="T45" fmla="*/ 12 h 39"/>
                <a:gd name="T46" fmla="*/ 25 w 37"/>
                <a:gd name="T47" fmla="*/ 7 h 39"/>
                <a:gd name="T48" fmla="*/ 19 w 37"/>
                <a:gd name="T49" fmla="*/ 6 h 39"/>
                <a:gd name="T50" fmla="*/ 12 w 37"/>
                <a:gd name="T5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9">
                  <a:moveTo>
                    <a:pt x="28" y="2"/>
                  </a:moveTo>
                  <a:cubicBezTo>
                    <a:pt x="31" y="4"/>
                    <a:pt x="33" y="6"/>
                    <a:pt x="35" y="9"/>
                  </a:cubicBezTo>
                  <a:cubicBezTo>
                    <a:pt x="37" y="12"/>
                    <a:pt x="37" y="16"/>
                    <a:pt x="37" y="19"/>
                  </a:cubicBezTo>
                  <a:cubicBezTo>
                    <a:pt x="37" y="23"/>
                    <a:pt x="37" y="27"/>
                    <a:pt x="35" y="29"/>
                  </a:cubicBezTo>
                  <a:cubicBezTo>
                    <a:pt x="33" y="32"/>
                    <a:pt x="31" y="35"/>
                    <a:pt x="28" y="36"/>
                  </a:cubicBezTo>
                  <a:cubicBezTo>
                    <a:pt x="25" y="38"/>
                    <a:pt x="22" y="39"/>
                    <a:pt x="19" y="39"/>
                  </a:cubicBezTo>
                  <a:cubicBezTo>
                    <a:pt x="15" y="39"/>
                    <a:pt x="12" y="38"/>
                    <a:pt x="9" y="36"/>
                  </a:cubicBezTo>
                  <a:cubicBezTo>
                    <a:pt x="6" y="35"/>
                    <a:pt x="4" y="32"/>
                    <a:pt x="2" y="29"/>
                  </a:cubicBezTo>
                  <a:cubicBezTo>
                    <a:pt x="1" y="27"/>
                    <a:pt x="0" y="23"/>
                    <a:pt x="0" y="19"/>
                  </a:cubicBezTo>
                  <a:cubicBezTo>
                    <a:pt x="0" y="16"/>
                    <a:pt x="1" y="12"/>
                    <a:pt x="2" y="9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lose/>
                  <a:moveTo>
                    <a:pt x="12" y="7"/>
                  </a:moveTo>
                  <a:cubicBezTo>
                    <a:pt x="10" y="8"/>
                    <a:pt x="9" y="10"/>
                    <a:pt x="8" y="12"/>
                  </a:cubicBezTo>
                  <a:cubicBezTo>
                    <a:pt x="7" y="14"/>
                    <a:pt x="6" y="17"/>
                    <a:pt x="6" y="19"/>
                  </a:cubicBezTo>
                  <a:cubicBezTo>
                    <a:pt x="6" y="22"/>
                    <a:pt x="7" y="25"/>
                    <a:pt x="8" y="27"/>
                  </a:cubicBezTo>
                  <a:cubicBezTo>
                    <a:pt x="9" y="29"/>
                    <a:pt x="10" y="30"/>
                    <a:pt x="12" y="31"/>
                  </a:cubicBezTo>
                  <a:cubicBezTo>
                    <a:pt x="14" y="33"/>
                    <a:pt x="16" y="33"/>
                    <a:pt x="19" y="33"/>
                  </a:cubicBezTo>
                  <a:cubicBezTo>
                    <a:pt x="21" y="33"/>
                    <a:pt x="23" y="33"/>
                    <a:pt x="25" y="31"/>
                  </a:cubicBezTo>
                  <a:cubicBezTo>
                    <a:pt x="27" y="30"/>
                    <a:pt x="28" y="29"/>
                    <a:pt x="30" y="27"/>
                  </a:cubicBezTo>
                  <a:cubicBezTo>
                    <a:pt x="31" y="25"/>
                    <a:pt x="31" y="22"/>
                    <a:pt x="31" y="19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10"/>
                    <a:pt x="27" y="8"/>
                    <a:pt x="25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6" y="6"/>
                    <a:pt x="14" y="6"/>
                    <a:pt x="1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3835" y="782"/>
              <a:ext cx="71" cy="91"/>
            </a:xfrm>
            <a:custGeom>
              <a:avLst/>
              <a:gdLst>
                <a:gd name="T0" fmla="*/ 71 w 71"/>
                <a:gd name="T1" fmla="*/ 91 h 91"/>
                <a:gd name="T2" fmla="*/ 57 w 71"/>
                <a:gd name="T3" fmla="*/ 91 h 91"/>
                <a:gd name="T4" fmla="*/ 14 w 71"/>
                <a:gd name="T5" fmla="*/ 24 h 91"/>
                <a:gd name="T6" fmla="*/ 14 w 71"/>
                <a:gd name="T7" fmla="*/ 91 h 91"/>
                <a:gd name="T8" fmla="*/ 0 w 71"/>
                <a:gd name="T9" fmla="*/ 91 h 91"/>
                <a:gd name="T10" fmla="*/ 0 w 71"/>
                <a:gd name="T11" fmla="*/ 0 h 91"/>
                <a:gd name="T12" fmla="*/ 14 w 71"/>
                <a:gd name="T13" fmla="*/ 0 h 91"/>
                <a:gd name="T14" fmla="*/ 57 w 71"/>
                <a:gd name="T15" fmla="*/ 69 h 91"/>
                <a:gd name="T16" fmla="*/ 57 w 71"/>
                <a:gd name="T17" fmla="*/ 0 h 91"/>
                <a:gd name="T18" fmla="*/ 71 w 71"/>
                <a:gd name="T19" fmla="*/ 0 h 91"/>
                <a:gd name="T20" fmla="*/ 71 w 71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91">
                  <a:moveTo>
                    <a:pt x="71" y="91"/>
                  </a:moveTo>
                  <a:lnTo>
                    <a:pt x="57" y="91"/>
                  </a:lnTo>
                  <a:lnTo>
                    <a:pt x="14" y="24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7" y="69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71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3925" y="782"/>
              <a:ext cx="52" cy="91"/>
            </a:xfrm>
            <a:custGeom>
              <a:avLst/>
              <a:gdLst>
                <a:gd name="T0" fmla="*/ 52 w 52"/>
                <a:gd name="T1" fmla="*/ 0 h 91"/>
                <a:gd name="T2" fmla="*/ 52 w 52"/>
                <a:gd name="T3" fmla="*/ 12 h 91"/>
                <a:gd name="T4" fmla="*/ 14 w 52"/>
                <a:gd name="T5" fmla="*/ 12 h 91"/>
                <a:gd name="T6" fmla="*/ 14 w 52"/>
                <a:gd name="T7" fmla="*/ 40 h 91"/>
                <a:gd name="T8" fmla="*/ 45 w 52"/>
                <a:gd name="T9" fmla="*/ 40 h 91"/>
                <a:gd name="T10" fmla="*/ 45 w 52"/>
                <a:gd name="T11" fmla="*/ 52 h 91"/>
                <a:gd name="T12" fmla="*/ 14 w 52"/>
                <a:gd name="T13" fmla="*/ 52 h 91"/>
                <a:gd name="T14" fmla="*/ 14 w 52"/>
                <a:gd name="T15" fmla="*/ 91 h 91"/>
                <a:gd name="T16" fmla="*/ 0 w 52"/>
                <a:gd name="T17" fmla="*/ 91 h 91"/>
                <a:gd name="T18" fmla="*/ 0 w 52"/>
                <a:gd name="T19" fmla="*/ 0 h 91"/>
                <a:gd name="T20" fmla="*/ 52 w 52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91">
                  <a:moveTo>
                    <a:pt x="52" y="0"/>
                  </a:moveTo>
                  <a:lnTo>
                    <a:pt x="52" y="12"/>
                  </a:lnTo>
                  <a:lnTo>
                    <a:pt x="14" y="12"/>
                  </a:lnTo>
                  <a:lnTo>
                    <a:pt x="14" y="40"/>
                  </a:lnTo>
                  <a:lnTo>
                    <a:pt x="45" y="40"/>
                  </a:lnTo>
                  <a:lnTo>
                    <a:pt x="45" y="52"/>
                  </a:lnTo>
                  <a:lnTo>
                    <a:pt x="14" y="52"/>
                  </a:lnTo>
                  <a:lnTo>
                    <a:pt x="1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3992" y="782"/>
              <a:ext cx="52" cy="91"/>
            </a:xfrm>
            <a:custGeom>
              <a:avLst/>
              <a:gdLst>
                <a:gd name="T0" fmla="*/ 14 w 52"/>
                <a:gd name="T1" fmla="*/ 12 h 91"/>
                <a:gd name="T2" fmla="*/ 14 w 52"/>
                <a:gd name="T3" fmla="*/ 40 h 91"/>
                <a:gd name="T4" fmla="*/ 47 w 52"/>
                <a:gd name="T5" fmla="*/ 40 h 91"/>
                <a:gd name="T6" fmla="*/ 47 w 52"/>
                <a:gd name="T7" fmla="*/ 52 h 91"/>
                <a:gd name="T8" fmla="*/ 14 w 52"/>
                <a:gd name="T9" fmla="*/ 52 h 91"/>
                <a:gd name="T10" fmla="*/ 14 w 52"/>
                <a:gd name="T11" fmla="*/ 79 h 91"/>
                <a:gd name="T12" fmla="*/ 52 w 52"/>
                <a:gd name="T13" fmla="*/ 79 h 91"/>
                <a:gd name="T14" fmla="*/ 52 w 52"/>
                <a:gd name="T15" fmla="*/ 91 h 91"/>
                <a:gd name="T16" fmla="*/ 0 w 52"/>
                <a:gd name="T17" fmla="*/ 91 h 91"/>
                <a:gd name="T18" fmla="*/ 0 w 52"/>
                <a:gd name="T19" fmla="*/ 0 h 91"/>
                <a:gd name="T20" fmla="*/ 52 w 52"/>
                <a:gd name="T21" fmla="*/ 0 h 91"/>
                <a:gd name="T22" fmla="*/ 52 w 52"/>
                <a:gd name="T23" fmla="*/ 12 h 91"/>
                <a:gd name="T24" fmla="*/ 14 w 52"/>
                <a:gd name="T25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91">
                  <a:moveTo>
                    <a:pt x="14" y="12"/>
                  </a:moveTo>
                  <a:lnTo>
                    <a:pt x="14" y="40"/>
                  </a:lnTo>
                  <a:lnTo>
                    <a:pt x="47" y="40"/>
                  </a:lnTo>
                  <a:lnTo>
                    <a:pt x="47" y="52"/>
                  </a:lnTo>
                  <a:lnTo>
                    <a:pt x="14" y="52"/>
                  </a:lnTo>
                  <a:lnTo>
                    <a:pt x="14" y="79"/>
                  </a:lnTo>
                  <a:lnTo>
                    <a:pt x="52" y="79"/>
                  </a:lnTo>
                  <a:lnTo>
                    <a:pt x="52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4058" y="782"/>
              <a:ext cx="76" cy="91"/>
            </a:xfrm>
            <a:custGeom>
              <a:avLst/>
              <a:gdLst>
                <a:gd name="T0" fmla="*/ 30 w 32"/>
                <a:gd name="T1" fmla="*/ 29 h 38"/>
                <a:gd name="T2" fmla="*/ 23 w 32"/>
                <a:gd name="T3" fmla="*/ 36 h 38"/>
                <a:gd name="T4" fmla="*/ 12 w 32"/>
                <a:gd name="T5" fmla="*/ 38 h 38"/>
                <a:gd name="T6" fmla="*/ 0 w 32"/>
                <a:gd name="T7" fmla="*/ 38 h 38"/>
                <a:gd name="T8" fmla="*/ 0 w 32"/>
                <a:gd name="T9" fmla="*/ 0 h 38"/>
                <a:gd name="T10" fmla="*/ 12 w 32"/>
                <a:gd name="T11" fmla="*/ 0 h 38"/>
                <a:gd name="T12" fmla="*/ 23 w 32"/>
                <a:gd name="T13" fmla="*/ 3 h 38"/>
                <a:gd name="T14" fmla="*/ 30 w 32"/>
                <a:gd name="T15" fmla="*/ 9 h 38"/>
                <a:gd name="T16" fmla="*/ 32 w 32"/>
                <a:gd name="T17" fmla="*/ 19 h 38"/>
                <a:gd name="T18" fmla="*/ 30 w 32"/>
                <a:gd name="T19" fmla="*/ 29 h 38"/>
                <a:gd name="T20" fmla="*/ 22 w 32"/>
                <a:gd name="T21" fmla="*/ 29 h 38"/>
                <a:gd name="T22" fmla="*/ 26 w 32"/>
                <a:gd name="T23" fmla="*/ 19 h 38"/>
                <a:gd name="T24" fmla="*/ 22 w 32"/>
                <a:gd name="T25" fmla="*/ 9 h 38"/>
                <a:gd name="T26" fmla="*/ 12 w 32"/>
                <a:gd name="T27" fmla="*/ 6 h 38"/>
                <a:gd name="T28" fmla="*/ 6 w 32"/>
                <a:gd name="T29" fmla="*/ 6 h 38"/>
                <a:gd name="T30" fmla="*/ 6 w 32"/>
                <a:gd name="T31" fmla="*/ 33 h 38"/>
                <a:gd name="T32" fmla="*/ 12 w 32"/>
                <a:gd name="T33" fmla="*/ 33 h 38"/>
                <a:gd name="T34" fmla="*/ 22 w 32"/>
                <a:gd name="T3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8">
                  <a:moveTo>
                    <a:pt x="30" y="29"/>
                  </a:moveTo>
                  <a:cubicBezTo>
                    <a:pt x="28" y="32"/>
                    <a:pt x="26" y="35"/>
                    <a:pt x="23" y="36"/>
                  </a:cubicBezTo>
                  <a:cubicBezTo>
                    <a:pt x="20" y="38"/>
                    <a:pt x="17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8" y="7"/>
                    <a:pt x="30" y="9"/>
                  </a:cubicBezTo>
                  <a:cubicBezTo>
                    <a:pt x="32" y="12"/>
                    <a:pt x="32" y="16"/>
                    <a:pt x="32" y="19"/>
                  </a:cubicBezTo>
                  <a:cubicBezTo>
                    <a:pt x="32" y="23"/>
                    <a:pt x="32" y="27"/>
                    <a:pt x="30" y="29"/>
                  </a:cubicBezTo>
                  <a:close/>
                  <a:moveTo>
                    <a:pt x="22" y="29"/>
                  </a:moveTo>
                  <a:cubicBezTo>
                    <a:pt x="25" y="27"/>
                    <a:pt x="26" y="24"/>
                    <a:pt x="26" y="19"/>
                  </a:cubicBezTo>
                  <a:cubicBezTo>
                    <a:pt x="26" y="15"/>
                    <a:pt x="25" y="12"/>
                    <a:pt x="22" y="9"/>
                  </a:cubicBezTo>
                  <a:cubicBezTo>
                    <a:pt x="20" y="7"/>
                    <a:pt x="16" y="6"/>
                    <a:pt x="1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6" y="33"/>
                    <a:pt x="20" y="32"/>
                    <a:pt x="2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4151" y="782"/>
              <a:ext cx="50" cy="91"/>
            </a:xfrm>
            <a:custGeom>
              <a:avLst/>
              <a:gdLst>
                <a:gd name="T0" fmla="*/ 14 w 50"/>
                <a:gd name="T1" fmla="*/ 12 h 91"/>
                <a:gd name="T2" fmla="*/ 14 w 50"/>
                <a:gd name="T3" fmla="*/ 40 h 91"/>
                <a:gd name="T4" fmla="*/ 47 w 50"/>
                <a:gd name="T5" fmla="*/ 40 h 91"/>
                <a:gd name="T6" fmla="*/ 47 w 50"/>
                <a:gd name="T7" fmla="*/ 52 h 91"/>
                <a:gd name="T8" fmla="*/ 14 w 50"/>
                <a:gd name="T9" fmla="*/ 52 h 91"/>
                <a:gd name="T10" fmla="*/ 14 w 50"/>
                <a:gd name="T11" fmla="*/ 79 h 91"/>
                <a:gd name="T12" fmla="*/ 50 w 50"/>
                <a:gd name="T13" fmla="*/ 79 h 91"/>
                <a:gd name="T14" fmla="*/ 50 w 50"/>
                <a:gd name="T15" fmla="*/ 91 h 91"/>
                <a:gd name="T16" fmla="*/ 0 w 50"/>
                <a:gd name="T17" fmla="*/ 91 h 91"/>
                <a:gd name="T18" fmla="*/ 0 w 50"/>
                <a:gd name="T19" fmla="*/ 0 h 91"/>
                <a:gd name="T20" fmla="*/ 50 w 50"/>
                <a:gd name="T21" fmla="*/ 0 h 91"/>
                <a:gd name="T22" fmla="*/ 50 w 50"/>
                <a:gd name="T23" fmla="*/ 12 h 91"/>
                <a:gd name="T24" fmla="*/ 14 w 50"/>
                <a:gd name="T25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1">
                  <a:moveTo>
                    <a:pt x="14" y="12"/>
                  </a:moveTo>
                  <a:lnTo>
                    <a:pt x="14" y="40"/>
                  </a:lnTo>
                  <a:lnTo>
                    <a:pt x="47" y="40"/>
                  </a:lnTo>
                  <a:lnTo>
                    <a:pt x="47" y="52"/>
                  </a:lnTo>
                  <a:lnTo>
                    <a:pt x="14" y="52"/>
                  </a:lnTo>
                  <a:lnTo>
                    <a:pt x="14" y="79"/>
                  </a:lnTo>
                  <a:lnTo>
                    <a:pt x="50" y="79"/>
                  </a:lnTo>
                  <a:lnTo>
                    <a:pt x="50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6" name="Freeform 36"/>
            <p:cNvSpPr>
              <a:spLocks noEditPoints="1"/>
            </p:cNvSpPr>
            <p:nvPr/>
          </p:nvSpPr>
          <p:spPr bwMode="auto">
            <a:xfrm>
              <a:off x="4215" y="782"/>
              <a:ext cx="64" cy="91"/>
            </a:xfrm>
            <a:custGeom>
              <a:avLst/>
              <a:gdLst>
                <a:gd name="T0" fmla="*/ 20 w 27"/>
                <a:gd name="T1" fmla="*/ 38 h 38"/>
                <a:gd name="T2" fmla="*/ 11 w 27"/>
                <a:gd name="T3" fmla="*/ 23 h 38"/>
                <a:gd name="T4" fmla="*/ 6 w 27"/>
                <a:gd name="T5" fmla="*/ 23 h 38"/>
                <a:gd name="T6" fmla="*/ 6 w 27"/>
                <a:gd name="T7" fmla="*/ 38 h 38"/>
                <a:gd name="T8" fmla="*/ 0 w 27"/>
                <a:gd name="T9" fmla="*/ 38 h 38"/>
                <a:gd name="T10" fmla="*/ 0 w 27"/>
                <a:gd name="T11" fmla="*/ 0 h 38"/>
                <a:gd name="T12" fmla="*/ 14 w 27"/>
                <a:gd name="T13" fmla="*/ 0 h 38"/>
                <a:gd name="T14" fmla="*/ 24 w 27"/>
                <a:gd name="T15" fmla="*/ 4 h 38"/>
                <a:gd name="T16" fmla="*/ 27 w 27"/>
                <a:gd name="T17" fmla="*/ 12 h 38"/>
                <a:gd name="T18" fmla="*/ 24 w 27"/>
                <a:gd name="T19" fmla="*/ 19 h 38"/>
                <a:gd name="T20" fmla="*/ 17 w 27"/>
                <a:gd name="T21" fmla="*/ 23 h 38"/>
                <a:gd name="T22" fmla="*/ 27 w 27"/>
                <a:gd name="T23" fmla="*/ 38 h 38"/>
                <a:gd name="T24" fmla="*/ 20 w 27"/>
                <a:gd name="T25" fmla="*/ 38 h 38"/>
                <a:gd name="T26" fmla="*/ 6 w 27"/>
                <a:gd name="T27" fmla="*/ 19 h 38"/>
                <a:gd name="T28" fmla="*/ 13 w 27"/>
                <a:gd name="T29" fmla="*/ 19 h 38"/>
                <a:gd name="T30" fmla="*/ 21 w 27"/>
                <a:gd name="T31" fmla="*/ 12 h 38"/>
                <a:gd name="T32" fmla="*/ 19 w 27"/>
                <a:gd name="T33" fmla="*/ 7 h 38"/>
                <a:gd name="T34" fmla="*/ 13 w 27"/>
                <a:gd name="T35" fmla="*/ 6 h 38"/>
                <a:gd name="T36" fmla="*/ 6 w 27"/>
                <a:gd name="T37" fmla="*/ 6 h 38"/>
                <a:gd name="T38" fmla="*/ 6 w 27"/>
                <a:gd name="T3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38">
                  <a:moveTo>
                    <a:pt x="20" y="38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1" y="1"/>
                    <a:pt x="24" y="4"/>
                  </a:cubicBezTo>
                  <a:cubicBezTo>
                    <a:pt x="26" y="6"/>
                    <a:pt x="27" y="9"/>
                    <a:pt x="27" y="12"/>
                  </a:cubicBezTo>
                  <a:cubicBezTo>
                    <a:pt x="27" y="15"/>
                    <a:pt x="26" y="17"/>
                    <a:pt x="24" y="19"/>
                  </a:cubicBezTo>
                  <a:cubicBezTo>
                    <a:pt x="23" y="21"/>
                    <a:pt x="20" y="22"/>
                    <a:pt x="17" y="23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0" y="38"/>
                  </a:lnTo>
                  <a:close/>
                  <a:moveTo>
                    <a:pt x="6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2"/>
                  </a:cubicBezTo>
                  <a:cubicBezTo>
                    <a:pt x="21" y="10"/>
                    <a:pt x="20" y="9"/>
                    <a:pt x="19" y="7"/>
                  </a:cubicBezTo>
                  <a:cubicBezTo>
                    <a:pt x="18" y="6"/>
                    <a:pt x="16" y="6"/>
                    <a:pt x="1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7" name="Freeform 37"/>
            <p:cNvSpPr>
              <a:spLocks noEditPoints="1"/>
            </p:cNvSpPr>
            <p:nvPr/>
          </p:nvSpPr>
          <p:spPr bwMode="auto">
            <a:xfrm>
              <a:off x="4286" y="760"/>
              <a:ext cx="83" cy="113"/>
            </a:xfrm>
            <a:custGeom>
              <a:avLst/>
              <a:gdLst>
                <a:gd name="T0" fmla="*/ 59 w 83"/>
                <a:gd name="T1" fmla="*/ 94 h 113"/>
                <a:gd name="T2" fmla="*/ 21 w 83"/>
                <a:gd name="T3" fmla="*/ 94 h 113"/>
                <a:gd name="T4" fmla="*/ 14 w 83"/>
                <a:gd name="T5" fmla="*/ 113 h 113"/>
                <a:gd name="T6" fmla="*/ 0 w 83"/>
                <a:gd name="T7" fmla="*/ 113 h 113"/>
                <a:gd name="T8" fmla="*/ 33 w 83"/>
                <a:gd name="T9" fmla="*/ 24 h 113"/>
                <a:gd name="T10" fmla="*/ 50 w 83"/>
                <a:gd name="T11" fmla="*/ 24 h 113"/>
                <a:gd name="T12" fmla="*/ 83 w 83"/>
                <a:gd name="T13" fmla="*/ 113 h 113"/>
                <a:gd name="T14" fmla="*/ 67 w 83"/>
                <a:gd name="T15" fmla="*/ 113 h 113"/>
                <a:gd name="T16" fmla="*/ 59 w 83"/>
                <a:gd name="T17" fmla="*/ 94 h 113"/>
                <a:gd name="T18" fmla="*/ 64 w 83"/>
                <a:gd name="T19" fmla="*/ 0 h 113"/>
                <a:gd name="T20" fmla="*/ 64 w 83"/>
                <a:gd name="T21" fmla="*/ 12 h 113"/>
                <a:gd name="T22" fmla="*/ 17 w 83"/>
                <a:gd name="T23" fmla="*/ 12 h 113"/>
                <a:gd name="T24" fmla="*/ 17 w 83"/>
                <a:gd name="T25" fmla="*/ 0 h 113"/>
                <a:gd name="T26" fmla="*/ 64 w 83"/>
                <a:gd name="T27" fmla="*/ 0 h 113"/>
                <a:gd name="T28" fmla="*/ 57 w 83"/>
                <a:gd name="T29" fmla="*/ 84 h 113"/>
                <a:gd name="T30" fmla="*/ 40 w 83"/>
                <a:gd name="T31" fmla="*/ 41 h 113"/>
                <a:gd name="T32" fmla="*/ 26 w 83"/>
                <a:gd name="T33" fmla="*/ 84 h 113"/>
                <a:gd name="T34" fmla="*/ 57 w 83"/>
                <a:gd name="T35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13">
                  <a:moveTo>
                    <a:pt x="59" y="94"/>
                  </a:moveTo>
                  <a:lnTo>
                    <a:pt x="21" y="94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33" y="24"/>
                  </a:lnTo>
                  <a:lnTo>
                    <a:pt x="50" y="24"/>
                  </a:lnTo>
                  <a:lnTo>
                    <a:pt x="83" y="113"/>
                  </a:lnTo>
                  <a:lnTo>
                    <a:pt x="67" y="113"/>
                  </a:lnTo>
                  <a:lnTo>
                    <a:pt x="59" y="94"/>
                  </a:lnTo>
                  <a:close/>
                  <a:moveTo>
                    <a:pt x="64" y="0"/>
                  </a:moveTo>
                  <a:lnTo>
                    <a:pt x="64" y="12"/>
                  </a:lnTo>
                  <a:lnTo>
                    <a:pt x="17" y="12"/>
                  </a:lnTo>
                  <a:lnTo>
                    <a:pt x="17" y="0"/>
                  </a:lnTo>
                  <a:lnTo>
                    <a:pt x="64" y="0"/>
                  </a:lnTo>
                  <a:close/>
                  <a:moveTo>
                    <a:pt x="57" y="84"/>
                  </a:moveTo>
                  <a:lnTo>
                    <a:pt x="40" y="41"/>
                  </a:lnTo>
                  <a:lnTo>
                    <a:pt x="26" y="84"/>
                  </a:lnTo>
                  <a:lnTo>
                    <a:pt x="57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4376" y="782"/>
              <a:ext cx="86" cy="93"/>
            </a:xfrm>
            <a:custGeom>
              <a:avLst/>
              <a:gdLst>
                <a:gd name="T0" fmla="*/ 30 w 36"/>
                <a:gd name="T1" fmla="*/ 4 h 39"/>
                <a:gd name="T2" fmla="*/ 36 w 36"/>
                <a:gd name="T3" fmla="*/ 13 h 39"/>
                <a:gd name="T4" fmla="*/ 30 w 36"/>
                <a:gd name="T5" fmla="*/ 13 h 39"/>
                <a:gd name="T6" fmla="*/ 25 w 36"/>
                <a:gd name="T7" fmla="*/ 8 h 39"/>
                <a:gd name="T8" fmla="*/ 18 w 36"/>
                <a:gd name="T9" fmla="*/ 6 h 39"/>
                <a:gd name="T10" fmla="*/ 12 w 36"/>
                <a:gd name="T11" fmla="*/ 7 h 39"/>
                <a:gd name="T12" fmla="*/ 8 w 36"/>
                <a:gd name="T13" fmla="*/ 12 h 39"/>
                <a:gd name="T14" fmla="*/ 6 w 36"/>
                <a:gd name="T15" fmla="*/ 19 h 39"/>
                <a:gd name="T16" fmla="*/ 8 w 36"/>
                <a:gd name="T17" fmla="*/ 27 h 39"/>
                <a:gd name="T18" fmla="*/ 12 w 36"/>
                <a:gd name="T19" fmla="*/ 31 h 39"/>
                <a:gd name="T20" fmla="*/ 18 w 36"/>
                <a:gd name="T21" fmla="*/ 33 h 39"/>
                <a:gd name="T22" fmla="*/ 25 w 36"/>
                <a:gd name="T23" fmla="*/ 31 h 39"/>
                <a:gd name="T24" fmla="*/ 30 w 36"/>
                <a:gd name="T25" fmla="*/ 26 h 39"/>
                <a:gd name="T26" fmla="*/ 36 w 36"/>
                <a:gd name="T27" fmla="*/ 26 h 39"/>
                <a:gd name="T28" fmla="*/ 30 w 36"/>
                <a:gd name="T29" fmla="*/ 35 h 39"/>
                <a:gd name="T30" fmla="*/ 18 w 36"/>
                <a:gd name="T31" fmla="*/ 39 h 39"/>
                <a:gd name="T32" fmla="*/ 9 w 36"/>
                <a:gd name="T33" fmla="*/ 36 h 39"/>
                <a:gd name="T34" fmla="*/ 2 w 36"/>
                <a:gd name="T35" fmla="*/ 30 h 39"/>
                <a:gd name="T36" fmla="*/ 0 w 36"/>
                <a:gd name="T37" fmla="*/ 19 h 39"/>
                <a:gd name="T38" fmla="*/ 2 w 36"/>
                <a:gd name="T39" fmla="*/ 9 h 39"/>
                <a:gd name="T40" fmla="*/ 9 w 36"/>
                <a:gd name="T41" fmla="*/ 3 h 39"/>
                <a:gd name="T42" fmla="*/ 18 w 36"/>
                <a:gd name="T43" fmla="*/ 0 h 39"/>
                <a:gd name="T44" fmla="*/ 30 w 36"/>
                <a:gd name="T4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9">
                  <a:moveTo>
                    <a:pt x="30" y="4"/>
                  </a:moveTo>
                  <a:cubicBezTo>
                    <a:pt x="33" y="6"/>
                    <a:pt x="35" y="9"/>
                    <a:pt x="3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1"/>
                    <a:pt x="27" y="9"/>
                    <a:pt x="25" y="8"/>
                  </a:cubicBezTo>
                  <a:cubicBezTo>
                    <a:pt x="23" y="6"/>
                    <a:pt x="21" y="6"/>
                    <a:pt x="18" y="6"/>
                  </a:cubicBezTo>
                  <a:cubicBezTo>
                    <a:pt x="16" y="6"/>
                    <a:pt x="14" y="6"/>
                    <a:pt x="12" y="7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4"/>
                    <a:pt x="6" y="17"/>
                    <a:pt x="6" y="19"/>
                  </a:cubicBezTo>
                  <a:cubicBezTo>
                    <a:pt x="6" y="22"/>
                    <a:pt x="7" y="25"/>
                    <a:pt x="8" y="27"/>
                  </a:cubicBezTo>
                  <a:cubicBezTo>
                    <a:pt x="9" y="29"/>
                    <a:pt x="10" y="30"/>
                    <a:pt x="12" y="31"/>
                  </a:cubicBezTo>
                  <a:cubicBezTo>
                    <a:pt x="14" y="33"/>
                    <a:pt x="16" y="33"/>
                    <a:pt x="18" y="33"/>
                  </a:cubicBezTo>
                  <a:cubicBezTo>
                    <a:pt x="21" y="33"/>
                    <a:pt x="23" y="32"/>
                    <a:pt x="25" y="31"/>
                  </a:cubicBezTo>
                  <a:cubicBezTo>
                    <a:pt x="27" y="30"/>
                    <a:pt x="29" y="28"/>
                    <a:pt x="30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30"/>
                    <a:pt x="33" y="33"/>
                    <a:pt x="30" y="35"/>
                  </a:cubicBezTo>
                  <a:cubicBezTo>
                    <a:pt x="27" y="38"/>
                    <a:pt x="23" y="39"/>
                    <a:pt x="18" y="39"/>
                  </a:cubicBezTo>
                  <a:cubicBezTo>
                    <a:pt x="15" y="39"/>
                    <a:pt x="12" y="38"/>
                    <a:pt x="9" y="36"/>
                  </a:cubicBezTo>
                  <a:cubicBezTo>
                    <a:pt x="6" y="35"/>
                    <a:pt x="4" y="32"/>
                    <a:pt x="2" y="30"/>
                  </a:cubicBezTo>
                  <a:cubicBezTo>
                    <a:pt x="1" y="27"/>
                    <a:pt x="0" y="23"/>
                    <a:pt x="0" y="19"/>
                  </a:cubicBezTo>
                  <a:cubicBezTo>
                    <a:pt x="0" y="16"/>
                    <a:pt x="1" y="12"/>
                    <a:pt x="2" y="9"/>
                  </a:cubicBezTo>
                  <a:cubicBezTo>
                    <a:pt x="4" y="6"/>
                    <a:pt x="6" y="4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3" y="0"/>
                    <a:pt x="27" y="1"/>
                    <a:pt x="3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4476" y="782"/>
              <a:ext cx="17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4502" y="782"/>
              <a:ext cx="55" cy="93"/>
            </a:xfrm>
            <a:custGeom>
              <a:avLst/>
              <a:gdLst>
                <a:gd name="T0" fmla="*/ 23 w 23"/>
                <a:gd name="T1" fmla="*/ 0 h 39"/>
                <a:gd name="T2" fmla="*/ 23 w 23"/>
                <a:gd name="T3" fmla="*/ 28 h 39"/>
                <a:gd name="T4" fmla="*/ 20 w 23"/>
                <a:gd name="T5" fmla="*/ 36 h 39"/>
                <a:gd name="T6" fmla="*/ 12 w 23"/>
                <a:gd name="T7" fmla="*/ 39 h 39"/>
                <a:gd name="T8" fmla="*/ 3 w 23"/>
                <a:gd name="T9" fmla="*/ 36 h 39"/>
                <a:gd name="T10" fmla="*/ 0 w 23"/>
                <a:gd name="T11" fmla="*/ 27 h 39"/>
                <a:gd name="T12" fmla="*/ 6 w 23"/>
                <a:gd name="T13" fmla="*/ 27 h 39"/>
                <a:gd name="T14" fmla="*/ 8 w 23"/>
                <a:gd name="T15" fmla="*/ 32 h 39"/>
                <a:gd name="T16" fmla="*/ 12 w 23"/>
                <a:gd name="T17" fmla="*/ 33 h 39"/>
                <a:gd name="T18" fmla="*/ 16 w 23"/>
                <a:gd name="T19" fmla="*/ 32 h 39"/>
                <a:gd name="T20" fmla="*/ 17 w 23"/>
                <a:gd name="T21" fmla="*/ 28 h 39"/>
                <a:gd name="T22" fmla="*/ 17 w 23"/>
                <a:gd name="T23" fmla="*/ 0 h 39"/>
                <a:gd name="T24" fmla="*/ 23 w 23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9">
                  <a:moveTo>
                    <a:pt x="23" y="0"/>
                  </a:moveTo>
                  <a:cubicBezTo>
                    <a:pt x="23" y="28"/>
                    <a:pt x="23" y="28"/>
                    <a:pt x="23" y="28"/>
                  </a:cubicBezTo>
                  <a:cubicBezTo>
                    <a:pt x="23" y="31"/>
                    <a:pt x="22" y="34"/>
                    <a:pt x="20" y="36"/>
                  </a:cubicBezTo>
                  <a:cubicBezTo>
                    <a:pt x="18" y="38"/>
                    <a:pt x="15" y="39"/>
                    <a:pt x="12" y="39"/>
                  </a:cubicBezTo>
                  <a:cubicBezTo>
                    <a:pt x="8" y="39"/>
                    <a:pt x="6" y="38"/>
                    <a:pt x="3" y="36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9"/>
                    <a:pt x="7" y="30"/>
                    <a:pt x="8" y="32"/>
                  </a:cubicBezTo>
                  <a:cubicBezTo>
                    <a:pt x="9" y="33"/>
                    <a:pt x="10" y="33"/>
                    <a:pt x="12" y="33"/>
                  </a:cubicBezTo>
                  <a:cubicBezTo>
                    <a:pt x="14" y="33"/>
                    <a:pt x="15" y="33"/>
                    <a:pt x="16" y="32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4566" y="784"/>
              <a:ext cx="83" cy="89"/>
            </a:xfrm>
            <a:custGeom>
              <a:avLst/>
              <a:gdLst>
                <a:gd name="T0" fmla="*/ 62 w 83"/>
                <a:gd name="T1" fmla="*/ 70 h 89"/>
                <a:gd name="T2" fmla="*/ 24 w 83"/>
                <a:gd name="T3" fmla="*/ 70 h 89"/>
                <a:gd name="T4" fmla="*/ 17 w 83"/>
                <a:gd name="T5" fmla="*/ 89 h 89"/>
                <a:gd name="T6" fmla="*/ 0 w 83"/>
                <a:gd name="T7" fmla="*/ 89 h 89"/>
                <a:gd name="T8" fmla="*/ 33 w 83"/>
                <a:gd name="T9" fmla="*/ 0 h 89"/>
                <a:gd name="T10" fmla="*/ 50 w 83"/>
                <a:gd name="T11" fmla="*/ 0 h 89"/>
                <a:gd name="T12" fmla="*/ 83 w 83"/>
                <a:gd name="T13" fmla="*/ 89 h 89"/>
                <a:gd name="T14" fmla="*/ 69 w 83"/>
                <a:gd name="T15" fmla="*/ 89 h 89"/>
                <a:gd name="T16" fmla="*/ 62 w 83"/>
                <a:gd name="T17" fmla="*/ 70 h 89"/>
                <a:gd name="T18" fmla="*/ 57 w 83"/>
                <a:gd name="T19" fmla="*/ 60 h 89"/>
                <a:gd name="T20" fmla="*/ 43 w 83"/>
                <a:gd name="T21" fmla="*/ 17 h 89"/>
                <a:gd name="T22" fmla="*/ 26 w 83"/>
                <a:gd name="T23" fmla="*/ 60 h 89"/>
                <a:gd name="T24" fmla="*/ 57 w 83"/>
                <a:gd name="T25" fmla="*/ 6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89">
                  <a:moveTo>
                    <a:pt x="62" y="70"/>
                  </a:moveTo>
                  <a:lnTo>
                    <a:pt x="24" y="70"/>
                  </a:lnTo>
                  <a:lnTo>
                    <a:pt x="17" y="89"/>
                  </a:lnTo>
                  <a:lnTo>
                    <a:pt x="0" y="89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3" y="89"/>
                  </a:lnTo>
                  <a:lnTo>
                    <a:pt x="69" y="89"/>
                  </a:lnTo>
                  <a:lnTo>
                    <a:pt x="62" y="70"/>
                  </a:lnTo>
                  <a:close/>
                  <a:moveTo>
                    <a:pt x="57" y="60"/>
                  </a:moveTo>
                  <a:lnTo>
                    <a:pt x="43" y="17"/>
                  </a:lnTo>
                  <a:lnTo>
                    <a:pt x="26" y="60"/>
                  </a:lnTo>
                  <a:lnTo>
                    <a:pt x="57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2595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apeShift's Aqua White">
      <a:dk1>
        <a:srgbClr val="203738"/>
      </a:dk1>
      <a:lt1>
        <a:srgbClr val="FFFFFF"/>
      </a:lt1>
      <a:dk2>
        <a:srgbClr val="203738"/>
      </a:dk2>
      <a:lt2>
        <a:srgbClr val="FFFFFF"/>
      </a:lt2>
      <a:accent1>
        <a:srgbClr val="27937E"/>
      </a:accent1>
      <a:accent2>
        <a:srgbClr val="35AF98"/>
      </a:accent2>
      <a:accent3>
        <a:srgbClr val="60CCB7"/>
      </a:accent3>
      <a:accent4>
        <a:srgbClr val="78DDCA"/>
      </a:accent4>
      <a:accent5>
        <a:srgbClr val="95E8D9"/>
      </a:accent5>
      <a:accent6>
        <a:srgbClr val="B0F7E9"/>
      </a:accent6>
      <a:hlink>
        <a:srgbClr val="5B9BD5"/>
      </a:hlink>
      <a:folHlink>
        <a:srgbClr val="70AD47"/>
      </a:folHlink>
    </a:clrScheme>
    <a:fontScheme name="SAMOA">
      <a:majorFont>
        <a:latin typeface="La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354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Gill Sans</vt:lpstr>
      <vt:lpstr>Lato</vt:lpstr>
      <vt:lpstr>Open Sans Light</vt:lpstr>
      <vt:lpstr>Roboto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Dracarys</dc:creator>
  <cp:lastModifiedBy>User</cp:lastModifiedBy>
  <cp:revision>258</cp:revision>
  <dcterms:created xsi:type="dcterms:W3CDTF">2018-05-23T22:42:09Z</dcterms:created>
  <dcterms:modified xsi:type="dcterms:W3CDTF">2021-09-28T16:52:04Z</dcterms:modified>
</cp:coreProperties>
</file>