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57" r:id="rId3"/>
    <p:sldId id="359" r:id="rId4"/>
    <p:sldId id="360" r:id="rId5"/>
  </p:sldIdLst>
  <p:sldSz cx="9144000" cy="6858000" type="screen4x3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74"/>
    <a:srgbClr val="228B9D"/>
    <a:srgbClr val="00859B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1996" autoAdjust="0"/>
    <p:restoredTop sz="85263" autoAdjust="0"/>
  </p:normalViewPr>
  <p:slideViewPr>
    <p:cSldViewPr snapToGrid="0" snapToObjects="1">
      <p:cViewPr varScale="1">
        <p:scale>
          <a:sx n="95" d="100"/>
          <a:sy n="95" d="100"/>
        </p:scale>
        <p:origin x="169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54F0A7A2-02AC-4801-BD68-F788547CEC02}" type="datetimeFigureOut">
              <a:rPr lang="lv-LV"/>
              <a:pPr>
                <a:defRPr/>
              </a:pPr>
              <a:t>16.06.2022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BD6A9F-287F-4D88-A612-14B2A7ADAC88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944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C3D6D7-4917-4322-8B96-E8425DA07ECB}" type="datetimeFigureOut">
              <a:rPr lang="lv-LV"/>
              <a:pPr>
                <a:defRPr/>
              </a:pPr>
              <a:t>16.06.2022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702E323-1C4B-44D4-84EF-9B2432333C3B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57215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433197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878651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148601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28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937B3D2-9EA0-42E3-98F5-02574E4B83C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0796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7BFDB71F-C6B9-45F5-ACA0-BA0D5515591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1164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2222DF1-8D50-4487-9837-D90AAA3D635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6383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EF4C4B5-2A7F-4D73-868E-125CCF8779A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2529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0C25FD5-4B3B-44CA-B2C7-0430E07A0BE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29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8B10AEE-491D-4AD9-AC80-E8DC31BDE1A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9402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084F99B-4FC3-4C7A-B66E-2C87B25D74C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764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20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54DBAC-0964-4B2B-AA7D-8201D6100879}" type="datetime1">
              <a:rPr lang="en-US"/>
              <a:pPr>
                <a:defRPr/>
              </a:pPr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E720A98-876A-4478-92C7-E7D5A60F22E2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024981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cap="small" dirty="0"/>
              <a:t>LATVIJAS BŪVNIECĪBAS PADOME </a:t>
            </a:r>
            <a:br>
              <a:rPr lang="lv-LV" dirty="0"/>
            </a:br>
            <a:br>
              <a:rPr lang="lv-LV" dirty="0"/>
            </a:br>
            <a:r>
              <a:rPr lang="lv-LV" cap="small" dirty="0"/>
              <a:t>2022 prioritātes – Statuss 06.2022</a:t>
            </a:r>
            <a:endParaRPr lang="lv-LV" altLang="lv-LV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22921" y="5431989"/>
            <a:ext cx="3591232" cy="1175287"/>
          </a:xfrm>
        </p:spPr>
        <p:txBody>
          <a:bodyPr anchor="ctr">
            <a:normAutofit lnSpcReduction="10000"/>
          </a:bodyPr>
          <a:lstStyle/>
          <a:p>
            <a:endParaRPr lang="lv-LV" altLang="lv-LV" dirty="0"/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Gints Miķelsons</a:t>
            </a:r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Latvijas Būvniecības padome</a:t>
            </a:r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06.2021</a:t>
            </a:r>
          </a:p>
          <a:p>
            <a:pPr algn="l"/>
            <a:endParaRPr lang="lv-LV" altLang="lv-LV" sz="1600" dirty="0">
              <a:latin typeface="Calibri" panose="020F0502020204030204" pitchFamily="34" charset="0"/>
            </a:endParaRPr>
          </a:p>
          <a:p>
            <a:endParaRPr lang="lv-LV" altLang="lv-L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prioritātes 2022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3962" y="1122771"/>
            <a:ext cx="8908025" cy="481345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1.Būvniecības regulējuma pilnveidošana</a:t>
            </a: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2.Nodarbināto kvalifikācija un pieejamība</a:t>
            </a: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3.Nozares izmaksu ilgtspēja</a:t>
            </a: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4.Zaļās būvniecības sistēmas izveide</a:t>
            </a: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5.Digitalizācijas risinājumi</a:t>
            </a:r>
          </a:p>
          <a:p>
            <a:pPr>
              <a:lnSpc>
                <a:spcPct val="150000"/>
              </a:lnSpc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Nozares stratēģija 2030 priekšdarbi</a:t>
            </a:r>
            <a:endParaRPr lang="lv-LV" sz="22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634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871700" y="1143000"/>
            <a:ext cx="7272300" cy="777479"/>
          </a:xfrm>
        </p:spPr>
        <p:txBody>
          <a:bodyPr>
            <a:normAutofit fontScale="90000"/>
          </a:bodyPr>
          <a:lstStyle/>
          <a:p>
            <a:r>
              <a:rPr lang="lv-LV" altLang="lv-LV" sz="20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Top10 LV Būvniecības padomes prioritātes &amp; paveiktā statuss uz 06.2022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521551" y="1556432"/>
            <a:ext cx="7830869" cy="419214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  <a:defRPr/>
            </a:pPr>
            <a:endParaRPr lang="lv-LV" sz="16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Tipveida būvdarbu līgumu nosacījumi			90%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līgumu indeksācijas modelis			90%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VBN pilnveidošana atbilstoši BL &amp; ceļa kartei		20%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Zaļās būvniecības kritēriji (MK 353 </a:t>
            </a:r>
            <a:r>
              <a:rPr lang="lv-LV" sz="165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</a:t>
            </a:r>
            <a:r>
              <a:rPr lang="lv-LV" sz="165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			80%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Jauns būvprojekta standarts				20%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 </a:t>
            </a:r>
            <a:r>
              <a:rPr lang="lv-LV" sz="165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inženierkonsultants</a:t>
            </a: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30%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 saimnieciskie kritēriji				50%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VUGD funkcijas regulējumā				20%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Grozījumi MK 169 speciālistu sertifikācija			50%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Koordinācija ar </a:t>
            </a:r>
            <a:r>
              <a:rPr lang="lv-LV" sz="165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RailBaltic</a:t>
            </a: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10%</a:t>
            </a:r>
          </a:p>
          <a:p>
            <a:pPr marL="257175" indent="-257175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endParaRPr lang="lv-LV" sz="16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lv-LV" sz="16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GB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spcBef>
                <a:spcPts val="0"/>
              </a:spcBef>
              <a:spcAft>
                <a:spcPts val="75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CB2209-FAC6-66EA-2408-D3B09C2619A9}"/>
              </a:ext>
            </a:extLst>
          </p:cNvPr>
          <p:cNvSpPr txBox="1"/>
          <p:nvPr/>
        </p:nvSpPr>
        <p:spPr>
          <a:xfrm>
            <a:off x="7164288" y="3236045"/>
            <a:ext cx="1602998" cy="439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lv-LV" sz="135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Kopā ~50%!!!</a:t>
            </a:r>
          </a:p>
        </p:txBody>
      </p:sp>
    </p:spTree>
    <p:extLst>
      <p:ext uri="{BB962C8B-B14F-4D97-AF65-F5344CB8AC3E}">
        <p14:creationId xmlns:p14="http://schemas.microsoft.com/office/powerpoint/2010/main" val="309345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033718" y="1143000"/>
            <a:ext cx="5624383" cy="777479"/>
          </a:xfrm>
        </p:spPr>
        <p:txBody>
          <a:bodyPr>
            <a:normAutofit fontScale="90000"/>
          </a:bodyPr>
          <a:lstStyle/>
          <a:p>
            <a:r>
              <a:rPr lang="lv-LV" altLang="lv-LV" sz="20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Citas LV Būvniecības padomes prioritātes 2022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521550" y="1515217"/>
            <a:ext cx="7479450" cy="447987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  <a:defRPr/>
            </a:pPr>
            <a:endParaRPr lang="lv-LV" sz="16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Būvkomersantu nodevas izmaiņas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Ēnu ekonomikas aktivitātes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vidēja termiņa </a:t>
            </a:r>
            <a:r>
              <a:rPr lang="lv-LV" sz="165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</a:t>
            </a: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prognozes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BOCTA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profesiju kartes audits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Prasmju fonda koncepcija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Būvekspertīzes tvērums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Nozares stratēģija 2030 priekšdarbi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Būvmateriālu aprites sistēmas izpēte (</a:t>
            </a:r>
            <a:r>
              <a:rPr lang="lv-LV" sz="165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LifeIP</a:t>
            </a: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16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 3.0 projekta tvērums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  <a:defRPr/>
            </a:pPr>
            <a:endParaRPr lang="lv-LV" sz="16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57175" indent="-257175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endParaRPr lang="lv-LV" sz="16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lv-LV" sz="16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GB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spcBef>
                <a:spcPts val="0"/>
              </a:spcBef>
              <a:spcAft>
                <a:spcPts val="75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5D37F1-DD95-0D98-C1AA-E3C56EAD4CA6}"/>
              </a:ext>
            </a:extLst>
          </p:cNvPr>
          <p:cNvSpPr txBox="1"/>
          <p:nvPr/>
        </p:nvSpPr>
        <p:spPr>
          <a:xfrm>
            <a:off x="5922150" y="2348881"/>
            <a:ext cx="2791130" cy="2405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lv-LV" sz="135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Pārāk daudz prioritātes</a:t>
            </a:r>
          </a:p>
          <a:p>
            <a:pPr marL="214313" indent="-214313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lv-LV" sz="1275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 ir savas prioritātes (īpaši krīzes apstākļos un resursi tie paši)</a:t>
            </a:r>
          </a:p>
          <a:p>
            <a:pPr marL="214313" indent="-214313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lv-LV" sz="1275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Retā NVO spēj piedāvāt gatavu risinājumu</a:t>
            </a:r>
            <a:endParaRPr lang="lv-LV" sz="135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74690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8437</TotalTime>
  <Words>229</Words>
  <Application>Microsoft Office PowerPoint</Application>
  <PresentationFormat>On-screen Show (4:3)</PresentationFormat>
  <Paragraphs>56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Tahoma</vt:lpstr>
      <vt:lpstr>Times New Roman</vt:lpstr>
      <vt:lpstr>Verdana</vt:lpstr>
      <vt:lpstr>89_Prezentacija_templateLV</vt:lpstr>
      <vt:lpstr>LATVIJAS BŪVNIECĪBAS PADOME   2022 prioritātes – Statuss 06.2022</vt:lpstr>
      <vt:lpstr>Būvnozares prioritātes 2022 </vt:lpstr>
      <vt:lpstr>Top10 LV Būvniecības padomes prioritātes &amp; paveiktā statuss uz 06.2022 </vt:lpstr>
      <vt:lpstr>Citas LV Būvniecības padomes prioritātes 2022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Gints Miķelsons</cp:lastModifiedBy>
  <cp:revision>395</cp:revision>
  <cp:lastPrinted>2017-01-17T06:40:24Z</cp:lastPrinted>
  <dcterms:created xsi:type="dcterms:W3CDTF">2014-11-20T14:46:47Z</dcterms:created>
  <dcterms:modified xsi:type="dcterms:W3CDTF">2022-06-16T11:47:51Z</dcterms:modified>
</cp:coreProperties>
</file>