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 id="2147484218" r:id="rId2"/>
  </p:sldMasterIdLst>
  <p:notesMasterIdLst>
    <p:notesMasterId r:id="rId9"/>
  </p:notesMasterIdLst>
  <p:handoutMasterIdLst>
    <p:handoutMasterId r:id="rId10"/>
  </p:handoutMasterIdLst>
  <p:sldIdLst>
    <p:sldId id="414" r:id="rId3"/>
    <p:sldId id="403" r:id="rId4"/>
    <p:sldId id="413" r:id="rId5"/>
    <p:sldId id="411" r:id="rId6"/>
    <p:sldId id="412" r:id="rId7"/>
    <p:sldId id="415" r:id="rId8"/>
  </p:sldIdLst>
  <p:sldSz cx="9144000" cy="6858000" type="screen4x3"/>
  <p:notesSz cx="6797675" cy="9926638"/>
  <p:defaultTextStyle>
    <a:defPPr>
      <a:defRPr lang="en-US"/>
    </a:defPPr>
    <a:lvl1pPr algn="l" defTabSz="938213" rtl="0" eaLnBrk="0" fontAlgn="base" hangingPunct="0">
      <a:spcBef>
        <a:spcPct val="0"/>
      </a:spcBef>
      <a:spcAft>
        <a:spcPct val="0"/>
      </a:spcAft>
      <a:defRPr sz="1700" kern="1200">
        <a:solidFill>
          <a:schemeClr val="tx1"/>
        </a:solidFill>
        <a:latin typeface="Times New Roman" pitchFamily="18" charset="0"/>
        <a:ea typeface="+mn-ea"/>
        <a:cs typeface="Arial" charset="0"/>
      </a:defRPr>
    </a:lvl1pPr>
    <a:lvl2pPr marL="468313" indent="-11113" algn="l" defTabSz="938213" rtl="0" eaLnBrk="0" fontAlgn="base" hangingPunct="0">
      <a:spcBef>
        <a:spcPct val="0"/>
      </a:spcBef>
      <a:spcAft>
        <a:spcPct val="0"/>
      </a:spcAft>
      <a:defRPr sz="1700" kern="1200">
        <a:solidFill>
          <a:schemeClr val="tx1"/>
        </a:solidFill>
        <a:latin typeface="Times New Roman" pitchFamily="18" charset="0"/>
        <a:ea typeface="+mn-ea"/>
        <a:cs typeface="Arial" charset="0"/>
      </a:defRPr>
    </a:lvl2pPr>
    <a:lvl3pPr marL="938213" indent="-23813" algn="l" defTabSz="938213" rtl="0" eaLnBrk="0" fontAlgn="base" hangingPunct="0">
      <a:spcBef>
        <a:spcPct val="0"/>
      </a:spcBef>
      <a:spcAft>
        <a:spcPct val="0"/>
      </a:spcAft>
      <a:defRPr sz="1700" kern="1200">
        <a:solidFill>
          <a:schemeClr val="tx1"/>
        </a:solidFill>
        <a:latin typeface="Times New Roman" pitchFamily="18" charset="0"/>
        <a:ea typeface="+mn-ea"/>
        <a:cs typeface="Arial" charset="0"/>
      </a:defRPr>
    </a:lvl3pPr>
    <a:lvl4pPr marL="1408113" indent="-36513" algn="l" defTabSz="938213" rtl="0" eaLnBrk="0" fontAlgn="base" hangingPunct="0">
      <a:spcBef>
        <a:spcPct val="0"/>
      </a:spcBef>
      <a:spcAft>
        <a:spcPct val="0"/>
      </a:spcAft>
      <a:defRPr sz="1700" kern="1200">
        <a:solidFill>
          <a:schemeClr val="tx1"/>
        </a:solidFill>
        <a:latin typeface="Times New Roman" pitchFamily="18" charset="0"/>
        <a:ea typeface="+mn-ea"/>
        <a:cs typeface="Arial" charset="0"/>
      </a:defRPr>
    </a:lvl4pPr>
    <a:lvl5pPr marL="1878013" indent="-49213" algn="l" defTabSz="938213" rtl="0" eaLnBrk="0" fontAlgn="base" hangingPunct="0">
      <a:spcBef>
        <a:spcPct val="0"/>
      </a:spcBef>
      <a:spcAft>
        <a:spcPct val="0"/>
      </a:spcAft>
      <a:defRPr sz="1700" kern="1200">
        <a:solidFill>
          <a:schemeClr val="tx1"/>
        </a:solidFill>
        <a:latin typeface="Times New Roman" pitchFamily="18" charset="0"/>
        <a:ea typeface="+mn-ea"/>
        <a:cs typeface="Arial" charset="0"/>
      </a:defRPr>
    </a:lvl5pPr>
    <a:lvl6pPr marL="2286000" algn="l" defTabSz="914400" rtl="0" eaLnBrk="1" latinLnBrk="0" hangingPunct="1">
      <a:defRPr sz="1700" kern="1200">
        <a:solidFill>
          <a:schemeClr val="tx1"/>
        </a:solidFill>
        <a:latin typeface="Times New Roman" pitchFamily="18" charset="0"/>
        <a:ea typeface="+mn-ea"/>
        <a:cs typeface="Arial" charset="0"/>
      </a:defRPr>
    </a:lvl6pPr>
    <a:lvl7pPr marL="2743200" algn="l" defTabSz="914400" rtl="0" eaLnBrk="1" latinLnBrk="0" hangingPunct="1">
      <a:defRPr sz="1700" kern="1200">
        <a:solidFill>
          <a:schemeClr val="tx1"/>
        </a:solidFill>
        <a:latin typeface="Times New Roman" pitchFamily="18" charset="0"/>
        <a:ea typeface="+mn-ea"/>
        <a:cs typeface="Arial" charset="0"/>
      </a:defRPr>
    </a:lvl7pPr>
    <a:lvl8pPr marL="3200400" algn="l" defTabSz="914400" rtl="0" eaLnBrk="1" latinLnBrk="0" hangingPunct="1">
      <a:defRPr sz="1700" kern="1200">
        <a:solidFill>
          <a:schemeClr val="tx1"/>
        </a:solidFill>
        <a:latin typeface="Times New Roman" pitchFamily="18" charset="0"/>
        <a:ea typeface="+mn-ea"/>
        <a:cs typeface="Arial" charset="0"/>
      </a:defRPr>
    </a:lvl8pPr>
    <a:lvl9pPr marL="3657600" algn="l" defTabSz="914400" rtl="0" eaLnBrk="1" latinLnBrk="0" hangingPunct="1">
      <a:defRPr sz="1700" kern="1200">
        <a:solidFill>
          <a:schemeClr val="tx1"/>
        </a:solidFill>
        <a:latin typeface="Times New Roman" pitchFamily="18"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5374"/>
    <a:srgbClr val="228B9D"/>
    <a:srgbClr val="00859B"/>
    <a:srgbClr val="008080"/>
    <a:srgbClr val="0099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510" autoAdjust="0"/>
    <p:restoredTop sz="88462" autoAdjust="0"/>
  </p:normalViewPr>
  <p:slideViewPr>
    <p:cSldViewPr snapToGrid="0" snapToObjects="1">
      <p:cViewPr varScale="1">
        <p:scale>
          <a:sx n="87" d="100"/>
          <a:sy n="87" d="100"/>
        </p:scale>
        <p:origin x="684" y="8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viewProps" Target="view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presProps" Target="presProps.xml"/><Relationship Id="rId5" Type="http://schemas.openxmlformats.org/officeDocument/2006/relationships/slide" Target="slides/slide3.xml"/><Relationship Id="rId10" Type="http://schemas.openxmlformats.org/officeDocument/2006/relationships/handoutMaster" Target="handoutMasters/handoutMaster1.xml"/><Relationship Id="rId4" Type="http://schemas.openxmlformats.org/officeDocument/2006/relationships/slide" Target="slides/slide2.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2946058" cy="496100"/>
          </a:xfrm>
          <a:prstGeom prst="rect">
            <a:avLst/>
          </a:prstGeom>
        </p:spPr>
        <p:txBody>
          <a:bodyPr vert="horz" lIns="91440" tIns="45720" rIns="91440" bIns="45720" rtlCol="0"/>
          <a:lstStyle>
            <a:lvl1pPr algn="l" eaLnBrk="1" hangingPunct="1">
              <a:defRPr sz="1200">
                <a:cs typeface="Arial" charset="0"/>
              </a:defRPr>
            </a:lvl1pPr>
          </a:lstStyle>
          <a:p>
            <a:pPr>
              <a:defRPr/>
            </a:pPr>
            <a:endParaRPr lang="lv-LV" dirty="0">
              <a:latin typeface="Century Gothic" panose="020B0502020202020204" pitchFamily="34" charset="0"/>
            </a:endParaRPr>
          </a:p>
        </p:txBody>
      </p:sp>
      <p:sp>
        <p:nvSpPr>
          <p:cNvPr id="3" name="Date Placeholder 2"/>
          <p:cNvSpPr>
            <a:spLocks noGrp="1"/>
          </p:cNvSpPr>
          <p:nvPr>
            <p:ph type="dt" sz="quarter" idx="1"/>
          </p:nvPr>
        </p:nvSpPr>
        <p:spPr>
          <a:xfrm>
            <a:off x="3849443" y="1"/>
            <a:ext cx="2947144" cy="496100"/>
          </a:xfrm>
          <a:prstGeom prst="rect">
            <a:avLst/>
          </a:prstGeom>
        </p:spPr>
        <p:txBody>
          <a:bodyPr vert="horz" lIns="91440" tIns="45720" rIns="91440" bIns="45720" rtlCol="0"/>
          <a:lstStyle>
            <a:lvl1pPr algn="r" eaLnBrk="1" hangingPunct="1">
              <a:defRPr sz="1200">
                <a:cs typeface="Arial" charset="0"/>
              </a:defRPr>
            </a:lvl1pPr>
          </a:lstStyle>
          <a:p>
            <a:pPr>
              <a:defRPr/>
            </a:pPr>
            <a:fld id="{3F3789F4-F83F-4D6B-8939-846108F586F4}" type="datetimeFigureOut">
              <a:rPr lang="lv-LV">
                <a:latin typeface="Century Gothic" panose="020B0502020202020204" pitchFamily="34" charset="0"/>
              </a:rPr>
              <a:pPr>
                <a:defRPr/>
              </a:pPr>
              <a:t>17.02.2016</a:t>
            </a:fld>
            <a:endParaRPr lang="lv-LV" dirty="0">
              <a:latin typeface="Century Gothic" panose="020B0502020202020204" pitchFamily="34" charset="0"/>
            </a:endParaRPr>
          </a:p>
        </p:txBody>
      </p:sp>
      <p:sp>
        <p:nvSpPr>
          <p:cNvPr id="4" name="Footer Placeholder 3"/>
          <p:cNvSpPr>
            <a:spLocks noGrp="1"/>
          </p:cNvSpPr>
          <p:nvPr>
            <p:ph type="ftr" sz="quarter" idx="2"/>
          </p:nvPr>
        </p:nvSpPr>
        <p:spPr>
          <a:xfrm>
            <a:off x="0" y="9428221"/>
            <a:ext cx="2946058" cy="496100"/>
          </a:xfrm>
          <a:prstGeom prst="rect">
            <a:avLst/>
          </a:prstGeom>
        </p:spPr>
        <p:txBody>
          <a:bodyPr vert="horz" lIns="91440" tIns="45720" rIns="91440" bIns="45720" rtlCol="0" anchor="b"/>
          <a:lstStyle>
            <a:lvl1pPr algn="l" eaLnBrk="1" hangingPunct="1">
              <a:defRPr sz="1200">
                <a:cs typeface="Arial" charset="0"/>
              </a:defRPr>
            </a:lvl1pPr>
          </a:lstStyle>
          <a:p>
            <a:pPr>
              <a:defRPr/>
            </a:pPr>
            <a:endParaRPr lang="lv-LV" dirty="0">
              <a:latin typeface="Century Gothic" panose="020B0502020202020204" pitchFamily="34" charset="0"/>
            </a:endParaRPr>
          </a:p>
        </p:txBody>
      </p:sp>
      <p:sp>
        <p:nvSpPr>
          <p:cNvPr id="5" name="Slide Number Placeholder 4"/>
          <p:cNvSpPr>
            <a:spLocks noGrp="1"/>
          </p:cNvSpPr>
          <p:nvPr>
            <p:ph type="sldNum" sz="quarter" idx="3"/>
          </p:nvPr>
        </p:nvSpPr>
        <p:spPr>
          <a:xfrm>
            <a:off x="3849443" y="9428221"/>
            <a:ext cx="2947144" cy="4961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vl1pPr>
          </a:lstStyle>
          <a:p>
            <a:fld id="{DA5C6D55-89A2-40E8-BAAE-60776D1D2447}" type="slidenum">
              <a:rPr lang="lv-LV" altLang="lv-LV">
                <a:latin typeface="Century Gothic" panose="020B0502020202020204" pitchFamily="34" charset="0"/>
              </a:rPr>
              <a:pPr/>
              <a:t>‹#›</a:t>
            </a:fld>
            <a:endParaRPr lang="lv-LV" altLang="lv-LV" dirty="0">
              <a:latin typeface="Century Gothic" panose="020B0502020202020204" pitchFamily="34" charset="0"/>
            </a:endParaRPr>
          </a:p>
        </p:txBody>
      </p:sp>
    </p:spTree>
    <p:extLst>
      <p:ext uri="{BB962C8B-B14F-4D97-AF65-F5344CB8AC3E}">
        <p14:creationId xmlns:p14="http://schemas.microsoft.com/office/powerpoint/2010/main" val="27745581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2946058" cy="496100"/>
          </a:xfrm>
          <a:prstGeom prst="rect">
            <a:avLst/>
          </a:prstGeom>
        </p:spPr>
        <p:txBody>
          <a:bodyPr vert="horz" lIns="91440" tIns="45720" rIns="91440" bIns="45720" rtlCol="0"/>
          <a:lstStyle>
            <a:lvl1pPr algn="l" defTabSz="939575" eaLnBrk="1" fontAlgn="auto" hangingPunct="1">
              <a:spcBef>
                <a:spcPts val="0"/>
              </a:spcBef>
              <a:spcAft>
                <a:spcPts val="0"/>
              </a:spcAft>
              <a:defRPr sz="1200">
                <a:latin typeface="+mn-lt"/>
                <a:cs typeface="+mn-cs"/>
              </a:defRPr>
            </a:lvl1pPr>
          </a:lstStyle>
          <a:p>
            <a:pPr>
              <a:defRPr/>
            </a:pPr>
            <a:endParaRPr lang="lv-LV"/>
          </a:p>
        </p:txBody>
      </p:sp>
      <p:sp>
        <p:nvSpPr>
          <p:cNvPr id="3" name="Date Placeholder 2"/>
          <p:cNvSpPr>
            <a:spLocks noGrp="1"/>
          </p:cNvSpPr>
          <p:nvPr>
            <p:ph type="dt" idx="1"/>
          </p:nvPr>
        </p:nvSpPr>
        <p:spPr>
          <a:xfrm>
            <a:off x="3849443" y="1"/>
            <a:ext cx="2947144" cy="496100"/>
          </a:xfrm>
          <a:prstGeom prst="rect">
            <a:avLst/>
          </a:prstGeom>
        </p:spPr>
        <p:txBody>
          <a:bodyPr vert="horz" lIns="91440" tIns="45720" rIns="91440" bIns="45720" rtlCol="0"/>
          <a:lstStyle>
            <a:lvl1pPr algn="r" defTabSz="939575" eaLnBrk="1" fontAlgn="auto" hangingPunct="1">
              <a:spcBef>
                <a:spcPts val="0"/>
              </a:spcBef>
              <a:spcAft>
                <a:spcPts val="0"/>
              </a:spcAft>
              <a:defRPr sz="1200">
                <a:latin typeface="+mn-lt"/>
                <a:cs typeface="+mn-cs"/>
              </a:defRPr>
            </a:lvl1pPr>
          </a:lstStyle>
          <a:p>
            <a:pPr>
              <a:defRPr/>
            </a:pPr>
            <a:fld id="{61363234-D08B-4E19-A469-119A18415B75}" type="datetimeFigureOut">
              <a:rPr lang="lv-LV"/>
              <a:pPr>
                <a:defRPr/>
              </a:pPr>
              <a:t>17.02.2016</a:t>
            </a:fld>
            <a:endParaRPr lang="lv-LV"/>
          </a:p>
        </p:txBody>
      </p:sp>
      <p:sp>
        <p:nvSpPr>
          <p:cNvPr id="4" name="Slide Image Placehold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pPr lvl="0"/>
            <a:endParaRPr lang="lv-LV" noProof="0"/>
          </a:p>
        </p:txBody>
      </p:sp>
      <p:sp>
        <p:nvSpPr>
          <p:cNvPr id="5" name="Notes Placeholder 4"/>
          <p:cNvSpPr>
            <a:spLocks noGrp="1"/>
          </p:cNvSpPr>
          <p:nvPr>
            <p:ph type="body" sz="quarter" idx="3"/>
          </p:nvPr>
        </p:nvSpPr>
        <p:spPr>
          <a:xfrm>
            <a:off x="679442" y="4715270"/>
            <a:ext cx="5438792" cy="4467220"/>
          </a:xfrm>
          <a:prstGeom prst="rect">
            <a:avLst/>
          </a:prstGeom>
        </p:spPr>
        <p:txBody>
          <a:bodyPr vert="horz" lIns="91440" tIns="45720" rIns="91440" bIns="45720"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lv-LV" noProof="0"/>
          </a:p>
        </p:txBody>
      </p:sp>
      <p:sp>
        <p:nvSpPr>
          <p:cNvPr id="6" name="Footer Placeholder 5"/>
          <p:cNvSpPr>
            <a:spLocks noGrp="1"/>
          </p:cNvSpPr>
          <p:nvPr>
            <p:ph type="ftr" sz="quarter" idx="4"/>
          </p:nvPr>
        </p:nvSpPr>
        <p:spPr>
          <a:xfrm>
            <a:off x="0" y="9428221"/>
            <a:ext cx="2946058" cy="496100"/>
          </a:xfrm>
          <a:prstGeom prst="rect">
            <a:avLst/>
          </a:prstGeom>
        </p:spPr>
        <p:txBody>
          <a:bodyPr vert="horz" lIns="91440" tIns="45720" rIns="91440" bIns="45720" rtlCol="0" anchor="b"/>
          <a:lstStyle>
            <a:lvl1pPr algn="l" defTabSz="939575" eaLnBrk="1" fontAlgn="auto" hangingPunct="1">
              <a:spcBef>
                <a:spcPts val="0"/>
              </a:spcBef>
              <a:spcAft>
                <a:spcPts val="0"/>
              </a:spcAft>
              <a:defRPr sz="1200">
                <a:latin typeface="+mn-lt"/>
                <a:cs typeface="+mn-cs"/>
              </a:defRPr>
            </a:lvl1pPr>
          </a:lstStyle>
          <a:p>
            <a:pPr>
              <a:defRPr/>
            </a:pPr>
            <a:endParaRPr lang="lv-LV"/>
          </a:p>
        </p:txBody>
      </p:sp>
      <p:sp>
        <p:nvSpPr>
          <p:cNvPr id="7" name="Slide Number Placeholder 6"/>
          <p:cNvSpPr>
            <a:spLocks noGrp="1"/>
          </p:cNvSpPr>
          <p:nvPr>
            <p:ph type="sldNum" sz="quarter" idx="5"/>
          </p:nvPr>
        </p:nvSpPr>
        <p:spPr>
          <a:xfrm>
            <a:off x="3849443" y="9428221"/>
            <a:ext cx="2947144" cy="4961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atin typeface="Calibri" pitchFamily="34" charset="0"/>
              </a:defRPr>
            </a:lvl1pPr>
          </a:lstStyle>
          <a:p>
            <a:fld id="{E8A995DF-9B1C-4AE8-850B-0183AC496184}" type="slidenum">
              <a:rPr lang="lv-LV" altLang="lv-LV"/>
              <a:pPr/>
              <a:t>‹#›</a:t>
            </a:fld>
            <a:endParaRPr lang="lv-LV" altLang="lv-LV"/>
          </a:p>
        </p:txBody>
      </p:sp>
    </p:spTree>
    <p:extLst>
      <p:ext uri="{BB962C8B-B14F-4D97-AF65-F5344CB8AC3E}">
        <p14:creationId xmlns:p14="http://schemas.microsoft.com/office/powerpoint/2010/main" val="2486382992"/>
      </p:ext>
    </p:extLst>
  </p:cSld>
  <p:clrMap bg1="lt1" tx1="dk1" bg2="lt2" tx2="dk2" accent1="accent1" accent2="accent2" accent3="accent3" accent4="accent4" accent5="accent5" accent6="accent6" hlink="hlink" folHlink="folHlink"/>
  <p:notesStyle>
    <a:lvl1pPr algn="l" defTabSz="938213" rtl="0" eaLnBrk="0" fontAlgn="base" hangingPunct="0">
      <a:spcBef>
        <a:spcPct val="30000"/>
      </a:spcBef>
      <a:spcAft>
        <a:spcPct val="0"/>
      </a:spcAft>
      <a:defRPr sz="1200" kern="1200">
        <a:solidFill>
          <a:schemeClr val="tx1"/>
        </a:solidFill>
        <a:latin typeface="+mn-lt"/>
        <a:ea typeface="+mn-ea"/>
        <a:cs typeface="+mn-cs"/>
      </a:defRPr>
    </a:lvl1pPr>
    <a:lvl2pPr marL="468313" algn="l" defTabSz="938213" rtl="0" eaLnBrk="0" fontAlgn="base" hangingPunct="0">
      <a:spcBef>
        <a:spcPct val="30000"/>
      </a:spcBef>
      <a:spcAft>
        <a:spcPct val="0"/>
      </a:spcAft>
      <a:defRPr sz="1200" kern="1200">
        <a:solidFill>
          <a:schemeClr val="tx1"/>
        </a:solidFill>
        <a:latin typeface="+mn-lt"/>
        <a:ea typeface="+mn-ea"/>
        <a:cs typeface="+mn-cs"/>
      </a:defRPr>
    </a:lvl2pPr>
    <a:lvl3pPr marL="938213" algn="l" defTabSz="938213" rtl="0" eaLnBrk="0" fontAlgn="base" hangingPunct="0">
      <a:spcBef>
        <a:spcPct val="30000"/>
      </a:spcBef>
      <a:spcAft>
        <a:spcPct val="0"/>
      </a:spcAft>
      <a:defRPr sz="1200" kern="1200">
        <a:solidFill>
          <a:schemeClr val="tx1"/>
        </a:solidFill>
        <a:latin typeface="+mn-lt"/>
        <a:ea typeface="+mn-ea"/>
        <a:cs typeface="+mn-cs"/>
      </a:defRPr>
    </a:lvl3pPr>
    <a:lvl4pPr marL="1408113" algn="l" defTabSz="938213" rtl="0" eaLnBrk="0" fontAlgn="base" hangingPunct="0">
      <a:spcBef>
        <a:spcPct val="30000"/>
      </a:spcBef>
      <a:spcAft>
        <a:spcPct val="0"/>
      </a:spcAft>
      <a:defRPr sz="1200" kern="1200">
        <a:solidFill>
          <a:schemeClr val="tx1"/>
        </a:solidFill>
        <a:latin typeface="+mn-lt"/>
        <a:ea typeface="+mn-ea"/>
        <a:cs typeface="+mn-cs"/>
      </a:defRPr>
    </a:lvl4pPr>
    <a:lvl5pPr marL="1878013" algn="l" defTabSz="938213" rtl="0" eaLnBrk="0" fontAlgn="base" hangingPunct="0">
      <a:spcBef>
        <a:spcPct val="30000"/>
      </a:spcBef>
      <a:spcAft>
        <a:spcPct val="0"/>
      </a:spcAft>
      <a:defRPr sz="1200" kern="1200">
        <a:solidFill>
          <a:schemeClr val="tx1"/>
        </a:solidFill>
        <a:latin typeface="+mn-lt"/>
        <a:ea typeface="+mn-ea"/>
        <a:cs typeface="+mn-cs"/>
      </a:defRPr>
    </a:lvl5pPr>
    <a:lvl6pPr marL="2348940" algn="l" defTabSz="939575" rtl="0" eaLnBrk="1" latinLnBrk="0" hangingPunct="1">
      <a:defRPr sz="1200" kern="1200">
        <a:solidFill>
          <a:schemeClr val="tx1"/>
        </a:solidFill>
        <a:latin typeface="+mn-lt"/>
        <a:ea typeface="+mn-ea"/>
        <a:cs typeface="+mn-cs"/>
      </a:defRPr>
    </a:lvl6pPr>
    <a:lvl7pPr marL="2818729" algn="l" defTabSz="939575" rtl="0" eaLnBrk="1" latinLnBrk="0" hangingPunct="1">
      <a:defRPr sz="1200" kern="1200">
        <a:solidFill>
          <a:schemeClr val="tx1"/>
        </a:solidFill>
        <a:latin typeface="+mn-lt"/>
        <a:ea typeface="+mn-ea"/>
        <a:cs typeface="+mn-cs"/>
      </a:defRPr>
    </a:lvl7pPr>
    <a:lvl8pPr marL="3288515" algn="l" defTabSz="939575" rtl="0" eaLnBrk="1" latinLnBrk="0" hangingPunct="1">
      <a:defRPr sz="1200" kern="1200">
        <a:solidFill>
          <a:schemeClr val="tx1"/>
        </a:solidFill>
        <a:latin typeface="+mn-lt"/>
        <a:ea typeface="+mn-ea"/>
        <a:cs typeface="+mn-cs"/>
      </a:defRPr>
    </a:lvl8pPr>
    <a:lvl9pPr marL="3758305" algn="l" defTabSz="939575"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lv-LV" dirty="0"/>
          </a:p>
        </p:txBody>
      </p:sp>
      <p:sp>
        <p:nvSpPr>
          <p:cNvPr id="4" name="Slide Number Placeholder 3"/>
          <p:cNvSpPr>
            <a:spLocks noGrp="1"/>
          </p:cNvSpPr>
          <p:nvPr>
            <p:ph type="sldNum" sz="quarter" idx="10"/>
          </p:nvPr>
        </p:nvSpPr>
        <p:spPr/>
        <p:txBody>
          <a:bodyPr/>
          <a:lstStyle/>
          <a:p>
            <a:fld id="{E8A995DF-9B1C-4AE8-850B-0183AC496184}" type="slidenum">
              <a:rPr lang="lv-LV" altLang="lv-LV" smtClean="0"/>
              <a:pPr/>
              <a:t>2</a:t>
            </a:fld>
            <a:endParaRPr lang="lv-LV" altLang="lv-LV"/>
          </a:p>
        </p:txBody>
      </p:sp>
    </p:spTree>
    <p:extLst>
      <p:ext uri="{BB962C8B-B14F-4D97-AF65-F5344CB8AC3E}">
        <p14:creationId xmlns:p14="http://schemas.microsoft.com/office/powerpoint/2010/main" val="7575218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lv-LV" dirty="0"/>
          </a:p>
        </p:txBody>
      </p:sp>
      <p:sp>
        <p:nvSpPr>
          <p:cNvPr id="4" name="Slide Number Placeholder 3"/>
          <p:cNvSpPr>
            <a:spLocks noGrp="1"/>
          </p:cNvSpPr>
          <p:nvPr>
            <p:ph type="sldNum" sz="quarter" idx="10"/>
          </p:nvPr>
        </p:nvSpPr>
        <p:spPr/>
        <p:txBody>
          <a:bodyPr/>
          <a:lstStyle/>
          <a:p>
            <a:fld id="{E8A995DF-9B1C-4AE8-850B-0183AC496184}" type="slidenum">
              <a:rPr lang="lv-LV" altLang="lv-LV" smtClean="0"/>
              <a:pPr/>
              <a:t>3</a:t>
            </a:fld>
            <a:endParaRPr lang="lv-LV" altLang="lv-LV"/>
          </a:p>
        </p:txBody>
      </p:sp>
    </p:spTree>
    <p:extLst>
      <p:ext uri="{BB962C8B-B14F-4D97-AF65-F5344CB8AC3E}">
        <p14:creationId xmlns:p14="http://schemas.microsoft.com/office/powerpoint/2010/main" val="59312952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lv-LV" dirty="0"/>
          </a:p>
        </p:txBody>
      </p:sp>
      <p:sp>
        <p:nvSpPr>
          <p:cNvPr id="4" name="Slide Number Placeholder 3"/>
          <p:cNvSpPr>
            <a:spLocks noGrp="1"/>
          </p:cNvSpPr>
          <p:nvPr>
            <p:ph type="sldNum" sz="quarter" idx="10"/>
          </p:nvPr>
        </p:nvSpPr>
        <p:spPr/>
        <p:txBody>
          <a:bodyPr/>
          <a:lstStyle/>
          <a:p>
            <a:fld id="{E8A995DF-9B1C-4AE8-850B-0183AC496184}" type="slidenum">
              <a:rPr lang="lv-LV" altLang="lv-LV" smtClean="0"/>
              <a:pPr/>
              <a:t>4</a:t>
            </a:fld>
            <a:endParaRPr lang="lv-LV" altLang="lv-LV"/>
          </a:p>
        </p:txBody>
      </p:sp>
    </p:spTree>
    <p:extLst>
      <p:ext uri="{BB962C8B-B14F-4D97-AF65-F5344CB8AC3E}">
        <p14:creationId xmlns:p14="http://schemas.microsoft.com/office/powerpoint/2010/main" val="399492028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lv-LV" dirty="0"/>
          </a:p>
        </p:txBody>
      </p:sp>
      <p:sp>
        <p:nvSpPr>
          <p:cNvPr id="4" name="Slide Number Placeholder 3"/>
          <p:cNvSpPr>
            <a:spLocks noGrp="1"/>
          </p:cNvSpPr>
          <p:nvPr>
            <p:ph type="sldNum" sz="quarter" idx="10"/>
          </p:nvPr>
        </p:nvSpPr>
        <p:spPr/>
        <p:txBody>
          <a:bodyPr/>
          <a:lstStyle/>
          <a:p>
            <a:fld id="{E8A995DF-9B1C-4AE8-850B-0183AC496184}" type="slidenum">
              <a:rPr lang="lv-LV" altLang="lv-LV" smtClean="0"/>
              <a:pPr/>
              <a:t>5</a:t>
            </a:fld>
            <a:endParaRPr lang="lv-LV" altLang="lv-LV"/>
          </a:p>
        </p:txBody>
      </p:sp>
    </p:spTree>
    <p:extLst>
      <p:ext uri="{BB962C8B-B14F-4D97-AF65-F5344CB8AC3E}">
        <p14:creationId xmlns:p14="http://schemas.microsoft.com/office/powerpoint/2010/main" val="67387732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lv-LV" dirty="0"/>
          </a:p>
        </p:txBody>
      </p:sp>
      <p:sp>
        <p:nvSpPr>
          <p:cNvPr id="4" name="Slide Number Placeholder 3"/>
          <p:cNvSpPr>
            <a:spLocks noGrp="1"/>
          </p:cNvSpPr>
          <p:nvPr>
            <p:ph type="sldNum" sz="quarter" idx="10"/>
          </p:nvPr>
        </p:nvSpPr>
        <p:spPr/>
        <p:txBody>
          <a:bodyPr/>
          <a:lstStyle/>
          <a:p>
            <a:fld id="{E8A995DF-9B1C-4AE8-850B-0183AC496184}" type="slidenum">
              <a:rPr lang="lv-LV" altLang="lv-LV" smtClean="0"/>
              <a:pPr/>
              <a:t>6</a:t>
            </a:fld>
            <a:endParaRPr lang="lv-LV" altLang="lv-LV"/>
          </a:p>
        </p:txBody>
      </p:sp>
    </p:spTree>
    <p:extLst>
      <p:ext uri="{BB962C8B-B14F-4D97-AF65-F5344CB8AC3E}">
        <p14:creationId xmlns:p14="http://schemas.microsoft.com/office/powerpoint/2010/main" val="1077421154"/>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g"/><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5" name="Picture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682875" y="0"/>
            <a:ext cx="3778250" cy="4165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7"/>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0" y="6621463"/>
            <a:ext cx="9144000"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itle 1"/>
          <p:cNvSpPr txBox="1">
            <a:spLocks/>
          </p:cNvSpPr>
          <p:nvPr userDrawn="1"/>
        </p:nvSpPr>
        <p:spPr>
          <a:xfrm>
            <a:off x="685800" y="4724400"/>
            <a:ext cx="7772400" cy="1036638"/>
          </a:xfrm>
          <a:prstGeom prst="rect">
            <a:avLst/>
          </a:prstGeom>
        </p:spPr>
        <p:txBody>
          <a:bodyPr lIns="93957" tIns="46979" rIns="93957" bIns="46979">
            <a:normAutofit/>
          </a:bodyPr>
          <a:lstStyle>
            <a:lvl1pPr algn="l" defTabSz="939575" rtl="0" eaLnBrk="1" latinLnBrk="0" hangingPunct="1">
              <a:spcBef>
                <a:spcPct val="0"/>
              </a:spcBef>
              <a:buNone/>
              <a:defRPr sz="2400" kern="1200">
                <a:solidFill>
                  <a:schemeClr val="tx1"/>
                </a:solidFill>
                <a:latin typeface="Times New Roman" panose="02020603050405020304" pitchFamily="18" charset="0"/>
                <a:ea typeface="+mj-ea"/>
                <a:cs typeface="Times New Roman" panose="02020603050405020304" pitchFamily="18" charset="0"/>
              </a:defRPr>
            </a:lvl1pPr>
          </a:lstStyle>
          <a:p>
            <a:pPr algn="ctr" fontAlgn="auto">
              <a:spcAft>
                <a:spcPts val="0"/>
              </a:spcAft>
              <a:defRPr/>
            </a:pPr>
            <a:endParaRPr lang="lv-LV" sz="1400" dirty="0">
              <a:latin typeface="Verdana" panose="020B0604030504040204" pitchFamily="34" charset="0"/>
              <a:ea typeface="Verdana" panose="020B0604030504040204" pitchFamily="34" charset="0"/>
              <a:cs typeface="Verdana" panose="020B0604030504040204" pitchFamily="34" charset="0"/>
            </a:endParaRPr>
          </a:p>
        </p:txBody>
      </p:sp>
      <p:sp>
        <p:nvSpPr>
          <p:cNvPr id="9" name="Title 1"/>
          <p:cNvSpPr>
            <a:spLocks noGrp="1"/>
          </p:cNvSpPr>
          <p:nvPr>
            <p:ph type="title"/>
          </p:nvPr>
        </p:nvSpPr>
        <p:spPr>
          <a:xfrm>
            <a:off x="685800" y="3505200"/>
            <a:ext cx="7772400" cy="960442"/>
          </a:xfrm>
        </p:spPr>
        <p:txBody>
          <a:bodyPr anchor="t">
            <a:normAutofit/>
          </a:bodyPr>
          <a:lstStyle>
            <a:lvl1pPr algn="ctr">
              <a:defRPr sz="3200" b="1" baseline="0">
                <a:latin typeface="Verdana" panose="020B0604030504040204" pitchFamily="34" charset="0"/>
                <a:ea typeface="Verdana" panose="020B0604030504040204" pitchFamily="34" charset="0"/>
                <a:cs typeface="Verdana" panose="020B0604030504040204" pitchFamily="34" charset="0"/>
              </a:defRPr>
            </a:lvl1pPr>
          </a:lstStyle>
          <a:p>
            <a:r>
              <a:rPr lang="en-US" smtClean="0"/>
              <a:t>Click to edit Master title style</a:t>
            </a:r>
            <a:endParaRPr lang="en-US" dirty="0"/>
          </a:p>
        </p:txBody>
      </p:sp>
      <p:sp>
        <p:nvSpPr>
          <p:cNvPr id="18" name="Text Placeholder 17"/>
          <p:cNvSpPr>
            <a:spLocks noGrp="1"/>
          </p:cNvSpPr>
          <p:nvPr>
            <p:ph type="body" sz="quarter" idx="10"/>
          </p:nvPr>
        </p:nvSpPr>
        <p:spPr>
          <a:xfrm>
            <a:off x="685800" y="4724400"/>
            <a:ext cx="7772400" cy="914400"/>
          </a:xfrm>
        </p:spPr>
        <p:txBody>
          <a:bodyPr>
            <a:normAutofit/>
          </a:bodyPr>
          <a:lstStyle>
            <a:lvl1pPr marL="0" indent="0" algn="ctr">
              <a:buNone/>
              <a:defRPr sz="14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smtClean="0"/>
              <a:t>Click to edit Master text styles</a:t>
            </a:r>
          </a:p>
        </p:txBody>
      </p:sp>
      <p:sp>
        <p:nvSpPr>
          <p:cNvPr id="20" name="Text Placeholder 19"/>
          <p:cNvSpPr>
            <a:spLocks noGrp="1"/>
          </p:cNvSpPr>
          <p:nvPr>
            <p:ph type="body" sz="quarter" idx="11"/>
          </p:nvPr>
        </p:nvSpPr>
        <p:spPr>
          <a:xfrm>
            <a:off x="685800" y="5761038"/>
            <a:ext cx="7772400" cy="639762"/>
          </a:xfrm>
        </p:spPr>
        <p:txBody>
          <a:bodyPr>
            <a:normAutofit/>
          </a:bodyPr>
          <a:lstStyle>
            <a:lvl1pPr marL="0" indent="0" algn="ctr">
              <a:buNone/>
              <a:defRPr sz="1400">
                <a:latin typeface="Verdana" panose="020B0604030504040204" pitchFamily="34" charset="0"/>
                <a:ea typeface="Verdana" panose="020B0604030504040204" pitchFamily="34" charset="0"/>
                <a:cs typeface="Verdana" panose="020B0604030504040204" pitchFamily="34" charset="0"/>
              </a:defRPr>
            </a:lvl1pPr>
          </a:lstStyle>
          <a:p>
            <a:pPr lvl="0"/>
            <a:r>
              <a:rPr lang="en-US" smtClean="0"/>
              <a:t>Click to edit Master text styles</a:t>
            </a:r>
          </a:p>
        </p:txBody>
      </p:sp>
    </p:spTree>
    <p:extLst>
      <p:ext uri="{BB962C8B-B14F-4D97-AF65-F5344CB8AC3E}">
        <p14:creationId xmlns:p14="http://schemas.microsoft.com/office/powerpoint/2010/main" val="24236821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chart">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574675" y="304800"/>
            <a:ext cx="8001000" cy="1216025"/>
          </a:xfrm>
          <a:prstGeom prst="rect">
            <a:avLst/>
          </a:prstGeom>
        </p:spPr>
        <p:txBody>
          <a:bodyPr/>
          <a:lstStyle/>
          <a:p>
            <a:r>
              <a:rPr lang="en-US" smtClean="0"/>
              <a:t>Click to edit Master title style</a:t>
            </a:r>
            <a:endParaRPr lang="lv-LV"/>
          </a:p>
        </p:txBody>
      </p:sp>
      <p:sp>
        <p:nvSpPr>
          <p:cNvPr id="3" name="Chart Placeholder 2"/>
          <p:cNvSpPr>
            <a:spLocks noGrp="1"/>
          </p:cNvSpPr>
          <p:nvPr>
            <p:ph type="chart" idx="1"/>
          </p:nvPr>
        </p:nvSpPr>
        <p:spPr>
          <a:xfrm>
            <a:off x="566738" y="1752600"/>
            <a:ext cx="8001000" cy="4267200"/>
          </a:xfrm>
        </p:spPr>
        <p:txBody>
          <a:bodyPr/>
          <a:lstStyle/>
          <a:p>
            <a:pPr lvl="0"/>
            <a:r>
              <a:rPr lang="en-US" noProof="0" smtClean="0"/>
              <a:t>Click icon to add chart</a:t>
            </a:r>
            <a:endParaRPr lang="lv-LV" noProof="0"/>
          </a:p>
        </p:txBody>
      </p:sp>
      <p:sp>
        <p:nvSpPr>
          <p:cNvPr id="4" name="Slide Number Placeholder 3"/>
          <p:cNvSpPr>
            <a:spLocks noGrp="1"/>
          </p:cNvSpPr>
          <p:nvPr>
            <p:ph type="sldNum" sz="quarter" idx="10"/>
          </p:nvPr>
        </p:nvSpPr>
        <p:spPr>
          <a:xfrm>
            <a:off x="6553200" y="6245225"/>
            <a:ext cx="2133600" cy="476250"/>
          </a:xfrm>
        </p:spPr>
        <p:txBody>
          <a:bodyPr/>
          <a:lstStyle>
            <a:lvl1pPr>
              <a:defRPr/>
            </a:lvl1pPr>
          </a:lstStyle>
          <a:p>
            <a:fld id="{B1855A4E-D3C7-4C0C-8614-EE31BFC2D437}" type="slidenum">
              <a:rPr lang="lv-LV" altLang="lv-LV"/>
              <a:pPr/>
              <a:t>‹#›</a:t>
            </a:fld>
            <a:endParaRPr lang="lv-LV" altLang="lv-LV"/>
          </a:p>
        </p:txBody>
      </p:sp>
      <p:sp>
        <p:nvSpPr>
          <p:cNvPr id="5" name="Footer Placeholder 4"/>
          <p:cNvSpPr>
            <a:spLocks noGrp="1"/>
          </p:cNvSpPr>
          <p:nvPr>
            <p:ph type="ftr" sz="quarter" idx="11"/>
          </p:nvPr>
        </p:nvSpPr>
        <p:spPr>
          <a:xfrm>
            <a:off x="3124200" y="6245225"/>
            <a:ext cx="2895600" cy="476250"/>
          </a:xfrm>
        </p:spPr>
        <p:txBody>
          <a:bodyPr/>
          <a:lstStyle>
            <a:lvl1pPr>
              <a:defRPr/>
            </a:lvl1pPr>
          </a:lstStyle>
          <a:p>
            <a:pPr>
              <a:defRPr/>
            </a:pPr>
            <a:endParaRPr lang="lv-LV"/>
          </a:p>
        </p:txBody>
      </p:sp>
    </p:spTree>
    <p:extLst>
      <p:ext uri="{BB962C8B-B14F-4D97-AF65-F5344CB8AC3E}">
        <p14:creationId xmlns:p14="http://schemas.microsoft.com/office/powerpoint/2010/main" val="31359494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itle and Conten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10" name="Title 9"/>
          <p:cNvSpPr>
            <a:spLocks noGrp="1"/>
          </p:cNvSpPr>
          <p:nvPr>
            <p:ph type="title" hasCustomPrompt="1"/>
          </p:nvPr>
        </p:nvSpPr>
        <p:spPr>
          <a:xfrm>
            <a:off x="2411760" y="4086200"/>
            <a:ext cx="5760640" cy="854968"/>
          </a:xfrm>
        </p:spPr>
        <p:txBody>
          <a:bodyPr/>
          <a:lstStyle>
            <a:lvl1pPr>
              <a:defRPr>
                <a:effectLst>
                  <a:innerShdw blurRad="63500" dist="50800" dir="13500000">
                    <a:prstClr val="black">
                      <a:alpha val="50000"/>
                    </a:prstClr>
                  </a:innerShdw>
                </a:effectLst>
              </a:defRPr>
            </a:lvl1pPr>
          </a:lstStyle>
          <a:p>
            <a:r>
              <a:rPr lang="en-US" dirty="0" smtClean="0"/>
              <a:t>PREZENTĀCIJAS NOSAUKUMS,</a:t>
            </a:r>
            <a:br>
              <a:rPr lang="en-US" dirty="0" smtClean="0"/>
            </a:br>
            <a:r>
              <a:rPr lang="en-US" dirty="0" smtClean="0"/>
              <a:t>JA NEPIECIEŠAMS OTRA RINDA</a:t>
            </a:r>
          </a:p>
        </p:txBody>
      </p:sp>
      <p:sp>
        <p:nvSpPr>
          <p:cNvPr id="15" name="Content Placeholder 14"/>
          <p:cNvSpPr>
            <a:spLocks noGrp="1"/>
          </p:cNvSpPr>
          <p:nvPr>
            <p:ph sz="quarter" idx="10" hasCustomPrompt="1"/>
          </p:nvPr>
        </p:nvSpPr>
        <p:spPr>
          <a:xfrm>
            <a:off x="2411759" y="5013176"/>
            <a:ext cx="5760641" cy="360363"/>
          </a:xfrm>
        </p:spPr>
        <p:txBody>
          <a:bodyPr>
            <a:noAutofit/>
          </a:bodyPr>
          <a:lstStyle>
            <a:lvl1pPr marL="0" indent="0" algn="ctr">
              <a:buNone/>
              <a:defRPr sz="1600">
                <a:effectLst>
                  <a:innerShdw blurRad="63500" dist="50800" dir="13500000">
                    <a:prstClr val="black">
                      <a:alpha val="50000"/>
                    </a:prstClr>
                  </a:innerShdw>
                </a:effectLst>
              </a:defRPr>
            </a:lvl1pPr>
          </a:lstStyle>
          <a:p>
            <a:pPr lvl="0"/>
            <a:r>
              <a:rPr lang="en-US" dirty="0" smtClean="0"/>
              <a:t>(IZSTRĀDĀTĀJS, GADS, CITA INFORMĀCIJA).</a:t>
            </a:r>
          </a:p>
        </p:txBody>
      </p:sp>
      <p:pic>
        <p:nvPicPr>
          <p:cNvPr id="5" name="Picture 2" descr="C:\Users\Nauris\Desktop\divkrāsu versija-1.jpg"/>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539552" y="404664"/>
            <a:ext cx="4040777" cy="1440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32291262"/>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itle Sli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5C77EA77-F9EB-4D3B-9C53-DA17819BC1D1}" type="datetime1">
              <a:rPr lang="lv-LV" smtClean="0">
                <a:solidFill>
                  <a:prstClr val="black">
                    <a:tint val="75000"/>
                  </a:prstClr>
                </a:solidFill>
              </a:rPr>
              <a:pPr/>
              <a:t>17.02.2016</a:t>
            </a:fld>
            <a:endParaRPr lang="lv-LV"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lv-LV">
              <a:solidFill>
                <a:prstClr val="black">
                  <a:tint val="75000"/>
                </a:prstClr>
              </a:solidFill>
            </a:endParaRPr>
          </a:p>
        </p:txBody>
      </p:sp>
      <p:sp>
        <p:nvSpPr>
          <p:cNvPr id="6" name="Slide Number Placeholder 5"/>
          <p:cNvSpPr>
            <a:spLocks noGrp="1"/>
          </p:cNvSpPr>
          <p:nvPr>
            <p:ph type="sldNum" sz="quarter" idx="12"/>
          </p:nvPr>
        </p:nvSpPr>
        <p:spPr/>
        <p:txBody>
          <a:bodyPr/>
          <a:lstStyle/>
          <a:p>
            <a:fld id="{952464FB-6FA6-4E80-ACB1-F4B9846AA373}" type="slidenum">
              <a:rPr lang="lv-LV" smtClean="0">
                <a:solidFill>
                  <a:prstClr val="black">
                    <a:tint val="75000"/>
                  </a:prstClr>
                </a:solidFill>
              </a:rPr>
              <a:pPr/>
              <a:t>‹#›</a:t>
            </a:fld>
            <a:endParaRPr lang="lv-LV">
              <a:solidFill>
                <a:prstClr val="black">
                  <a:tint val="75000"/>
                </a:prstClr>
              </a:solidFill>
            </a:endParaRPr>
          </a:p>
        </p:txBody>
      </p:sp>
      <p:sp>
        <p:nvSpPr>
          <p:cNvPr id="9" name="Content Placeholder 2"/>
          <p:cNvSpPr>
            <a:spLocks noGrp="1"/>
          </p:cNvSpPr>
          <p:nvPr>
            <p:ph idx="1"/>
          </p:nvPr>
        </p:nvSpPr>
        <p:spPr>
          <a:xfrm>
            <a:off x="457200" y="1268760"/>
            <a:ext cx="8229600" cy="4857403"/>
          </a:xfrm>
        </p:spPr>
        <p:txBody>
          <a:bodyPr/>
          <a:lstStyle>
            <a:lvl1pPr>
              <a:defRPr sz="1800"/>
            </a:lvl1pPr>
            <a:lvl2pPr>
              <a:defRPr sz="1800"/>
            </a:lvl2pPr>
            <a:lvl3pPr>
              <a:defRPr sz="1600"/>
            </a:lvl3pPr>
            <a:lvl4pPr>
              <a:defRPr sz="1600"/>
            </a:lvl4pPr>
            <a:lvl5pPr>
              <a:defRPr sz="16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lv-LV" dirty="0"/>
          </a:p>
        </p:txBody>
      </p:sp>
      <p:sp>
        <p:nvSpPr>
          <p:cNvPr id="10" name="Title 9"/>
          <p:cNvSpPr>
            <a:spLocks noGrp="1"/>
          </p:cNvSpPr>
          <p:nvPr>
            <p:ph type="title"/>
          </p:nvPr>
        </p:nvSpPr>
        <p:spPr>
          <a:xfrm>
            <a:off x="467544" y="620736"/>
            <a:ext cx="5688632" cy="432000"/>
          </a:xfrm>
        </p:spPr>
        <p:txBody>
          <a:bodyPr>
            <a:normAutofit/>
          </a:bodyPr>
          <a:lstStyle>
            <a:lvl1pPr algn="l">
              <a:defRPr sz="2200" b="1">
                <a:effectLst>
                  <a:innerShdw blurRad="63500" dist="50800" dir="13500000">
                    <a:prstClr val="black">
                      <a:alpha val="50000"/>
                    </a:prstClr>
                  </a:innerShdw>
                </a:effectLst>
              </a:defRPr>
            </a:lvl1pPr>
          </a:lstStyle>
          <a:p>
            <a:r>
              <a:rPr lang="en-US" dirty="0" smtClean="0"/>
              <a:t>Click to edit Master title style</a:t>
            </a:r>
            <a:endParaRPr lang="lv-LV" dirty="0"/>
          </a:p>
        </p:txBody>
      </p:sp>
      <p:pic>
        <p:nvPicPr>
          <p:cNvPr id="8" name="Picture 2" descr="C:\Users\Nauris\Desktop\divkrāsu versija-1.jpg"/>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6579170" y="72480"/>
            <a:ext cx="2424467" cy="864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11083130"/>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pic>
        <p:nvPicPr>
          <p:cNvPr id="6" name="Picture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96863" y="0"/>
            <a:ext cx="1760537" cy="195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2590800" y="381000"/>
            <a:ext cx="6096000" cy="1036642"/>
          </a:xfrm>
        </p:spPr>
        <p:txBody>
          <a:bodyPr anchor="t">
            <a:normAutofit/>
          </a:bodyPr>
          <a:lstStyle>
            <a:lvl1pPr algn="l">
              <a:defRPr sz="2400" b="1">
                <a:latin typeface="Verdana" panose="020B0604030504040204" pitchFamily="34" charset="0"/>
                <a:ea typeface="Verdana" panose="020B0604030504040204" pitchFamily="34" charset="0"/>
                <a:cs typeface="Verdana" panose="020B0604030504040204"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a:xfrm>
            <a:off x="2590800" y="1752600"/>
            <a:ext cx="6096000" cy="4373573"/>
          </a:xfrm>
        </p:spPr>
        <p:txBody>
          <a:bodyPr>
            <a:normAutofit/>
          </a:bodyPr>
          <a:lstStyle>
            <a:lvl1pPr marL="0" indent="0">
              <a:buNone/>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Times New Roman" panose="02020603050405020304" pitchFamily="18" charset="0"/>
                <a:cs typeface="Times New Roman" panose="02020603050405020304" pitchFamily="18" charset="0"/>
              </a:defRPr>
            </a:lvl2pPr>
            <a:lvl3pPr>
              <a:defRPr sz="2000">
                <a:latin typeface="Times New Roman" panose="02020603050405020304" pitchFamily="18" charset="0"/>
                <a:cs typeface="Times New Roman" panose="02020603050405020304" pitchFamily="18" charset="0"/>
              </a:defRPr>
            </a:lvl3pPr>
            <a:lvl4pPr>
              <a:defRPr sz="2000">
                <a:latin typeface="Times New Roman" panose="02020603050405020304" pitchFamily="18" charset="0"/>
                <a:cs typeface="Times New Roman" panose="02020603050405020304" pitchFamily="18" charset="0"/>
              </a:defRPr>
            </a:lvl4pPr>
            <a:lvl5pPr>
              <a:defRPr sz="2000">
                <a:latin typeface="Times New Roman" panose="02020603050405020304" pitchFamily="18" charset="0"/>
                <a:cs typeface="Times New Roman" panose="02020603050405020304" pitchFamily="18" charset="0"/>
              </a:defRPr>
            </a:lvl5pPr>
          </a:lstStyle>
          <a:p>
            <a:pPr lvl="0"/>
            <a:r>
              <a:rPr lang="en-US" smtClean="0"/>
              <a:t>Click to edit Master text styles</a:t>
            </a:r>
          </a:p>
        </p:txBody>
      </p:sp>
      <p:sp>
        <p:nvSpPr>
          <p:cNvPr id="24" name="Text Placeholder 15"/>
          <p:cNvSpPr>
            <a:spLocks noGrp="1"/>
          </p:cNvSpPr>
          <p:nvPr>
            <p:ph type="body" sz="quarter" idx="10"/>
          </p:nvPr>
        </p:nvSpPr>
        <p:spPr>
          <a:xfrm>
            <a:off x="2590800" y="6324600"/>
            <a:ext cx="19812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smtClean="0"/>
              <a:t>Click to edit Master text styles</a:t>
            </a:r>
          </a:p>
        </p:txBody>
      </p:sp>
      <p:sp>
        <p:nvSpPr>
          <p:cNvPr id="25" name="Text Placeholder 19"/>
          <p:cNvSpPr>
            <a:spLocks noGrp="1"/>
          </p:cNvSpPr>
          <p:nvPr>
            <p:ph type="body" sz="quarter" idx="12"/>
          </p:nvPr>
        </p:nvSpPr>
        <p:spPr>
          <a:xfrm>
            <a:off x="4876800" y="6324600"/>
            <a:ext cx="36576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smtClean="0"/>
              <a:t>Click to edit Master text styles</a:t>
            </a:r>
          </a:p>
        </p:txBody>
      </p:sp>
      <p:sp>
        <p:nvSpPr>
          <p:cNvPr id="7" name="Slide Number Placeholder 22"/>
          <p:cNvSpPr>
            <a:spLocks noGrp="1"/>
          </p:cNvSpPr>
          <p:nvPr>
            <p:ph type="sldNum" sz="quarter" idx="13"/>
          </p:nvPr>
        </p:nvSpPr>
        <p:spPr>
          <a:xfrm>
            <a:off x="8534400" y="6324600"/>
            <a:ext cx="304800" cy="304800"/>
          </a:xfrm>
        </p:spPr>
        <p:txBody>
          <a:bodyPr/>
          <a:lstStyle>
            <a:lvl1pPr>
              <a:defRPr sz="1000">
                <a:latin typeface="Verdana" pitchFamily="34" charset="0"/>
              </a:defRPr>
            </a:lvl1pPr>
          </a:lstStyle>
          <a:p>
            <a:fld id="{B850F3BE-B8D8-40A4-B1BC-D2C948BB0006}" type="slidenum">
              <a:rPr lang="en-US" altLang="lv-LV"/>
              <a:pPr/>
              <a:t>‹#›</a:t>
            </a:fld>
            <a:endParaRPr lang="en-US" altLang="lv-LV"/>
          </a:p>
        </p:txBody>
      </p:sp>
    </p:spTree>
    <p:extLst>
      <p:ext uri="{BB962C8B-B14F-4D97-AF65-F5344CB8AC3E}">
        <p14:creationId xmlns:p14="http://schemas.microsoft.com/office/powerpoint/2010/main" val="9321544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pic>
        <p:nvPicPr>
          <p:cNvPr id="6" name="Picture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96863" y="0"/>
            <a:ext cx="1760537" cy="195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2590800" y="3657600"/>
            <a:ext cx="6096000" cy="1384295"/>
          </a:xfrm>
        </p:spPr>
        <p:txBody>
          <a:bodyPr anchor="t">
            <a:normAutofit/>
          </a:bodyPr>
          <a:lstStyle>
            <a:lvl1pPr algn="l">
              <a:defRPr sz="2400" b="1" cap="none">
                <a:latin typeface="Verdana" panose="020B0604030504040204" pitchFamily="34" charset="0"/>
                <a:ea typeface="Verdana" panose="020B0604030504040204" pitchFamily="34" charset="0"/>
                <a:cs typeface="Verdana" panose="020B0604030504040204" pitchFamily="34" charset="0"/>
              </a:defRPr>
            </a:lvl1pPr>
          </a:lstStyle>
          <a:p>
            <a:r>
              <a:rPr lang="en-US" smtClean="0"/>
              <a:t>Click to edit Master title style</a:t>
            </a:r>
            <a:endParaRPr lang="en-US" dirty="0"/>
          </a:p>
        </p:txBody>
      </p:sp>
      <p:sp>
        <p:nvSpPr>
          <p:cNvPr id="3" name="Text Placeholder 2"/>
          <p:cNvSpPr>
            <a:spLocks noGrp="1"/>
          </p:cNvSpPr>
          <p:nvPr>
            <p:ph type="body" idx="1"/>
          </p:nvPr>
        </p:nvSpPr>
        <p:spPr>
          <a:xfrm>
            <a:off x="2590800" y="381000"/>
            <a:ext cx="6096000" cy="3276600"/>
          </a:xfrm>
        </p:spPr>
        <p:txBody>
          <a:bodyPr>
            <a:normAutofit/>
          </a:bodyPr>
          <a:lstStyle>
            <a:lvl1pPr marL="0" indent="0">
              <a:buNone/>
              <a:defRPr sz="2000">
                <a:solidFill>
                  <a:schemeClr val="tx1">
                    <a:tint val="75000"/>
                  </a:schemeClr>
                </a:solidFill>
                <a:latin typeface="Verdana" panose="020B0604030504040204" pitchFamily="34" charset="0"/>
                <a:ea typeface="Verdana" panose="020B0604030504040204" pitchFamily="34" charset="0"/>
                <a:cs typeface="Verdana" panose="020B0604030504040204" pitchFamily="34" charset="0"/>
              </a:defRPr>
            </a:lvl1pPr>
            <a:lvl2pPr marL="469788" indent="0">
              <a:buNone/>
              <a:defRPr sz="1700">
                <a:solidFill>
                  <a:schemeClr val="tx1">
                    <a:tint val="75000"/>
                  </a:schemeClr>
                </a:solidFill>
              </a:defRPr>
            </a:lvl2pPr>
            <a:lvl3pPr marL="939575" indent="0">
              <a:buNone/>
              <a:defRPr sz="1600">
                <a:solidFill>
                  <a:schemeClr val="tx1">
                    <a:tint val="75000"/>
                  </a:schemeClr>
                </a:solidFill>
              </a:defRPr>
            </a:lvl3pPr>
            <a:lvl4pPr marL="1409365" indent="0">
              <a:buNone/>
              <a:defRPr sz="1400">
                <a:solidFill>
                  <a:schemeClr val="tx1">
                    <a:tint val="75000"/>
                  </a:schemeClr>
                </a:solidFill>
              </a:defRPr>
            </a:lvl4pPr>
            <a:lvl5pPr marL="1879152" indent="0">
              <a:buNone/>
              <a:defRPr sz="1400">
                <a:solidFill>
                  <a:schemeClr val="tx1">
                    <a:tint val="75000"/>
                  </a:schemeClr>
                </a:solidFill>
              </a:defRPr>
            </a:lvl5pPr>
            <a:lvl6pPr marL="2348940" indent="0">
              <a:buNone/>
              <a:defRPr sz="1400">
                <a:solidFill>
                  <a:schemeClr val="tx1">
                    <a:tint val="75000"/>
                  </a:schemeClr>
                </a:solidFill>
              </a:defRPr>
            </a:lvl6pPr>
            <a:lvl7pPr marL="2818729" indent="0">
              <a:buNone/>
              <a:defRPr sz="1400">
                <a:solidFill>
                  <a:schemeClr val="tx1">
                    <a:tint val="75000"/>
                  </a:schemeClr>
                </a:solidFill>
              </a:defRPr>
            </a:lvl7pPr>
            <a:lvl8pPr marL="3288515" indent="0">
              <a:buNone/>
              <a:defRPr sz="1400">
                <a:solidFill>
                  <a:schemeClr val="tx1">
                    <a:tint val="75000"/>
                  </a:schemeClr>
                </a:solidFill>
              </a:defRPr>
            </a:lvl8pPr>
            <a:lvl9pPr marL="3758305" indent="0">
              <a:buNone/>
              <a:defRPr sz="1400">
                <a:solidFill>
                  <a:schemeClr val="tx1">
                    <a:tint val="75000"/>
                  </a:schemeClr>
                </a:solidFill>
              </a:defRPr>
            </a:lvl9pPr>
          </a:lstStyle>
          <a:p>
            <a:pPr lvl="0"/>
            <a:r>
              <a:rPr lang="en-US" smtClean="0"/>
              <a:t>Click to edit Master text styles</a:t>
            </a:r>
          </a:p>
        </p:txBody>
      </p:sp>
      <p:sp>
        <p:nvSpPr>
          <p:cNvPr id="10" name="Text Placeholder 15"/>
          <p:cNvSpPr>
            <a:spLocks noGrp="1"/>
          </p:cNvSpPr>
          <p:nvPr>
            <p:ph type="body" sz="quarter" idx="10"/>
          </p:nvPr>
        </p:nvSpPr>
        <p:spPr>
          <a:xfrm>
            <a:off x="2590800" y="6324600"/>
            <a:ext cx="19812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smtClean="0"/>
              <a:t>Click to edit Master text styles</a:t>
            </a:r>
          </a:p>
        </p:txBody>
      </p:sp>
      <p:sp>
        <p:nvSpPr>
          <p:cNvPr id="11" name="Text Placeholder 19"/>
          <p:cNvSpPr>
            <a:spLocks noGrp="1"/>
          </p:cNvSpPr>
          <p:nvPr>
            <p:ph type="body" sz="quarter" idx="12"/>
          </p:nvPr>
        </p:nvSpPr>
        <p:spPr>
          <a:xfrm>
            <a:off x="4876800" y="6324600"/>
            <a:ext cx="36576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smtClean="0"/>
              <a:t>Click to edit Master text styles</a:t>
            </a:r>
          </a:p>
        </p:txBody>
      </p:sp>
      <p:sp>
        <p:nvSpPr>
          <p:cNvPr id="7" name="Slide Number Placeholder 22"/>
          <p:cNvSpPr>
            <a:spLocks noGrp="1"/>
          </p:cNvSpPr>
          <p:nvPr>
            <p:ph type="sldNum" sz="quarter" idx="13"/>
          </p:nvPr>
        </p:nvSpPr>
        <p:spPr>
          <a:xfrm>
            <a:off x="8534400" y="6324600"/>
            <a:ext cx="304800" cy="304800"/>
          </a:xfrm>
        </p:spPr>
        <p:txBody>
          <a:bodyPr/>
          <a:lstStyle>
            <a:lvl1pPr>
              <a:defRPr sz="1000">
                <a:latin typeface="Verdana" pitchFamily="34" charset="0"/>
              </a:defRPr>
            </a:lvl1pPr>
          </a:lstStyle>
          <a:p>
            <a:fld id="{D2399336-940C-4E07-A788-C054F340C5E5}" type="slidenum">
              <a:rPr lang="en-US" altLang="lv-LV"/>
              <a:pPr/>
              <a:t>‹#›</a:t>
            </a:fld>
            <a:endParaRPr lang="en-US" altLang="lv-LV"/>
          </a:p>
        </p:txBody>
      </p:sp>
    </p:spTree>
    <p:extLst>
      <p:ext uri="{BB962C8B-B14F-4D97-AF65-F5344CB8AC3E}">
        <p14:creationId xmlns:p14="http://schemas.microsoft.com/office/powerpoint/2010/main" val="26627292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96863" y="0"/>
            <a:ext cx="1760537" cy="195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2590800" y="304801"/>
            <a:ext cx="6096000" cy="1066799"/>
          </a:xfrm>
        </p:spPr>
        <p:txBody>
          <a:bodyPr anchor="t">
            <a:normAutofit/>
          </a:bodyPr>
          <a:lstStyle>
            <a:lvl1pPr algn="l">
              <a:defRPr sz="2400" b="1">
                <a:latin typeface="Verdana" panose="020B0604030504040204" pitchFamily="34" charset="0"/>
                <a:ea typeface="Verdana" panose="020B0604030504040204" pitchFamily="34" charset="0"/>
                <a:cs typeface="Verdana" panose="020B0604030504040204" pitchFamily="34" charset="0"/>
              </a:defRPr>
            </a:lvl1pPr>
          </a:lstStyle>
          <a:p>
            <a:r>
              <a:rPr lang="en-US" smtClean="0"/>
              <a:t>Click to edit Master title style</a:t>
            </a:r>
            <a:endParaRPr lang="en-US" dirty="0"/>
          </a:p>
        </p:txBody>
      </p:sp>
      <p:sp>
        <p:nvSpPr>
          <p:cNvPr id="3" name="Content Placeholder 2"/>
          <p:cNvSpPr>
            <a:spLocks noGrp="1"/>
          </p:cNvSpPr>
          <p:nvPr>
            <p:ph sz="half" idx="1"/>
          </p:nvPr>
        </p:nvSpPr>
        <p:spPr>
          <a:xfrm>
            <a:off x="2590800" y="1752600"/>
            <a:ext cx="2895600" cy="4373565"/>
          </a:xfrm>
        </p:spPr>
        <p:txBody>
          <a:bodyPr>
            <a:normAutofit/>
          </a:bodyPr>
          <a:lstStyle>
            <a:lvl1pPr>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Verdana" panose="020B0604030504040204" pitchFamily="34" charset="0"/>
                <a:ea typeface="Verdana" panose="020B0604030504040204" pitchFamily="34" charset="0"/>
                <a:cs typeface="Verdana" panose="020B0604030504040204" pitchFamily="34" charset="0"/>
              </a:defRPr>
            </a:lvl2pPr>
            <a:lvl3pPr>
              <a:defRPr sz="2000">
                <a:latin typeface="Verdana" panose="020B0604030504040204" pitchFamily="34" charset="0"/>
                <a:ea typeface="Verdana" panose="020B0604030504040204" pitchFamily="34" charset="0"/>
                <a:cs typeface="Verdana" panose="020B0604030504040204" pitchFamily="34" charset="0"/>
              </a:defRPr>
            </a:lvl3pPr>
            <a:lvl4pPr>
              <a:defRPr sz="2000">
                <a:latin typeface="Verdana" panose="020B0604030504040204" pitchFamily="34" charset="0"/>
                <a:ea typeface="Verdana" panose="020B0604030504040204" pitchFamily="34" charset="0"/>
                <a:cs typeface="Verdana" panose="020B0604030504040204" pitchFamily="34" charset="0"/>
              </a:defRPr>
            </a:lvl4pPr>
            <a:lvl5pPr>
              <a:defRPr sz="2000">
                <a:latin typeface="Verdana" panose="020B0604030504040204" pitchFamily="34" charset="0"/>
                <a:ea typeface="Verdana" panose="020B0604030504040204" pitchFamily="34" charset="0"/>
                <a:cs typeface="Verdana" panose="020B0604030504040204" pitchFamily="34" charset="0"/>
              </a:defRPr>
            </a:lvl5pPr>
            <a:lvl6pPr>
              <a:defRPr sz="1700"/>
            </a:lvl6pPr>
            <a:lvl7pPr>
              <a:defRPr sz="1700"/>
            </a:lvl7pPr>
            <a:lvl8pPr>
              <a:defRPr sz="1700"/>
            </a:lvl8pPr>
            <a:lvl9pPr>
              <a:defRPr sz="17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715000" y="1752600"/>
            <a:ext cx="2971800" cy="4373573"/>
          </a:xfrm>
        </p:spPr>
        <p:txBody>
          <a:bodyPr>
            <a:normAutofit/>
          </a:bodyPr>
          <a:lstStyle>
            <a:lvl1pPr>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Verdana" panose="020B0604030504040204" pitchFamily="34" charset="0"/>
                <a:ea typeface="Verdana" panose="020B0604030504040204" pitchFamily="34" charset="0"/>
                <a:cs typeface="Verdana" panose="020B0604030504040204" pitchFamily="34" charset="0"/>
              </a:defRPr>
            </a:lvl2pPr>
            <a:lvl3pPr>
              <a:defRPr sz="2000">
                <a:latin typeface="Verdana" panose="020B0604030504040204" pitchFamily="34" charset="0"/>
                <a:ea typeface="Verdana" panose="020B0604030504040204" pitchFamily="34" charset="0"/>
                <a:cs typeface="Verdana" panose="020B0604030504040204" pitchFamily="34" charset="0"/>
              </a:defRPr>
            </a:lvl3pPr>
            <a:lvl4pPr>
              <a:defRPr sz="2000">
                <a:latin typeface="Verdana" panose="020B0604030504040204" pitchFamily="34" charset="0"/>
                <a:ea typeface="Verdana" panose="020B0604030504040204" pitchFamily="34" charset="0"/>
                <a:cs typeface="Verdana" panose="020B0604030504040204" pitchFamily="34" charset="0"/>
              </a:defRPr>
            </a:lvl4pPr>
            <a:lvl5pPr>
              <a:defRPr sz="2000">
                <a:latin typeface="Verdana" panose="020B0604030504040204" pitchFamily="34" charset="0"/>
                <a:ea typeface="Verdana" panose="020B0604030504040204" pitchFamily="34" charset="0"/>
                <a:cs typeface="Verdana" panose="020B0604030504040204" pitchFamily="34" charset="0"/>
              </a:defRPr>
            </a:lvl5pPr>
            <a:lvl6pPr>
              <a:defRPr sz="1700"/>
            </a:lvl6pPr>
            <a:lvl7pPr>
              <a:defRPr sz="1700"/>
            </a:lvl7pPr>
            <a:lvl8pPr>
              <a:defRPr sz="1700"/>
            </a:lvl8pPr>
            <a:lvl9pPr>
              <a:defRPr sz="17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Text Placeholder 15"/>
          <p:cNvSpPr>
            <a:spLocks noGrp="1"/>
          </p:cNvSpPr>
          <p:nvPr>
            <p:ph type="body" sz="quarter" idx="10"/>
          </p:nvPr>
        </p:nvSpPr>
        <p:spPr>
          <a:xfrm>
            <a:off x="2590800" y="6324600"/>
            <a:ext cx="19812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smtClean="0"/>
              <a:t>Click to edit Master text styles</a:t>
            </a:r>
          </a:p>
        </p:txBody>
      </p:sp>
      <p:sp>
        <p:nvSpPr>
          <p:cNvPr id="12" name="Text Placeholder 19"/>
          <p:cNvSpPr>
            <a:spLocks noGrp="1"/>
          </p:cNvSpPr>
          <p:nvPr>
            <p:ph type="body" sz="quarter" idx="12"/>
          </p:nvPr>
        </p:nvSpPr>
        <p:spPr>
          <a:xfrm>
            <a:off x="4876800" y="6324600"/>
            <a:ext cx="36576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smtClean="0"/>
              <a:t>Click to edit Master text styles</a:t>
            </a:r>
          </a:p>
        </p:txBody>
      </p:sp>
      <p:sp>
        <p:nvSpPr>
          <p:cNvPr id="8" name="Slide Number Placeholder 22"/>
          <p:cNvSpPr>
            <a:spLocks noGrp="1"/>
          </p:cNvSpPr>
          <p:nvPr>
            <p:ph type="sldNum" sz="quarter" idx="13"/>
          </p:nvPr>
        </p:nvSpPr>
        <p:spPr>
          <a:xfrm>
            <a:off x="8534400" y="6324600"/>
            <a:ext cx="304800" cy="304800"/>
          </a:xfrm>
        </p:spPr>
        <p:txBody>
          <a:bodyPr/>
          <a:lstStyle>
            <a:lvl1pPr>
              <a:defRPr sz="1000">
                <a:latin typeface="Verdana" pitchFamily="34" charset="0"/>
              </a:defRPr>
            </a:lvl1pPr>
          </a:lstStyle>
          <a:p>
            <a:fld id="{A2AECBB6-FBCF-4A44-9B73-D22FA1E0A015}" type="slidenum">
              <a:rPr lang="en-US" altLang="lv-LV"/>
              <a:pPr/>
              <a:t>‹#›</a:t>
            </a:fld>
            <a:endParaRPr lang="en-US" altLang="lv-LV"/>
          </a:p>
        </p:txBody>
      </p:sp>
    </p:spTree>
    <p:extLst>
      <p:ext uri="{BB962C8B-B14F-4D97-AF65-F5344CB8AC3E}">
        <p14:creationId xmlns:p14="http://schemas.microsoft.com/office/powerpoint/2010/main" val="35300766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pic>
        <p:nvPicPr>
          <p:cNvPr id="9" name="Picture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96863" y="0"/>
            <a:ext cx="1760537" cy="195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 name="Title 1"/>
          <p:cNvSpPr>
            <a:spLocks noGrp="1"/>
          </p:cNvSpPr>
          <p:nvPr>
            <p:ph type="title"/>
          </p:nvPr>
        </p:nvSpPr>
        <p:spPr>
          <a:xfrm>
            <a:off x="2590800" y="304801"/>
            <a:ext cx="6096000" cy="1066799"/>
          </a:xfrm>
        </p:spPr>
        <p:txBody>
          <a:bodyPr anchor="t">
            <a:normAutofit/>
          </a:bodyPr>
          <a:lstStyle>
            <a:lvl1pPr algn="l">
              <a:defRPr sz="2400" b="1">
                <a:latin typeface="Verdana" panose="020B0604030504040204" pitchFamily="34" charset="0"/>
                <a:ea typeface="Verdana" panose="020B0604030504040204" pitchFamily="34" charset="0"/>
                <a:cs typeface="Verdana" panose="020B0604030504040204" pitchFamily="34" charset="0"/>
              </a:defRPr>
            </a:lvl1pPr>
          </a:lstStyle>
          <a:p>
            <a:r>
              <a:rPr lang="en-US" smtClean="0"/>
              <a:t>Click to edit Master title style</a:t>
            </a:r>
            <a:endParaRPr lang="en-US" dirty="0"/>
          </a:p>
        </p:txBody>
      </p:sp>
      <p:sp>
        <p:nvSpPr>
          <p:cNvPr id="15" name="Content Placeholder 2"/>
          <p:cNvSpPr>
            <a:spLocks noGrp="1"/>
          </p:cNvSpPr>
          <p:nvPr>
            <p:ph sz="half" idx="1"/>
          </p:nvPr>
        </p:nvSpPr>
        <p:spPr>
          <a:xfrm>
            <a:off x="2590800" y="2386940"/>
            <a:ext cx="2895600" cy="3739225"/>
          </a:xfrm>
        </p:spPr>
        <p:txBody>
          <a:bodyPr>
            <a:normAutofit/>
          </a:bodyPr>
          <a:lstStyle>
            <a:lvl1pPr>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Verdana" panose="020B0604030504040204" pitchFamily="34" charset="0"/>
                <a:ea typeface="Verdana" panose="020B0604030504040204" pitchFamily="34" charset="0"/>
                <a:cs typeface="Verdana" panose="020B0604030504040204" pitchFamily="34" charset="0"/>
              </a:defRPr>
            </a:lvl2pPr>
            <a:lvl3pPr>
              <a:defRPr sz="2000">
                <a:latin typeface="Verdana" panose="020B0604030504040204" pitchFamily="34" charset="0"/>
                <a:ea typeface="Verdana" panose="020B0604030504040204" pitchFamily="34" charset="0"/>
                <a:cs typeface="Verdana" panose="020B0604030504040204" pitchFamily="34" charset="0"/>
              </a:defRPr>
            </a:lvl3pPr>
            <a:lvl4pPr>
              <a:defRPr sz="2000">
                <a:latin typeface="Verdana" panose="020B0604030504040204" pitchFamily="34" charset="0"/>
                <a:ea typeface="Verdana" panose="020B0604030504040204" pitchFamily="34" charset="0"/>
                <a:cs typeface="Verdana" panose="020B0604030504040204" pitchFamily="34" charset="0"/>
              </a:defRPr>
            </a:lvl4pPr>
            <a:lvl5pPr>
              <a:defRPr sz="2000">
                <a:latin typeface="Verdana" panose="020B0604030504040204" pitchFamily="34" charset="0"/>
                <a:ea typeface="Verdana" panose="020B0604030504040204" pitchFamily="34" charset="0"/>
                <a:cs typeface="Verdana" panose="020B0604030504040204" pitchFamily="34" charset="0"/>
              </a:defRPr>
            </a:lvl5pPr>
            <a:lvl6pPr>
              <a:defRPr sz="1700"/>
            </a:lvl6pPr>
            <a:lvl7pPr>
              <a:defRPr sz="1700"/>
            </a:lvl7pPr>
            <a:lvl8pPr>
              <a:defRPr sz="1700"/>
            </a:lvl8pPr>
            <a:lvl9pPr>
              <a:defRPr sz="17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6" name="Content Placeholder 3"/>
          <p:cNvSpPr>
            <a:spLocks noGrp="1"/>
          </p:cNvSpPr>
          <p:nvPr>
            <p:ph sz="half" idx="2"/>
          </p:nvPr>
        </p:nvSpPr>
        <p:spPr>
          <a:xfrm>
            <a:off x="5715000" y="2386940"/>
            <a:ext cx="2971800" cy="3739233"/>
          </a:xfrm>
        </p:spPr>
        <p:txBody>
          <a:bodyPr>
            <a:normAutofit/>
          </a:bodyPr>
          <a:lstStyle>
            <a:lvl1pPr>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Verdana" panose="020B0604030504040204" pitchFamily="34" charset="0"/>
                <a:ea typeface="Verdana" panose="020B0604030504040204" pitchFamily="34" charset="0"/>
                <a:cs typeface="Verdana" panose="020B0604030504040204" pitchFamily="34" charset="0"/>
              </a:defRPr>
            </a:lvl2pPr>
            <a:lvl3pPr>
              <a:defRPr sz="2000">
                <a:latin typeface="Verdana" panose="020B0604030504040204" pitchFamily="34" charset="0"/>
                <a:ea typeface="Verdana" panose="020B0604030504040204" pitchFamily="34" charset="0"/>
                <a:cs typeface="Verdana" panose="020B0604030504040204" pitchFamily="34" charset="0"/>
              </a:defRPr>
            </a:lvl3pPr>
            <a:lvl4pPr>
              <a:defRPr sz="2000">
                <a:latin typeface="Verdana" panose="020B0604030504040204" pitchFamily="34" charset="0"/>
                <a:ea typeface="Verdana" panose="020B0604030504040204" pitchFamily="34" charset="0"/>
                <a:cs typeface="Verdana" panose="020B0604030504040204" pitchFamily="34" charset="0"/>
              </a:defRPr>
            </a:lvl4pPr>
            <a:lvl5pPr>
              <a:defRPr sz="2000">
                <a:latin typeface="Verdana" panose="020B0604030504040204" pitchFamily="34" charset="0"/>
                <a:ea typeface="Verdana" panose="020B0604030504040204" pitchFamily="34" charset="0"/>
                <a:cs typeface="Verdana" panose="020B0604030504040204" pitchFamily="34" charset="0"/>
              </a:defRPr>
            </a:lvl5pPr>
            <a:lvl6pPr>
              <a:defRPr sz="1700"/>
            </a:lvl6pPr>
            <a:lvl7pPr>
              <a:defRPr sz="1700"/>
            </a:lvl7pPr>
            <a:lvl8pPr>
              <a:defRPr sz="1700"/>
            </a:lvl8pPr>
            <a:lvl9pPr>
              <a:defRPr sz="17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2" name="Text Placeholder 21"/>
          <p:cNvSpPr>
            <a:spLocks noGrp="1"/>
          </p:cNvSpPr>
          <p:nvPr>
            <p:ph type="body" sz="quarter" idx="16"/>
          </p:nvPr>
        </p:nvSpPr>
        <p:spPr>
          <a:xfrm>
            <a:off x="2590800" y="1852613"/>
            <a:ext cx="2895600" cy="534987"/>
          </a:xfrm>
        </p:spPr>
        <p:txBody>
          <a:bodyPr>
            <a:normAutofit/>
          </a:bodyPr>
          <a:lstStyle>
            <a:lvl1pPr marL="0" indent="0">
              <a:buNone/>
              <a:defRPr sz="2000" b="1">
                <a:latin typeface="Verdana" panose="020B0604030504040204" pitchFamily="34" charset="0"/>
                <a:ea typeface="Verdana" panose="020B0604030504040204" pitchFamily="34" charset="0"/>
                <a:cs typeface="Verdana" panose="020B0604030504040204" pitchFamily="34" charset="0"/>
              </a:defRPr>
            </a:lvl1pPr>
          </a:lstStyle>
          <a:p>
            <a:pPr lvl="0"/>
            <a:r>
              <a:rPr lang="en-US" smtClean="0"/>
              <a:t>Click to edit Master text styles</a:t>
            </a:r>
          </a:p>
        </p:txBody>
      </p:sp>
      <p:sp>
        <p:nvSpPr>
          <p:cNvPr id="23" name="Text Placeholder 21"/>
          <p:cNvSpPr>
            <a:spLocks noGrp="1"/>
          </p:cNvSpPr>
          <p:nvPr>
            <p:ph type="body" sz="quarter" idx="17"/>
          </p:nvPr>
        </p:nvSpPr>
        <p:spPr>
          <a:xfrm>
            <a:off x="5715000" y="1851953"/>
            <a:ext cx="2971800" cy="534987"/>
          </a:xfrm>
        </p:spPr>
        <p:txBody>
          <a:bodyPr>
            <a:normAutofit/>
          </a:bodyPr>
          <a:lstStyle>
            <a:lvl1pPr marL="0" indent="0">
              <a:buNone/>
              <a:defRPr sz="2000" b="1">
                <a:latin typeface="Verdana" panose="020B0604030504040204" pitchFamily="34" charset="0"/>
                <a:ea typeface="Verdana" panose="020B0604030504040204" pitchFamily="34" charset="0"/>
                <a:cs typeface="Verdana" panose="020B0604030504040204" pitchFamily="34" charset="0"/>
              </a:defRPr>
            </a:lvl1pPr>
          </a:lstStyle>
          <a:p>
            <a:pPr lvl="0"/>
            <a:r>
              <a:rPr lang="en-US" smtClean="0"/>
              <a:t>Click to edit Master text styles</a:t>
            </a:r>
          </a:p>
        </p:txBody>
      </p:sp>
      <p:sp>
        <p:nvSpPr>
          <p:cNvPr id="13" name="Text Placeholder 15"/>
          <p:cNvSpPr>
            <a:spLocks noGrp="1"/>
          </p:cNvSpPr>
          <p:nvPr>
            <p:ph type="body" sz="quarter" idx="10"/>
          </p:nvPr>
        </p:nvSpPr>
        <p:spPr>
          <a:xfrm>
            <a:off x="2590800" y="6324600"/>
            <a:ext cx="19812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smtClean="0"/>
              <a:t>Click to edit Master text styles</a:t>
            </a:r>
          </a:p>
        </p:txBody>
      </p:sp>
      <p:sp>
        <p:nvSpPr>
          <p:cNvPr id="17" name="Text Placeholder 19"/>
          <p:cNvSpPr>
            <a:spLocks noGrp="1"/>
          </p:cNvSpPr>
          <p:nvPr>
            <p:ph type="body" sz="quarter" idx="12"/>
          </p:nvPr>
        </p:nvSpPr>
        <p:spPr>
          <a:xfrm>
            <a:off x="4876800" y="6324600"/>
            <a:ext cx="36576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smtClean="0"/>
              <a:t>Click to edit Master text styles</a:t>
            </a:r>
          </a:p>
        </p:txBody>
      </p:sp>
      <p:sp>
        <p:nvSpPr>
          <p:cNvPr id="10" name="Slide Number Placeholder 22"/>
          <p:cNvSpPr>
            <a:spLocks noGrp="1"/>
          </p:cNvSpPr>
          <p:nvPr>
            <p:ph type="sldNum" sz="quarter" idx="18"/>
          </p:nvPr>
        </p:nvSpPr>
        <p:spPr>
          <a:xfrm>
            <a:off x="8534400" y="6324600"/>
            <a:ext cx="304800" cy="304800"/>
          </a:xfrm>
        </p:spPr>
        <p:txBody>
          <a:bodyPr/>
          <a:lstStyle>
            <a:lvl1pPr>
              <a:defRPr sz="1000">
                <a:latin typeface="Verdana" pitchFamily="34" charset="0"/>
              </a:defRPr>
            </a:lvl1pPr>
          </a:lstStyle>
          <a:p>
            <a:fld id="{834FABA2-35F6-48F1-A7AF-D3EAF9C94457}" type="slidenum">
              <a:rPr lang="en-US" altLang="lv-LV"/>
              <a:pPr/>
              <a:t>‹#›</a:t>
            </a:fld>
            <a:endParaRPr lang="en-US" altLang="lv-LV"/>
          </a:p>
        </p:txBody>
      </p:sp>
    </p:spTree>
    <p:extLst>
      <p:ext uri="{BB962C8B-B14F-4D97-AF65-F5344CB8AC3E}">
        <p14:creationId xmlns:p14="http://schemas.microsoft.com/office/powerpoint/2010/main" val="38329131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pic>
        <p:nvPicPr>
          <p:cNvPr id="5" name="Picture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96863" y="0"/>
            <a:ext cx="1760537" cy="195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 name="Title 1"/>
          <p:cNvSpPr>
            <a:spLocks noGrp="1"/>
          </p:cNvSpPr>
          <p:nvPr>
            <p:ph type="title"/>
          </p:nvPr>
        </p:nvSpPr>
        <p:spPr>
          <a:xfrm>
            <a:off x="2590800" y="304801"/>
            <a:ext cx="6096000" cy="1066799"/>
          </a:xfrm>
        </p:spPr>
        <p:txBody>
          <a:bodyPr anchor="t">
            <a:normAutofit/>
          </a:bodyPr>
          <a:lstStyle>
            <a:lvl1pPr algn="l">
              <a:defRPr sz="2400" b="1">
                <a:latin typeface="Verdana" panose="020B0604030504040204" pitchFamily="34" charset="0"/>
                <a:ea typeface="Verdana" panose="020B0604030504040204" pitchFamily="34" charset="0"/>
                <a:cs typeface="Verdana" panose="020B0604030504040204" pitchFamily="34" charset="0"/>
              </a:defRPr>
            </a:lvl1pPr>
          </a:lstStyle>
          <a:p>
            <a:r>
              <a:rPr lang="en-US" smtClean="0"/>
              <a:t>Click to edit Master title style</a:t>
            </a:r>
            <a:endParaRPr lang="en-US" dirty="0"/>
          </a:p>
        </p:txBody>
      </p:sp>
      <p:sp>
        <p:nvSpPr>
          <p:cNvPr id="9" name="Text Placeholder 15"/>
          <p:cNvSpPr>
            <a:spLocks noGrp="1"/>
          </p:cNvSpPr>
          <p:nvPr>
            <p:ph type="body" sz="quarter" idx="10"/>
          </p:nvPr>
        </p:nvSpPr>
        <p:spPr>
          <a:xfrm>
            <a:off x="2590800" y="6324600"/>
            <a:ext cx="19812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smtClean="0"/>
              <a:t>Click to edit Master text styles</a:t>
            </a:r>
          </a:p>
        </p:txBody>
      </p:sp>
      <p:sp>
        <p:nvSpPr>
          <p:cNvPr id="10" name="Text Placeholder 19"/>
          <p:cNvSpPr>
            <a:spLocks noGrp="1"/>
          </p:cNvSpPr>
          <p:nvPr>
            <p:ph type="body" sz="quarter" idx="12"/>
          </p:nvPr>
        </p:nvSpPr>
        <p:spPr>
          <a:xfrm>
            <a:off x="4876800" y="6324600"/>
            <a:ext cx="36576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smtClean="0"/>
              <a:t>Click to edit Master text styles</a:t>
            </a:r>
          </a:p>
        </p:txBody>
      </p:sp>
      <p:sp>
        <p:nvSpPr>
          <p:cNvPr id="6" name="Slide Number Placeholder 22"/>
          <p:cNvSpPr>
            <a:spLocks noGrp="1"/>
          </p:cNvSpPr>
          <p:nvPr>
            <p:ph type="sldNum" sz="quarter" idx="13"/>
          </p:nvPr>
        </p:nvSpPr>
        <p:spPr>
          <a:xfrm>
            <a:off x="8534400" y="6324600"/>
            <a:ext cx="304800" cy="304800"/>
          </a:xfrm>
        </p:spPr>
        <p:txBody>
          <a:bodyPr/>
          <a:lstStyle>
            <a:lvl1pPr>
              <a:defRPr sz="1000">
                <a:latin typeface="Verdana" pitchFamily="34" charset="0"/>
              </a:defRPr>
            </a:lvl1pPr>
          </a:lstStyle>
          <a:p>
            <a:fld id="{4F073EC1-AC74-4220-872D-F45273CED150}" type="slidenum">
              <a:rPr lang="en-US" altLang="lv-LV"/>
              <a:pPr/>
              <a:t>‹#›</a:t>
            </a:fld>
            <a:endParaRPr lang="en-US" altLang="lv-LV"/>
          </a:p>
        </p:txBody>
      </p:sp>
    </p:spTree>
    <p:extLst>
      <p:ext uri="{BB962C8B-B14F-4D97-AF65-F5344CB8AC3E}">
        <p14:creationId xmlns:p14="http://schemas.microsoft.com/office/powerpoint/2010/main" val="26844190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pic>
        <p:nvPicPr>
          <p:cNvPr id="4" name="Picture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96863" y="0"/>
            <a:ext cx="1760537" cy="195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 Placeholder 15"/>
          <p:cNvSpPr>
            <a:spLocks noGrp="1"/>
          </p:cNvSpPr>
          <p:nvPr>
            <p:ph type="body" sz="quarter" idx="10"/>
          </p:nvPr>
        </p:nvSpPr>
        <p:spPr>
          <a:xfrm>
            <a:off x="2590800" y="6324600"/>
            <a:ext cx="19812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smtClean="0"/>
              <a:t>Click to edit Master text styles</a:t>
            </a:r>
          </a:p>
        </p:txBody>
      </p:sp>
      <p:sp>
        <p:nvSpPr>
          <p:cNvPr id="7" name="Text Placeholder 19"/>
          <p:cNvSpPr>
            <a:spLocks noGrp="1"/>
          </p:cNvSpPr>
          <p:nvPr>
            <p:ph type="body" sz="quarter" idx="12"/>
          </p:nvPr>
        </p:nvSpPr>
        <p:spPr>
          <a:xfrm>
            <a:off x="4876800" y="6324600"/>
            <a:ext cx="36576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smtClean="0"/>
              <a:t>Click to edit Master text styles</a:t>
            </a:r>
          </a:p>
        </p:txBody>
      </p:sp>
      <p:sp>
        <p:nvSpPr>
          <p:cNvPr id="5" name="Slide Number Placeholder 22"/>
          <p:cNvSpPr>
            <a:spLocks noGrp="1"/>
          </p:cNvSpPr>
          <p:nvPr>
            <p:ph type="sldNum" sz="quarter" idx="13"/>
          </p:nvPr>
        </p:nvSpPr>
        <p:spPr>
          <a:xfrm>
            <a:off x="8534400" y="6324600"/>
            <a:ext cx="304800" cy="304800"/>
          </a:xfrm>
        </p:spPr>
        <p:txBody>
          <a:bodyPr/>
          <a:lstStyle>
            <a:lvl1pPr>
              <a:defRPr sz="1000">
                <a:latin typeface="Verdana" pitchFamily="34" charset="0"/>
              </a:defRPr>
            </a:lvl1pPr>
          </a:lstStyle>
          <a:p>
            <a:fld id="{298FE603-D82F-445D-850D-E8F46EFE30D3}" type="slidenum">
              <a:rPr lang="en-US" altLang="lv-LV"/>
              <a:pPr/>
              <a:t>‹#›</a:t>
            </a:fld>
            <a:endParaRPr lang="en-US" altLang="lv-LV"/>
          </a:p>
        </p:txBody>
      </p:sp>
    </p:spTree>
    <p:extLst>
      <p:ext uri="{BB962C8B-B14F-4D97-AF65-F5344CB8AC3E}">
        <p14:creationId xmlns:p14="http://schemas.microsoft.com/office/powerpoint/2010/main" val="20771159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96863" y="0"/>
            <a:ext cx="1760537" cy="195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2590800" y="272975"/>
            <a:ext cx="2751026" cy="1162051"/>
          </a:xfrm>
        </p:spPr>
        <p:txBody>
          <a:bodyPr anchor="t">
            <a:normAutofit/>
          </a:bodyPr>
          <a:lstStyle>
            <a:lvl1pPr algn="l">
              <a:defRPr sz="2400" b="1">
                <a:latin typeface="Verdana" panose="020B0604030504040204" pitchFamily="34" charset="0"/>
                <a:ea typeface="Verdana" panose="020B0604030504040204" pitchFamily="34" charset="0"/>
                <a:cs typeface="Verdana" panose="020B0604030504040204" pitchFamily="34" charset="0"/>
              </a:defRPr>
            </a:lvl1pPr>
          </a:lstStyle>
          <a:p>
            <a:r>
              <a:rPr lang="en-US" smtClean="0"/>
              <a:t>Click to edit Master title style</a:t>
            </a:r>
            <a:endParaRPr lang="en-US" dirty="0"/>
          </a:p>
        </p:txBody>
      </p:sp>
      <p:sp>
        <p:nvSpPr>
          <p:cNvPr id="3" name="Content Placeholder 2"/>
          <p:cNvSpPr>
            <a:spLocks noGrp="1"/>
          </p:cNvSpPr>
          <p:nvPr>
            <p:ph idx="1"/>
          </p:nvPr>
        </p:nvSpPr>
        <p:spPr>
          <a:xfrm>
            <a:off x="5569527" y="273054"/>
            <a:ext cx="3269672" cy="5853128"/>
          </a:xfrm>
        </p:spPr>
        <p:txBody>
          <a:bodyPr>
            <a:normAutofit/>
          </a:bodyPr>
          <a:lstStyle>
            <a:lvl1pPr>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Verdana" panose="020B0604030504040204" pitchFamily="34" charset="0"/>
                <a:ea typeface="Verdana" panose="020B0604030504040204" pitchFamily="34" charset="0"/>
                <a:cs typeface="Verdana" panose="020B0604030504040204" pitchFamily="34" charset="0"/>
              </a:defRPr>
            </a:lvl2pPr>
            <a:lvl3pPr>
              <a:defRPr sz="2000">
                <a:latin typeface="Verdana" panose="020B0604030504040204" pitchFamily="34" charset="0"/>
                <a:ea typeface="Verdana" panose="020B0604030504040204" pitchFamily="34" charset="0"/>
                <a:cs typeface="Verdana" panose="020B0604030504040204" pitchFamily="34" charset="0"/>
              </a:defRPr>
            </a:lvl3pPr>
            <a:lvl4pPr>
              <a:defRPr sz="2000">
                <a:latin typeface="Verdana" panose="020B0604030504040204" pitchFamily="34" charset="0"/>
                <a:ea typeface="Verdana" panose="020B0604030504040204" pitchFamily="34" charset="0"/>
                <a:cs typeface="Verdana" panose="020B0604030504040204" pitchFamily="34" charset="0"/>
              </a:defRPr>
            </a:lvl4pPr>
            <a:lvl5pPr>
              <a:defRPr sz="2000">
                <a:latin typeface="Verdana" panose="020B0604030504040204" pitchFamily="34" charset="0"/>
                <a:ea typeface="Verdana" panose="020B0604030504040204" pitchFamily="34" charset="0"/>
                <a:cs typeface="Verdana" panose="020B0604030504040204" pitchFamily="34" charset="0"/>
              </a:defRPr>
            </a:lvl5pPr>
            <a:lvl6pPr>
              <a:defRPr sz="1900"/>
            </a:lvl6pPr>
            <a:lvl7pPr>
              <a:defRPr sz="1900"/>
            </a:lvl7pPr>
            <a:lvl8pPr>
              <a:defRPr sz="1900"/>
            </a:lvl8pPr>
            <a:lvl9pPr>
              <a:defRPr sz="19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2590800" y="1435119"/>
            <a:ext cx="2751026" cy="4691063"/>
          </a:xfrm>
        </p:spPr>
        <p:txBody>
          <a:bodyPr>
            <a:normAutofit/>
          </a:bodyPr>
          <a:lstStyle>
            <a:lvl1pPr marL="0" indent="0">
              <a:buNone/>
              <a:defRPr sz="2000">
                <a:latin typeface="Verdana" panose="020B0604030504040204" pitchFamily="34" charset="0"/>
                <a:ea typeface="Verdana" panose="020B0604030504040204" pitchFamily="34" charset="0"/>
                <a:cs typeface="Verdana" panose="020B0604030504040204" pitchFamily="34" charset="0"/>
              </a:defRPr>
            </a:lvl1pPr>
            <a:lvl2pPr marL="469788" indent="0">
              <a:buNone/>
              <a:defRPr sz="1200"/>
            </a:lvl2pPr>
            <a:lvl3pPr marL="939575" indent="0">
              <a:buNone/>
              <a:defRPr sz="1000"/>
            </a:lvl3pPr>
            <a:lvl4pPr marL="1409365" indent="0">
              <a:buNone/>
              <a:defRPr sz="1000"/>
            </a:lvl4pPr>
            <a:lvl5pPr marL="1879152" indent="0">
              <a:buNone/>
              <a:defRPr sz="1000"/>
            </a:lvl5pPr>
            <a:lvl6pPr marL="2348940" indent="0">
              <a:buNone/>
              <a:defRPr sz="1000"/>
            </a:lvl6pPr>
            <a:lvl7pPr marL="2818729" indent="0">
              <a:buNone/>
              <a:defRPr sz="1000"/>
            </a:lvl7pPr>
            <a:lvl8pPr marL="3288515" indent="0">
              <a:buNone/>
              <a:defRPr sz="1000"/>
            </a:lvl8pPr>
            <a:lvl9pPr marL="3758305" indent="0">
              <a:buNone/>
              <a:defRPr sz="1000"/>
            </a:lvl9pPr>
          </a:lstStyle>
          <a:p>
            <a:pPr lvl="0"/>
            <a:r>
              <a:rPr lang="en-US" smtClean="0"/>
              <a:t>Click to edit Master text styles</a:t>
            </a:r>
          </a:p>
        </p:txBody>
      </p:sp>
      <p:sp>
        <p:nvSpPr>
          <p:cNvPr id="9" name="Text Placeholder 15"/>
          <p:cNvSpPr>
            <a:spLocks noGrp="1"/>
          </p:cNvSpPr>
          <p:nvPr>
            <p:ph type="body" sz="quarter" idx="10"/>
          </p:nvPr>
        </p:nvSpPr>
        <p:spPr>
          <a:xfrm>
            <a:off x="2590800" y="6324600"/>
            <a:ext cx="19812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smtClean="0"/>
              <a:t>Click to edit Master text styles</a:t>
            </a:r>
          </a:p>
        </p:txBody>
      </p:sp>
      <p:sp>
        <p:nvSpPr>
          <p:cNvPr id="10" name="Text Placeholder 19"/>
          <p:cNvSpPr>
            <a:spLocks noGrp="1"/>
          </p:cNvSpPr>
          <p:nvPr>
            <p:ph type="body" sz="quarter" idx="12"/>
          </p:nvPr>
        </p:nvSpPr>
        <p:spPr>
          <a:xfrm>
            <a:off x="4876800" y="6324600"/>
            <a:ext cx="36576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smtClean="0"/>
              <a:t>Click to edit Master text styles</a:t>
            </a:r>
          </a:p>
        </p:txBody>
      </p:sp>
      <p:sp>
        <p:nvSpPr>
          <p:cNvPr id="8" name="Slide Number Placeholder 22"/>
          <p:cNvSpPr>
            <a:spLocks noGrp="1"/>
          </p:cNvSpPr>
          <p:nvPr>
            <p:ph type="sldNum" sz="quarter" idx="13"/>
          </p:nvPr>
        </p:nvSpPr>
        <p:spPr>
          <a:xfrm>
            <a:off x="8534400" y="6324600"/>
            <a:ext cx="304800" cy="304800"/>
          </a:xfrm>
        </p:spPr>
        <p:txBody>
          <a:bodyPr/>
          <a:lstStyle>
            <a:lvl1pPr>
              <a:defRPr sz="1000">
                <a:latin typeface="Verdana" pitchFamily="34" charset="0"/>
              </a:defRPr>
            </a:lvl1pPr>
          </a:lstStyle>
          <a:p>
            <a:fld id="{BAD10C9A-CF10-4262-B797-5B2114107367}" type="slidenum">
              <a:rPr lang="en-US" altLang="lv-LV"/>
              <a:pPr/>
              <a:t>‹#›</a:t>
            </a:fld>
            <a:endParaRPr lang="en-US" altLang="lv-LV"/>
          </a:p>
        </p:txBody>
      </p:sp>
    </p:spTree>
    <p:extLst>
      <p:ext uri="{BB962C8B-B14F-4D97-AF65-F5344CB8AC3E}">
        <p14:creationId xmlns:p14="http://schemas.microsoft.com/office/powerpoint/2010/main" val="41700036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pic>
        <p:nvPicPr>
          <p:cNvPr id="4" name="Picture 7"/>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6621463"/>
            <a:ext cx="9144000"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6"/>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2682875" y="0"/>
            <a:ext cx="3778250" cy="4165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ext Placeholder 17"/>
          <p:cNvSpPr>
            <a:spLocks noGrp="1"/>
          </p:cNvSpPr>
          <p:nvPr>
            <p:ph type="body" sz="quarter" idx="10"/>
          </p:nvPr>
        </p:nvSpPr>
        <p:spPr>
          <a:xfrm>
            <a:off x="685800" y="4724400"/>
            <a:ext cx="7772400" cy="914400"/>
          </a:xfrm>
        </p:spPr>
        <p:txBody>
          <a:bodyPr>
            <a:normAutofit/>
          </a:bodyPr>
          <a:lstStyle>
            <a:lvl1pPr marL="0" indent="0" algn="ctr">
              <a:buNone/>
              <a:defRPr sz="14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smtClean="0"/>
              <a:t>Click to edit Master text styles</a:t>
            </a:r>
          </a:p>
        </p:txBody>
      </p:sp>
      <p:sp>
        <p:nvSpPr>
          <p:cNvPr id="10" name="Text Placeholder 19"/>
          <p:cNvSpPr>
            <a:spLocks noGrp="1"/>
          </p:cNvSpPr>
          <p:nvPr>
            <p:ph type="body" sz="quarter" idx="11"/>
          </p:nvPr>
        </p:nvSpPr>
        <p:spPr>
          <a:xfrm>
            <a:off x="685800" y="5761038"/>
            <a:ext cx="7772400" cy="639762"/>
          </a:xfrm>
        </p:spPr>
        <p:txBody>
          <a:bodyPr>
            <a:normAutofit/>
          </a:bodyPr>
          <a:lstStyle>
            <a:lvl1pPr marL="0" indent="0" algn="ctr">
              <a:buNone/>
              <a:defRPr sz="1400">
                <a:latin typeface="Verdana" panose="020B0604030504040204" pitchFamily="34" charset="0"/>
                <a:ea typeface="Verdana" panose="020B0604030504040204" pitchFamily="34" charset="0"/>
                <a:cs typeface="Verdana" panose="020B0604030504040204" pitchFamily="34" charset="0"/>
              </a:defRPr>
            </a:lvl1pPr>
          </a:lstStyle>
          <a:p>
            <a:pPr lvl="0"/>
            <a:r>
              <a:rPr lang="en-US" smtClean="0"/>
              <a:t>Click to edit Master text styles</a:t>
            </a:r>
          </a:p>
        </p:txBody>
      </p:sp>
    </p:spTree>
    <p:extLst>
      <p:ext uri="{BB962C8B-B14F-4D97-AF65-F5344CB8AC3E}">
        <p14:creationId xmlns:p14="http://schemas.microsoft.com/office/powerpoint/2010/main" val="12447120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12.xml"/><Relationship Id="rId1" Type="http://schemas.openxmlformats.org/officeDocument/2006/relationships/slideLayout" Target="../slideLayouts/slideLayout1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3957" tIns="46979" rIns="93957" bIns="46979" numCol="1" anchor="ctr" anchorCtr="0" compatLnSpc="1">
            <a:prstTxWarp prst="textNoShape">
              <a:avLst/>
            </a:prstTxWarp>
          </a:bodyPr>
          <a:lstStyle/>
          <a:p>
            <a:pPr lvl="0"/>
            <a:r>
              <a:rPr lang="en-US" altLang="lv-LV" dirty="0"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3957" tIns="46979" rIns="93957" bIns="46979" numCol="1" anchor="t" anchorCtr="0" compatLnSpc="1">
            <a:prstTxWarp prst="textNoShape">
              <a:avLst/>
            </a:prstTxWarp>
          </a:bodyPr>
          <a:lstStyle/>
          <a:p>
            <a:pPr lvl="0"/>
            <a:r>
              <a:rPr lang="en-US" altLang="lv-LV" dirty="0" smtClean="0"/>
              <a:t>Click to edit Master text styles</a:t>
            </a:r>
          </a:p>
          <a:p>
            <a:pPr lvl="1"/>
            <a:r>
              <a:rPr lang="en-US" altLang="lv-LV" dirty="0" smtClean="0"/>
              <a:t>Second level</a:t>
            </a:r>
          </a:p>
          <a:p>
            <a:pPr lvl="2"/>
            <a:r>
              <a:rPr lang="en-US" altLang="lv-LV" dirty="0" smtClean="0"/>
              <a:t>Third level</a:t>
            </a:r>
          </a:p>
          <a:p>
            <a:pPr lvl="3"/>
            <a:r>
              <a:rPr lang="en-US" altLang="lv-LV" dirty="0" smtClean="0"/>
              <a:t>Fourth level</a:t>
            </a:r>
          </a:p>
          <a:p>
            <a:pPr lvl="4"/>
            <a:r>
              <a:rPr lang="en-US" altLang="lv-LV" dirty="0"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3957" tIns="46979" rIns="93957" bIns="46979" rtlCol="0" anchor="ctr"/>
          <a:lstStyle>
            <a:lvl1pPr algn="l" defTabSz="939575" eaLnBrk="1" fontAlgn="auto" hangingPunct="1">
              <a:spcBef>
                <a:spcPts val="0"/>
              </a:spcBef>
              <a:spcAft>
                <a:spcPts val="0"/>
              </a:spcAft>
              <a:defRPr sz="1200">
                <a:solidFill>
                  <a:schemeClr val="tx1">
                    <a:tint val="75000"/>
                  </a:schemeClr>
                </a:solidFill>
                <a:latin typeface="Century Gothic" panose="020B0502020202020204" pitchFamily="34" charset="0"/>
                <a:cs typeface="+mn-cs"/>
              </a:defRPr>
            </a:lvl1pPr>
          </a:lstStyle>
          <a:p>
            <a:pPr>
              <a:defRPr/>
            </a:pPr>
            <a:fld id="{2E6944F7-2D72-4EFC-9B6A-D47EA4E7363D}" type="datetime1">
              <a:rPr lang="en-US" smtClean="0"/>
              <a:pPr>
                <a:defRPr/>
              </a:pPr>
              <a:t>2/17/2016</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3957" tIns="46979" rIns="93957" bIns="46979" rtlCol="0" anchor="ctr"/>
          <a:lstStyle>
            <a:lvl1pPr algn="ctr" defTabSz="939575" eaLnBrk="1" fontAlgn="auto" hangingPunct="1">
              <a:spcBef>
                <a:spcPts val="0"/>
              </a:spcBef>
              <a:spcAft>
                <a:spcPts val="0"/>
              </a:spcAft>
              <a:defRPr sz="1200">
                <a:solidFill>
                  <a:schemeClr val="tx1">
                    <a:tint val="75000"/>
                  </a:schemeClr>
                </a:solidFill>
                <a:latin typeface="Century Gothic" panose="020B0502020202020204" pitchFamily="34" charset="0"/>
                <a:cs typeface="+mn-cs"/>
              </a:defRPr>
            </a:lvl1pPr>
          </a:lstStyle>
          <a:p>
            <a:pPr>
              <a:defRPr/>
            </a:pP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3957" tIns="46979" rIns="93957" bIns="46979" numCol="1" anchor="ctr" anchorCtr="0" compatLnSpc="1">
            <a:prstTxWarp prst="textNoShape">
              <a:avLst/>
            </a:prstTxWarp>
          </a:bodyPr>
          <a:lstStyle>
            <a:lvl1pPr algn="r" eaLnBrk="1" hangingPunct="1">
              <a:defRPr sz="1200">
                <a:solidFill>
                  <a:srgbClr val="898989"/>
                </a:solidFill>
                <a:latin typeface="Century Gothic" panose="020B0502020202020204" pitchFamily="34" charset="0"/>
              </a:defRPr>
            </a:lvl1pPr>
          </a:lstStyle>
          <a:p>
            <a:fld id="{6E8EE3D5-FF7F-442D-A15B-0AC5145B21CD}" type="slidenum">
              <a:rPr lang="en-US" altLang="lv-LV" smtClean="0"/>
              <a:pPr/>
              <a:t>‹#›</a:t>
            </a:fld>
            <a:endParaRPr lang="en-US" altLang="lv-LV" dirty="0"/>
          </a:p>
        </p:txBody>
      </p:sp>
    </p:spTree>
  </p:cSld>
  <p:clrMap bg1="lt1" tx1="dk1" bg2="lt2" tx2="dk2" accent1="accent1" accent2="accent2" accent3="accent3" accent4="accent4" accent5="accent5" accent6="accent6" hlink="hlink" folHlink="folHlink"/>
  <p:sldLayoutIdLst>
    <p:sldLayoutId id="2147484202" r:id="rId1"/>
    <p:sldLayoutId id="2147484203" r:id="rId2"/>
    <p:sldLayoutId id="2147484204" r:id="rId3"/>
    <p:sldLayoutId id="2147484205" r:id="rId4"/>
    <p:sldLayoutId id="2147484206" r:id="rId5"/>
    <p:sldLayoutId id="2147484207" r:id="rId6"/>
    <p:sldLayoutId id="2147484208" r:id="rId7"/>
    <p:sldLayoutId id="2147484209" r:id="rId8"/>
    <p:sldLayoutId id="2147484210" r:id="rId9"/>
    <p:sldLayoutId id="2147484217" r:id="rId10"/>
  </p:sldLayoutIdLst>
  <p:timing>
    <p:tnLst>
      <p:par>
        <p:cTn id="1" dur="indefinite" restart="never" nodeType="tmRoot"/>
      </p:par>
    </p:tnLst>
  </p:timing>
  <p:hf hdr="0" ftr="0" dt="0"/>
  <p:txStyles>
    <p:titleStyle>
      <a:lvl1pPr algn="ctr" defTabSz="938213" rtl="0" eaLnBrk="0" fontAlgn="base" hangingPunct="0">
        <a:spcBef>
          <a:spcPct val="0"/>
        </a:spcBef>
        <a:spcAft>
          <a:spcPct val="0"/>
        </a:spcAft>
        <a:defRPr sz="4500" kern="1200">
          <a:solidFill>
            <a:schemeClr val="tx1"/>
          </a:solidFill>
          <a:latin typeface="Century Gothic" panose="020B0502020202020204" pitchFamily="34" charset="0"/>
          <a:ea typeface="+mj-ea"/>
          <a:cs typeface="+mj-cs"/>
        </a:defRPr>
      </a:lvl1pPr>
      <a:lvl2pPr algn="ctr" defTabSz="938213" rtl="0" eaLnBrk="0" fontAlgn="base" hangingPunct="0">
        <a:spcBef>
          <a:spcPct val="0"/>
        </a:spcBef>
        <a:spcAft>
          <a:spcPct val="0"/>
        </a:spcAft>
        <a:defRPr sz="4500">
          <a:solidFill>
            <a:schemeClr val="tx1"/>
          </a:solidFill>
          <a:latin typeface="Times New Roman" pitchFamily="18" charset="0"/>
        </a:defRPr>
      </a:lvl2pPr>
      <a:lvl3pPr algn="ctr" defTabSz="938213" rtl="0" eaLnBrk="0" fontAlgn="base" hangingPunct="0">
        <a:spcBef>
          <a:spcPct val="0"/>
        </a:spcBef>
        <a:spcAft>
          <a:spcPct val="0"/>
        </a:spcAft>
        <a:defRPr sz="4500">
          <a:solidFill>
            <a:schemeClr val="tx1"/>
          </a:solidFill>
          <a:latin typeface="Times New Roman" pitchFamily="18" charset="0"/>
        </a:defRPr>
      </a:lvl3pPr>
      <a:lvl4pPr algn="ctr" defTabSz="938213" rtl="0" eaLnBrk="0" fontAlgn="base" hangingPunct="0">
        <a:spcBef>
          <a:spcPct val="0"/>
        </a:spcBef>
        <a:spcAft>
          <a:spcPct val="0"/>
        </a:spcAft>
        <a:defRPr sz="4500">
          <a:solidFill>
            <a:schemeClr val="tx1"/>
          </a:solidFill>
          <a:latin typeface="Times New Roman" pitchFamily="18" charset="0"/>
        </a:defRPr>
      </a:lvl4pPr>
      <a:lvl5pPr algn="ctr" defTabSz="938213" rtl="0" eaLnBrk="0" fontAlgn="base" hangingPunct="0">
        <a:spcBef>
          <a:spcPct val="0"/>
        </a:spcBef>
        <a:spcAft>
          <a:spcPct val="0"/>
        </a:spcAft>
        <a:defRPr sz="4500">
          <a:solidFill>
            <a:schemeClr val="tx1"/>
          </a:solidFill>
          <a:latin typeface="Times New Roman" pitchFamily="18" charset="0"/>
        </a:defRPr>
      </a:lvl5pPr>
      <a:lvl6pPr marL="457200" algn="ctr" defTabSz="938213" rtl="0" eaLnBrk="1" fontAlgn="base" hangingPunct="1">
        <a:spcBef>
          <a:spcPct val="0"/>
        </a:spcBef>
        <a:spcAft>
          <a:spcPct val="0"/>
        </a:spcAft>
        <a:defRPr sz="4500">
          <a:solidFill>
            <a:schemeClr val="tx1"/>
          </a:solidFill>
          <a:latin typeface="Times New Roman" pitchFamily="18" charset="0"/>
        </a:defRPr>
      </a:lvl6pPr>
      <a:lvl7pPr marL="914400" algn="ctr" defTabSz="938213" rtl="0" eaLnBrk="1" fontAlgn="base" hangingPunct="1">
        <a:spcBef>
          <a:spcPct val="0"/>
        </a:spcBef>
        <a:spcAft>
          <a:spcPct val="0"/>
        </a:spcAft>
        <a:defRPr sz="4500">
          <a:solidFill>
            <a:schemeClr val="tx1"/>
          </a:solidFill>
          <a:latin typeface="Times New Roman" pitchFamily="18" charset="0"/>
        </a:defRPr>
      </a:lvl7pPr>
      <a:lvl8pPr marL="1371600" algn="ctr" defTabSz="938213" rtl="0" eaLnBrk="1" fontAlgn="base" hangingPunct="1">
        <a:spcBef>
          <a:spcPct val="0"/>
        </a:spcBef>
        <a:spcAft>
          <a:spcPct val="0"/>
        </a:spcAft>
        <a:defRPr sz="4500">
          <a:solidFill>
            <a:schemeClr val="tx1"/>
          </a:solidFill>
          <a:latin typeface="Times New Roman" pitchFamily="18" charset="0"/>
        </a:defRPr>
      </a:lvl8pPr>
      <a:lvl9pPr marL="1828800" algn="ctr" defTabSz="938213" rtl="0" eaLnBrk="1" fontAlgn="base" hangingPunct="1">
        <a:spcBef>
          <a:spcPct val="0"/>
        </a:spcBef>
        <a:spcAft>
          <a:spcPct val="0"/>
        </a:spcAft>
        <a:defRPr sz="4500">
          <a:solidFill>
            <a:schemeClr val="tx1"/>
          </a:solidFill>
          <a:latin typeface="Times New Roman" pitchFamily="18" charset="0"/>
        </a:defRPr>
      </a:lvl9pPr>
    </p:titleStyle>
    <p:bodyStyle>
      <a:lvl1pPr marL="350838" indent="-350838" algn="l" defTabSz="938213" rtl="0" eaLnBrk="0" fontAlgn="base" hangingPunct="0">
        <a:spcBef>
          <a:spcPct val="20000"/>
        </a:spcBef>
        <a:spcAft>
          <a:spcPct val="0"/>
        </a:spcAft>
        <a:buFont typeface="Arial" charset="0"/>
        <a:buChar char="•"/>
        <a:defRPr sz="3300" kern="1200">
          <a:solidFill>
            <a:schemeClr val="tx1"/>
          </a:solidFill>
          <a:latin typeface="Century Gothic" panose="020B0502020202020204" pitchFamily="34" charset="0"/>
          <a:ea typeface="+mn-ea"/>
          <a:cs typeface="+mn-cs"/>
        </a:defRPr>
      </a:lvl1pPr>
      <a:lvl2pPr marL="762000" indent="-292100" algn="l" defTabSz="938213" rtl="0" eaLnBrk="0" fontAlgn="base" hangingPunct="0">
        <a:spcBef>
          <a:spcPct val="20000"/>
        </a:spcBef>
        <a:spcAft>
          <a:spcPct val="0"/>
        </a:spcAft>
        <a:buFont typeface="Arial" charset="0"/>
        <a:buChar char="–"/>
        <a:defRPr sz="2900" kern="1200">
          <a:solidFill>
            <a:schemeClr val="tx1"/>
          </a:solidFill>
          <a:latin typeface="Century Gothic" panose="020B0502020202020204" pitchFamily="34" charset="0"/>
          <a:ea typeface="+mn-ea"/>
          <a:cs typeface="+mn-cs"/>
        </a:defRPr>
      </a:lvl2pPr>
      <a:lvl3pPr marL="1173163" indent="-233363" algn="l" defTabSz="938213" rtl="0" eaLnBrk="0" fontAlgn="base" hangingPunct="0">
        <a:spcBef>
          <a:spcPct val="20000"/>
        </a:spcBef>
        <a:spcAft>
          <a:spcPct val="0"/>
        </a:spcAft>
        <a:buFont typeface="Arial" charset="0"/>
        <a:buChar char="•"/>
        <a:defRPr sz="2500" kern="1200">
          <a:solidFill>
            <a:schemeClr val="tx1"/>
          </a:solidFill>
          <a:latin typeface="Century Gothic" panose="020B0502020202020204" pitchFamily="34" charset="0"/>
          <a:ea typeface="+mn-ea"/>
          <a:cs typeface="+mn-cs"/>
        </a:defRPr>
      </a:lvl3pPr>
      <a:lvl4pPr marL="1643063" indent="-233363" algn="l" defTabSz="938213" rtl="0" eaLnBrk="0" fontAlgn="base" hangingPunct="0">
        <a:spcBef>
          <a:spcPct val="20000"/>
        </a:spcBef>
        <a:spcAft>
          <a:spcPct val="0"/>
        </a:spcAft>
        <a:buFont typeface="Arial" charset="0"/>
        <a:buChar char="–"/>
        <a:defRPr sz="1900" kern="1200">
          <a:solidFill>
            <a:schemeClr val="tx1"/>
          </a:solidFill>
          <a:latin typeface="Century Gothic" panose="020B0502020202020204" pitchFamily="34" charset="0"/>
          <a:ea typeface="+mn-ea"/>
          <a:cs typeface="+mn-cs"/>
        </a:defRPr>
      </a:lvl4pPr>
      <a:lvl5pPr marL="2112963" indent="-233363" algn="l" defTabSz="938213" rtl="0" eaLnBrk="0" fontAlgn="base" hangingPunct="0">
        <a:spcBef>
          <a:spcPct val="20000"/>
        </a:spcBef>
        <a:spcAft>
          <a:spcPct val="0"/>
        </a:spcAft>
        <a:buFont typeface="Arial" charset="0"/>
        <a:buChar char="»"/>
        <a:defRPr sz="1900" kern="1200">
          <a:solidFill>
            <a:schemeClr val="tx1"/>
          </a:solidFill>
          <a:latin typeface="Century Gothic" panose="020B0502020202020204" pitchFamily="34" charset="0"/>
          <a:ea typeface="+mn-ea"/>
          <a:cs typeface="+mn-cs"/>
        </a:defRPr>
      </a:lvl5pPr>
      <a:lvl6pPr marL="2583835" indent="-234893" algn="l" defTabSz="939575" rtl="0" eaLnBrk="1" latinLnBrk="0" hangingPunct="1">
        <a:spcBef>
          <a:spcPct val="20000"/>
        </a:spcBef>
        <a:buFont typeface="Arial" pitchFamily="34" charset="0"/>
        <a:buChar char="•"/>
        <a:defRPr sz="1900" kern="1200">
          <a:solidFill>
            <a:schemeClr val="tx1"/>
          </a:solidFill>
          <a:latin typeface="+mn-lt"/>
          <a:ea typeface="+mn-ea"/>
          <a:cs typeface="+mn-cs"/>
        </a:defRPr>
      </a:lvl6pPr>
      <a:lvl7pPr marL="3053622" indent="-234893" algn="l" defTabSz="939575" rtl="0" eaLnBrk="1" latinLnBrk="0" hangingPunct="1">
        <a:spcBef>
          <a:spcPct val="20000"/>
        </a:spcBef>
        <a:buFont typeface="Arial" pitchFamily="34" charset="0"/>
        <a:buChar char="•"/>
        <a:defRPr sz="1900" kern="1200">
          <a:solidFill>
            <a:schemeClr val="tx1"/>
          </a:solidFill>
          <a:latin typeface="+mn-lt"/>
          <a:ea typeface="+mn-ea"/>
          <a:cs typeface="+mn-cs"/>
        </a:defRPr>
      </a:lvl7pPr>
      <a:lvl8pPr marL="3523412" indent="-234893" algn="l" defTabSz="939575" rtl="0" eaLnBrk="1" latinLnBrk="0" hangingPunct="1">
        <a:spcBef>
          <a:spcPct val="20000"/>
        </a:spcBef>
        <a:buFont typeface="Arial" pitchFamily="34" charset="0"/>
        <a:buChar char="•"/>
        <a:defRPr sz="1900" kern="1200">
          <a:solidFill>
            <a:schemeClr val="tx1"/>
          </a:solidFill>
          <a:latin typeface="+mn-lt"/>
          <a:ea typeface="+mn-ea"/>
          <a:cs typeface="+mn-cs"/>
        </a:defRPr>
      </a:lvl8pPr>
      <a:lvl9pPr marL="3993197" indent="-234893" algn="l" defTabSz="939575" rtl="0" eaLnBrk="1" latinLnBrk="0" hangingPunct="1">
        <a:spcBef>
          <a:spcPct val="20000"/>
        </a:spcBef>
        <a:buFont typeface="Arial" pitchFamily="34" charset="0"/>
        <a:buChar char="•"/>
        <a:defRPr sz="1900" kern="1200">
          <a:solidFill>
            <a:schemeClr val="tx1"/>
          </a:solidFill>
          <a:latin typeface="+mn-lt"/>
          <a:ea typeface="+mn-ea"/>
          <a:cs typeface="+mn-cs"/>
        </a:defRPr>
      </a:lvl9pPr>
    </p:bodyStyle>
    <p:otherStyle>
      <a:defPPr>
        <a:defRPr lang="en-US"/>
      </a:defPPr>
      <a:lvl1pPr marL="0" algn="l" defTabSz="939575" rtl="0" eaLnBrk="1" latinLnBrk="0" hangingPunct="1">
        <a:defRPr sz="1700" kern="1200">
          <a:solidFill>
            <a:schemeClr val="tx1"/>
          </a:solidFill>
          <a:latin typeface="+mn-lt"/>
          <a:ea typeface="+mn-ea"/>
          <a:cs typeface="+mn-cs"/>
        </a:defRPr>
      </a:lvl1pPr>
      <a:lvl2pPr marL="469788" algn="l" defTabSz="939575" rtl="0" eaLnBrk="1" latinLnBrk="0" hangingPunct="1">
        <a:defRPr sz="1700" kern="1200">
          <a:solidFill>
            <a:schemeClr val="tx1"/>
          </a:solidFill>
          <a:latin typeface="+mn-lt"/>
          <a:ea typeface="+mn-ea"/>
          <a:cs typeface="+mn-cs"/>
        </a:defRPr>
      </a:lvl2pPr>
      <a:lvl3pPr marL="939575" algn="l" defTabSz="939575" rtl="0" eaLnBrk="1" latinLnBrk="0" hangingPunct="1">
        <a:defRPr sz="1700" kern="1200">
          <a:solidFill>
            <a:schemeClr val="tx1"/>
          </a:solidFill>
          <a:latin typeface="+mn-lt"/>
          <a:ea typeface="+mn-ea"/>
          <a:cs typeface="+mn-cs"/>
        </a:defRPr>
      </a:lvl3pPr>
      <a:lvl4pPr marL="1409365" algn="l" defTabSz="939575" rtl="0" eaLnBrk="1" latinLnBrk="0" hangingPunct="1">
        <a:defRPr sz="1700" kern="1200">
          <a:solidFill>
            <a:schemeClr val="tx1"/>
          </a:solidFill>
          <a:latin typeface="+mn-lt"/>
          <a:ea typeface="+mn-ea"/>
          <a:cs typeface="+mn-cs"/>
        </a:defRPr>
      </a:lvl4pPr>
      <a:lvl5pPr marL="1879152" algn="l" defTabSz="939575" rtl="0" eaLnBrk="1" latinLnBrk="0" hangingPunct="1">
        <a:defRPr sz="1700" kern="1200">
          <a:solidFill>
            <a:schemeClr val="tx1"/>
          </a:solidFill>
          <a:latin typeface="+mn-lt"/>
          <a:ea typeface="+mn-ea"/>
          <a:cs typeface="+mn-cs"/>
        </a:defRPr>
      </a:lvl5pPr>
      <a:lvl6pPr marL="2348940" algn="l" defTabSz="939575" rtl="0" eaLnBrk="1" latinLnBrk="0" hangingPunct="1">
        <a:defRPr sz="1700" kern="1200">
          <a:solidFill>
            <a:schemeClr val="tx1"/>
          </a:solidFill>
          <a:latin typeface="+mn-lt"/>
          <a:ea typeface="+mn-ea"/>
          <a:cs typeface="+mn-cs"/>
        </a:defRPr>
      </a:lvl6pPr>
      <a:lvl7pPr marL="2818729" algn="l" defTabSz="939575" rtl="0" eaLnBrk="1" latinLnBrk="0" hangingPunct="1">
        <a:defRPr sz="1700" kern="1200">
          <a:solidFill>
            <a:schemeClr val="tx1"/>
          </a:solidFill>
          <a:latin typeface="+mn-lt"/>
          <a:ea typeface="+mn-ea"/>
          <a:cs typeface="+mn-cs"/>
        </a:defRPr>
      </a:lvl7pPr>
      <a:lvl8pPr marL="3288515" algn="l" defTabSz="939575" rtl="0" eaLnBrk="1" latinLnBrk="0" hangingPunct="1">
        <a:defRPr sz="1700" kern="1200">
          <a:solidFill>
            <a:schemeClr val="tx1"/>
          </a:solidFill>
          <a:latin typeface="+mn-lt"/>
          <a:ea typeface="+mn-ea"/>
          <a:cs typeface="+mn-cs"/>
        </a:defRPr>
      </a:lvl8pPr>
      <a:lvl9pPr marL="3758305" algn="l" defTabSz="939575" rtl="0" eaLnBrk="1" latinLnBrk="0" hangingPunct="1">
        <a:defRPr sz="17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dirty="0" smtClean="0"/>
              <a:t>Click to edit Master title style</a:t>
            </a:r>
            <a:endParaRPr lang="lv-LV"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lv-LV"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defTabSz="914400" eaLnBrk="1" fontAlgn="auto" hangingPunct="1">
              <a:spcBef>
                <a:spcPts val="0"/>
              </a:spcBef>
              <a:spcAft>
                <a:spcPts val="0"/>
              </a:spcAft>
            </a:pPr>
            <a:fld id="{5BA52DFE-4AF1-43F9-BEFC-C56E8A5F6667}" type="datetime1">
              <a:rPr lang="lv-LV" smtClean="0">
                <a:solidFill>
                  <a:prstClr val="black">
                    <a:tint val="75000"/>
                  </a:prstClr>
                </a:solidFill>
                <a:latin typeface="Franklin Gothic Book"/>
                <a:cs typeface="+mn-cs"/>
              </a:rPr>
              <a:pPr defTabSz="914400" eaLnBrk="1" fontAlgn="auto" hangingPunct="1">
                <a:spcBef>
                  <a:spcPts val="0"/>
                </a:spcBef>
                <a:spcAft>
                  <a:spcPts val="0"/>
                </a:spcAft>
              </a:pPr>
              <a:t>17.02.2016</a:t>
            </a:fld>
            <a:endParaRPr lang="lv-LV">
              <a:solidFill>
                <a:prstClr val="black">
                  <a:tint val="75000"/>
                </a:prstClr>
              </a:solidFill>
              <a:latin typeface="Franklin Gothic Book"/>
              <a:cs typeface="+mn-cs"/>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defTabSz="914400" eaLnBrk="1" fontAlgn="auto" hangingPunct="1">
              <a:spcBef>
                <a:spcPts val="0"/>
              </a:spcBef>
              <a:spcAft>
                <a:spcPts val="0"/>
              </a:spcAft>
            </a:pPr>
            <a:endParaRPr lang="lv-LV">
              <a:solidFill>
                <a:prstClr val="black">
                  <a:tint val="75000"/>
                </a:prstClr>
              </a:solidFill>
              <a:latin typeface="Franklin Gothic Book"/>
              <a:cs typeface="+mn-cs"/>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defTabSz="914400" eaLnBrk="1" fontAlgn="auto" hangingPunct="1">
              <a:spcBef>
                <a:spcPts val="0"/>
              </a:spcBef>
              <a:spcAft>
                <a:spcPts val="0"/>
              </a:spcAft>
            </a:pPr>
            <a:fld id="{952464FB-6FA6-4E80-ACB1-F4B9846AA373}" type="slidenum">
              <a:rPr lang="lv-LV" smtClean="0">
                <a:solidFill>
                  <a:prstClr val="black">
                    <a:tint val="75000"/>
                  </a:prstClr>
                </a:solidFill>
                <a:latin typeface="Franklin Gothic Book"/>
                <a:cs typeface="+mn-cs"/>
              </a:rPr>
              <a:pPr defTabSz="914400" eaLnBrk="1" fontAlgn="auto" hangingPunct="1">
                <a:spcBef>
                  <a:spcPts val="0"/>
                </a:spcBef>
                <a:spcAft>
                  <a:spcPts val="0"/>
                </a:spcAft>
              </a:pPr>
              <a:t>‹#›</a:t>
            </a:fld>
            <a:endParaRPr lang="lv-LV">
              <a:solidFill>
                <a:prstClr val="black">
                  <a:tint val="75000"/>
                </a:prstClr>
              </a:solidFill>
              <a:latin typeface="Franklin Gothic Book"/>
              <a:cs typeface="+mn-cs"/>
            </a:endParaRPr>
          </a:p>
        </p:txBody>
      </p:sp>
    </p:spTree>
    <p:extLst>
      <p:ext uri="{BB962C8B-B14F-4D97-AF65-F5344CB8AC3E}">
        <p14:creationId xmlns:p14="http://schemas.microsoft.com/office/powerpoint/2010/main" val="3980009345"/>
      </p:ext>
    </p:extLst>
  </p:cSld>
  <p:clrMap bg1="lt1" tx1="dk1" bg2="lt2" tx2="dk2" accent1="accent1" accent2="accent2" accent3="accent3" accent4="accent4" accent5="accent5" accent6="accent6" hlink="hlink" folHlink="folHlink"/>
  <p:sldLayoutIdLst>
    <p:sldLayoutId id="2147484219" r:id="rId1"/>
    <p:sldLayoutId id="2147484220" r:id="rId2"/>
  </p:sldLayoutIdLst>
  <p:timing>
    <p:tnLst>
      <p:par>
        <p:cTn id="1" dur="indefinite" restart="never" nodeType="tmRoot"/>
      </p:par>
    </p:tnLst>
  </p:timing>
  <p:hf hdr="0" ftr="0"/>
  <p:txStyles>
    <p:titleStyle>
      <a:lvl1pPr algn="ctr" defTabSz="914400" rtl="0" eaLnBrk="1" latinLnBrk="0" hangingPunct="1">
        <a:spcBef>
          <a:spcPct val="0"/>
        </a:spcBef>
        <a:buNone/>
        <a:defRPr sz="2600" kern="1200">
          <a:solidFill>
            <a:srgbClr val="D39001"/>
          </a:solidFill>
          <a:latin typeface="+mn-lt"/>
          <a:ea typeface="+mj-ea"/>
          <a:cs typeface="+mj-cs"/>
        </a:defRPr>
      </a:lvl1pPr>
    </p:titleStyle>
    <p:bodyStyle>
      <a:lvl1pPr marL="342900" indent="-342900" algn="l" defTabSz="914400" rtl="0" eaLnBrk="1" latinLnBrk="0" hangingPunct="1">
        <a:spcBef>
          <a:spcPct val="20000"/>
        </a:spcBef>
        <a:buFont typeface="Arial" pitchFamily="34" charset="0"/>
        <a:buChar char="•"/>
        <a:defRPr sz="2000" kern="1200">
          <a:solidFill>
            <a:schemeClr val="tx1">
              <a:lumMod val="65000"/>
              <a:lumOff val="35000"/>
            </a:schemeClr>
          </a:solidFill>
          <a:latin typeface="+mn-lt"/>
          <a:ea typeface="+mn-ea"/>
          <a:cs typeface="+mn-cs"/>
        </a:defRPr>
      </a:lvl1pPr>
      <a:lvl2pPr marL="742950" indent="-285750" algn="l" defTabSz="914400" rtl="0" eaLnBrk="1" latinLnBrk="0" hangingPunct="1">
        <a:spcBef>
          <a:spcPct val="20000"/>
        </a:spcBef>
        <a:buFont typeface="Arial" pitchFamily="34" charset="0"/>
        <a:buChar char="–"/>
        <a:defRPr sz="2000" kern="1200">
          <a:solidFill>
            <a:schemeClr val="tx1">
              <a:lumMod val="65000"/>
              <a:lumOff val="35000"/>
            </a:schemeClr>
          </a:solidFill>
          <a:latin typeface="+mn-lt"/>
          <a:ea typeface="+mn-ea"/>
          <a:cs typeface="+mn-cs"/>
        </a:defRPr>
      </a:lvl2pPr>
      <a:lvl3pPr marL="1143000" indent="-228600" algn="l" defTabSz="914400" rtl="0" eaLnBrk="1" latinLnBrk="0" hangingPunct="1">
        <a:spcBef>
          <a:spcPct val="20000"/>
        </a:spcBef>
        <a:buFont typeface="Arial" pitchFamily="34" charset="0"/>
        <a:buChar char="•"/>
        <a:defRPr sz="1800" kern="1200">
          <a:solidFill>
            <a:schemeClr val="tx1">
              <a:lumMod val="65000"/>
              <a:lumOff val="35000"/>
            </a:schemeClr>
          </a:solidFill>
          <a:latin typeface="+mn-lt"/>
          <a:ea typeface="+mn-ea"/>
          <a:cs typeface="+mn-cs"/>
        </a:defRPr>
      </a:lvl3pPr>
      <a:lvl4pPr marL="1600200" indent="-228600" algn="l" defTabSz="914400" rtl="0" eaLnBrk="1" latinLnBrk="0" hangingPunct="1">
        <a:spcBef>
          <a:spcPct val="20000"/>
        </a:spcBef>
        <a:buFont typeface="Arial" pitchFamily="34" charset="0"/>
        <a:buChar char="–"/>
        <a:defRPr sz="1800" kern="1200">
          <a:solidFill>
            <a:schemeClr val="tx1">
              <a:lumMod val="65000"/>
              <a:lumOff val="35000"/>
            </a:schemeClr>
          </a:solidFill>
          <a:latin typeface="+mn-lt"/>
          <a:ea typeface="+mn-ea"/>
          <a:cs typeface="+mn-cs"/>
        </a:defRPr>
      </a:lvl4pPr>
      <a:lvl5pPr marL="2057400" indent="-228600" algn="l" defTabSz="914400" rtl="0" eaLnBrk="1" latinLnBrk="0" hangingPunct="1">
        <a:spcBef>
          <a:spcPct val="20000"/>
        </a:spcBef>
        <a:buFont typeface="Arial" pitchFamily="34" charset="0"/>
        <a:buChar char="»"/>
        <a:defRPr sz="1800" kern="1200">
          <a:solidFill>
            <a:schemeClr val="tx1">
              <a:lumMod val="65000"/>
              <a:lumOff val="35000"/>
            </a:schemeClr>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lv-LV"/>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xfrm>
            <a:off x="751115" y="2696705"/>
            <a:ext cx="7772400" cy="1846210"/>
          </a:xfrm>
        </p:spPr>
        <p:txBody>
          <a:bodyPr>
            <a:normAutofit/>
          </a:bodyPr>
          <a:lstStyle/>
          <a:p>
            <a:pPr>
              <a:defRPr/>
            </a:pPr>
            <a:r>
              <a:rPr lang="lv-LV" altLang="lv-LV" dirty="0" smtClean="0">
                <a:solidFill>
                  <a:srgbClr val="005374"/>
                </a:solidFill>
                <a:latin typeface="Century Gothic" panose="020B0502020202020204" pitchFamily="34" charset="0"/>
              </a:rPr>
              <a:t>Pasākums 3.2.1.1. «Klasteru programma» </a:t>
            </a:r>
            <a:endParaRPr lang="lv-LV" altLang="lv-LV" sz="2700" i="1" dirty="0" smtClean="0"/>
          </a:p>
        </p:txBody>
      </p:sp>
      <p:pic>
        <p:nvPicPr>
          <p:cNvPr id="3" name="Picture 3"/>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127477" y="4870390"/>
            <a:ext cx="5019675" cy="1038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6524842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p:cNvSpPr>
            <a:spLocks noGrp="1"/>
          </p:cNvSpPr>
          <p:nvPr>
            <p:ph type="title"/>
          </p:nvPr>
        </p:nvSpPr>
        <p:spPr>
          <a:xfrm>
            <a:off x="2244436" y="682550"/>
            <a:ext cx="6442364" cy="1036637"/>
          </a:xfrm>
        </p:spPr>
        <p:txBody>
          <a:bodyPr>
            <a:normAutofit/>
          </a:bodyPr>
          <a:lstStyle/>
          <a:p>
            <a:r>
              <a:rPr lang="lv-LV" altLang="lv-LV" dirty="0" smtClean="0">
                <a:solidFill>
                  <a:srgbClr val="005374"/>
                </a:solidFill>
                <a:latin typeface="Century Gothic" panose="020B0502020202020204" pitchFamily="34" charset="0"/>
              </a:rPr>
              <a:t>Klasteru programma</a:t>
            </a:r>
            <a:endParaRPr lang="lv-LV" altLang="lv-LV" dirty="0" smtClean="0">
              <a:solidFill>
                <a:srgbClr val="FF0000"/>
              </a:solidFill>
              <a:latin typeface="Century Gothic" panose="020B0502020202020204" pitchFamily="34" charset="0"/>
            </a:endParaRPr>
          </a:p>
        </p:txBody>
      </p:sp>
      <p:sp>
        <p:nvSpPr>
          <p:cNvPr id="33795" name="Content Placeholder 2"/>
          <p:cNvSpPr>
            <a:spLocks noGrp="1"/>
          </p:cNvSpPr>
          <p:nvPr>
            <p:ph idx="1"/>
          </p:nvPr>
        </p:nvSpPr>
        <p:spPr>
          <a:xfrm>
            <a:off x="1491916" y="1306286"/>
            <a:ext cx="7194884" cy="5052950"/>
          </a:xfrm>
        </p:spPr>
        <p:txBody>
          <a:bodyPr>
            <a:noAutofit/>
          </a:bodyPr>
          <a:lstStyle/>
          <a:p>
            <a:pPr marL="285750" indent="-285750" algn="just">
              <a:lnSpc>
                <a:spcPct val="120000"/>
              </a:lnSpc>
              <a:spcBef>
                <a:spcPts val="600"/>
              </a:spcBef>
              <a:spcAft>
                <a:spcPts val="0"/>
              </a:spcAft>
              <a:buClr>
                <a:srgbClr val="228B9D"/>
              </a:buClr>
              <a:buFont typeface="Wingdings" panose="05000000000000000000" pitchFamily="2" charset="2"/>
              <a:buChar char="Ø"/>
            </a:pPr>
            <a:r>
              <a:rPr lang="lv-LV" sz="1400" b="1" dirty="0">
                <a:solidFill>
                  <a:srgbClr val="005374"/>
                </a:solidFill>
              </a:rPr>
              <a:t>Darbības vērstas uz eksporta un apgrozījuma pieaugumu un vēlama specializācija uz kopīga </a:t>
            </a:r>
            <a:r>
              <a:rPr lang="lv-LV" sz="1400" b="1" dirty="0" smtClean="0">
                <a:solidFill>
                  <a:srgbClr val="005374"/>
                </a:solidFill>
              </a:rPr>
              <a:t>produkta attīstīšanu </a:t>
            </a:r>
            <a:r>
              <a:rPr lang="lv-LV" sz="1400" b="1" dirty="0">
                <a:solidFill>
                  <a:srgbClr val="005374"/>
                </a:solidFill>
              </a:rPr>
              <a:t>vai pievienotās vērtības </a:t>
            </a:r>
            <a:r>
              <a:rPr lang="lv-LV" sz="1400" b="1" dirty="0" smtClean="0">
                <a:solidFill>
                  <a:srgbClr val="005374"/>
                </a:solidFill>
              </a:rPr>
              <a:t>ķēdes attīstību </a:t>
            </a:r>
            <a:r>
              <a:rPr lang="lv-LV" sz="1400" b="1" dirty="0">
                <a:solidFill>
                  <a:srgbClr val="005374"/>
                </a:solidFill>
              </a:rPr>
              <a:t>(starpnozaru sadarbība</a:t>
            </a:r>
            <a:r>
              <a:rPr lang="lv-LV" sz="1400" b="1" dirty="0" smtClean="0">
                <a:solidFill>
                  <a:srgbClr val="005374"/>
                </a:solidFill>
              </a:rPr>
              <a:t>)</a:t>
            </a:r>
            <a:endParaRPr lang="lv-LV" altLang="lv-LV" sz="1400" dirty="0" smtClean="0">
              <a:solidFill>
                <a:srgbClr val="005374"/>
              </a:solidFill>
              <a:latin typeface="Century Gothic" panose="020B0502020202020204" pitchFamily="34" charset="0"/>
            </a:endParaRPr>
          </a:p>
          <a:p>
            <a:pPr marL="285750" indent="-285750" algn="just">
              <a:lnSpc>
                <a:spcPct val="120000"/>
              </a:lnSpc>
              <a:spcBef>
                <a:spcPts val="600"/>
              </a:spcBef>
              <a:spcAft>
                <a:spcPts val="0"/>
              </a:spcAft>
              <a:buClr>
                <a:srgbClr val="228B9D"/>
              </a:buClr>
              <a:buFont typeface="Wingdings" panose="05000000000000000000" pitchFamily="2" charset="2"/>
              <a:buChar char="Ø"/>
            </a:pPr>
            <a:r>
              <a:rPr lang="lv-LV" altLang="lv-LV" sz="1400" dirty="0" smtClean="0">
                <a:solidFill>
                  <a:schemeClr val="tx2"/>
                </a:solidFill>
                <a:latin typeface="Century Gothic" panose="020B0502020202020204" pitchFamily="34" charset="0"/>
              </a:rPr>
              <a:t>ES fondu finansējums: 6,2 milj. EUR </a:t>
            </a:r>
          </a:p>
          <a:p>
            <a:pPr marL="285750" indent="-285750" algn="just">
              <a:lnSpc>
                <a:spcPct val="120000"/>
              </a:lnSpc>
              <a:spcBef>
                <a:spcPts val="600"/>
              </a:spcBef>
              <a:spcAft>
                <a:spcPts val="0"/>
              </a:spcAft>
              <a:buClr>
                <a:srgbClr val="228B9D"/>
              </a:buClr>
              <a:buFont typeface="Wingdings" panose="05000000000000000000" pitchFamily="2" charset="2"/>
              <a:buChar char="Ø"/>
            </a:pPr>
            <a:r>
              <a:rPr lang="lv-LV" altLang="lv-LV" sz="1400" dirty="0" smtClean="0">
                <a:solidFill>
                  <a:schemeClr val="tx2"/>
                </a:solidFill>
                <a:latin typeface="Century Gothic" panose="020B0502020202020204" pitchFamily="34" charset="0"/>
              </a:rPr>
              <a:t>Vienam klasterim </a:t>
            </a:r>
            <a:r>
              <a:rPr lang="lv-LV" altLang="lv-LV" sz="1400" dirty="0">
                <a:solidFill>
                  <a:schemeClr val="tx2"/>
                </a:solidFill>
                <a:latin typeface="Century Gothic" panose="020B0502020202020204" pitchFamily="34" charset="0"/>
              </a:rPr>
              <a:t>pieejamais finansējums: </a:t>
            </a:r>
            <a:r>
              <a:rPr lang="lv-LV" altLang="lv-LV" sz="1400" dirty="0" smtClean="0">
                <a:solidFill>
                  <a:schemeClr val="tx2"/>
                </a:solidFill>
                <a:latin typeface="Century Gothic" panose="020B0502020202020204" pitchFamily="34" charset="0"/>
              </a:rPr>
              <a:t>415 tūkst</a:t>
            </a:r>
            <a:r>
              <a:rPr lang="lv-LV" altLang="lv-LV" sz="1400" dirty="0">
                <a:solidFill>
                  <a:schemeClr val="tx2"/>
                </a:solidFill>
                <a:latin typeface="Century Gothic" panose="020B0502020202020204" pitchFamily="34" charset="0"/>
              </a:rPr>
              <a:t>. </a:t>
            </a:r>
            <a:r>
              <a:rPr lang="lv-LV" altLang="lv-LV" sz="1400" dirty="0" err="1">
                <a:solidFill>
                  <a:schemeClr val="tx2"/>
                </a:solidFill>
                <a:latin typeface="Century Gothic" panose="020B0502020202020204" pitchFamily="34" charset="0"/>
              </a:rPr>
              <a:t>euro</a:t>
            </a:r>
            <a:r>
              <a:rPr lang="lv-LV" altLang="lv-LV" sz="1400" dirty="0">
                <a:solidFill>
                  <a:schemeClr val="tx2"/>
                </a:solidFill>
                <a:latin typeface="Century Gothic" panose="020B0502020202020204" pitchFamily="34" charset="0"/>
              </a:rPr>
              <a:t>, projektu īstenošana ilgst 4 gadus. </a:t>
            </a:r>
            <a:endParaRPr lang="lv-LV" altLang="lv-LV" sz="1400" dirty="0" smtClean="0">
              <a:solidFill>
                <a:schemeClr val="tx2"/>
              </a:solidFill>
              <a:latin typeface="Century Gothic" panose="020B0502020202020204" pitchFamily="34" charset="0"/>
            </a:endParaRPr>
          </a:p>
          <a:p>
            <a:pPr marL="285750" indent="-285750" algn="just">
              <a:lnSpc>
                <a:spcPct val="120000"/>
              </a:lnSpc>
              <a:spcBef>
                <a:spcPts val="600"/>
              </a:spcBef>
              <a:spcAft>
                <a:spcPts val="0"/>
              </a:spcAft>
              <a:buClr>
                <a:srgbClr val="228B9D"/>
              </a:buClr>
              <a:buFont typeface="Wingdings" panose="05000000000000000000" pitchFamily="2" charset="2"/>
              <a:buChar char="Ø"/>
            </a:pPr>
            <a:r>
              <a:rPr lang="lv-LV" altLang="lv-LV" sz="1400" dirty="0" smtClean="0">
                <a:solidFill>
                  <a:schemeClr val="tx2"/>
                </a:solidFill>
                <a:latin typeface="Century Gothic" panose="020B0502020202020204" pitchFamily="34" charset="0"/>
              </a:rPr>
              <a:t>Atbalsta intensitāte: līdz 85%</a:t>
            </a:r>
            <a:endParaRPr lang="lv-LV" altLang="lv-LV" sz="1400" dirty="0">
              <a:solidFill>
                <a:schemeClr val="tx2"/>
              </a:solidFill>
              <a:latin typeface="Century Gothic" panose="020B0502020202020204" pitchFamily="34" charset="0"/>
            </a:endParaRPr>
          </a:p>
          <a:p>
            <a:pPr marL="285750" indent="-285750" algn="just">
              <a:lnSpc>
                <a:spcPct val="120000"/>
              </a:lnSpc>
              <a:spcBef>
                <a:spcPts val="600"/>
              </a:spcBef>
              <a:spcAft>
                <a:spcPts val="0"/>
              </a:spcAft>
              <a:buClr>
                <a:srgbClr val="228B9D"/>
              </a:buClr>
              <a:buFont typeface="Wingdings" panose="05000000000000000000" pitchFamily="2" charset="2"/>
              <a:buChar char="Ø"/>
            </a:pPr>
            <a:r>
              <a:rPr lang="lv-LV" sz="1400" dirty="0" smtClean="0">
                <a:solidFill>
                  <a:srgbClr val="005374"/>
                </a:solidFill>
                <a:latin typeface="Century Gothic" panose="020B0502020202020204" pitchFamily="34" charset="0"/>
              </a:rPr>
              <a:t>Nosacījumi klasteriem:</a:t>
            </a:r>
          </a:p>
          <a:p>
            <a:pPr marL="1047750" lvl="1" indent="-285750" algn="just">
              <a:lnSpc>
                <a:spcPct val="120000"/>
              </a:lnSpc>
              <a:spcBef>
                <a:spcPts val="600"/>
              </a:spcBef>
              <a:spcAft>
                <a:spcPts val="0"/>
              </a:spcAft>
              <a:buClr>
                <a:srgbClr val="228B9D"/>
              </a:buClr>
              <a:buFont typeface="Wingdings" panose="05000000000000000000" pitchFamily="2" charset="2"/>
              <a:buChar char="Ø"/>
            </a:pPr>
            <a:r>
              <a:rPr lang="lv-LV" sz="1400" dirty="0" smtClean="0">
                <a:solidFill>
                  <a:srgbClr val="005374"/>
                </a:solidFill>
                <a:latin typeface="Century Gothic" panose="020B0502020202020204" pitchFamily="34" charset="0"/>
              </a:rPr>
              <a:t>Apvieno </a:t>
            </a:r>
            <a:r>
              <a:rPr lang="lv-LV" sz="1400" dirty="0">
                <a:solidFill>
                  <a:srgbClr val="005374"/>
                </a:solidFill>
                <a:latin typeface="Century Gothic" panose="020B0502020202020204" pitchFamily="34" charset="0"/>
              </a:rPr>
              <a:t>ne mazāk kā 20 </a:t>
            </a:r>
            <a:r>
              <a:rPr lang="lv-LV" sz="1400" dirty="0" smtClean="0">
                <a:solidFill>
                  <a:srgbClr val="005374"/>
                </a:solidFill>
                <a:latin typeface="Century Gothic" panose="020B0502020202020204" pitchFamily="34" charset="0"/>
              </a:rPr>
              <a:t>(un gada laikā palielina skaitu līdz 30</a:t>
            </a:r>
            <a:r>
              <a:rPr lang="lv-LV" sz="1400" dirty="0">
                <a:solidFill>
                  <a:srgbClr val="005374"/>
                </a:solidFill>
                <a:latin typeface="Century Gothic" panose="020B0502020202020204" pitchFamily="34" charset="0"/>
              </a:rPr>
              <a:t>) MVK, dalībnieku apgrozījums vismaz </a:t>
            </a:r>
            <a:r>
              <a:rPr lang="lv-LV" sz="1400" dirty="0" smtClean="0">
                <a:solidFill>
                  <a:srgbClr val="005374"/>
                </a:solidFill>
                <a:latin typeface="Century Gothic" panose="020B0502020202020204" pitchFamily="34" charset="0"/>
              </a:rPr>
              <a:t>10 milj</a:t>
            </a:r>
            <a:r>
              <a:rPr lang="lv-LV" sz="1400" dirty="0">
                <a:solidFill>
                  <a:srgbClr val="005374"/>
                </a:solidFill>
                <a:latin typeface="Century Gothic" panose="020B0502020202020204" pitchFamily="34" charset="0"/>
              </a:rPr>
              <a:t>. EUR un eksporta apjoms vismaz </a:t>
            </a:r>
            <a:r>
              <a:rPr lang="lv-LV" sz="1400" dirty="0" smtClean="0">
                <a:solidFill>
                  <a:srgbClr val="005374"/>
                </a:solidFill>
                <a:latin typeface="Century Gothic" panose="020B0502020202020204" pitchFamily="34" charset="0"/>
              </a:rPr>
              <a:t>2 milj</a:t>
            </a:r>
            <a:r>
              <a:rPr lang="lv-LV" sz="1400" dirty="0">
                <a:solidFill>
                  <a:srgbClr val="005374"/>
                </a:solidFill>
                <a:latin typeface="Century Gothic" panose="020B0502020202020204" pitchFamily="34" charset="0"/>
              </a:rPr>
              <a:t>. </a:t>
            </a:r>
            <a:r>
              <a:rPr lang="lv-LV" sz="1400" dirty="0" smtClean="0">
                <a:solidFill>
                  <a:srgbClr val="005374"/>
                </a:solidFill>
                <a:latin typeface="Century Gothic" panose="020B0502020202020204" pitchFamily="34" charset="0"/>
              </a:rPr>
              <a:t>EUR;</a:t>
            </a:r>
          </a:p>
          <a:p>
            <a:pPr marL="1047750" lvl="1" indent="-285750" algn="just">
              <a:lnSpc>
                <a:spcPct val="120000"/>
              </a:lnSpc>
              <a:spcBef>
                <a:spcPts val="600"/>
              </a:spcBef>
              <a:spcAft>
                <a:spcPts val="0"/>
              </a:spcAft>
              <a:buClr>
                <a:srgbClr val="228B9D"/>
              </a:buClr>
              <a:buFont typeface="Wingdings" panose="05000000000000000000" pitchFamily="2" charset="2"/>
              <a:buChar char="Ø"/>
            </a:pPr>
            <a:r>
              <a:rPr lang="lv-LV" sz="1400" dirty="0">
                <a:solidFill>
                  <a:srgbClr val="005374"/>
                </a:solidFill>
                <a:latin typeface="Century Gothic" panose="020B0502020202020204" pitchFamily="34" charset="0"/>
              </a:rPr>
              <a:t>Vismaz 2 izglītības iestādes, zinātniskās institūcijas vai pētniecības organizācijas</a:t>
            </a:r>
          </a:p>
          <a:p>
            <a:pPr marL="285750" indent="-285750" algn="just">
              <a:lnSpc>
                <a:spcPct val="120000"/>
              </a:lnSpc>
              <a:spcBef>
                <a:spcPts val="600"/>
              </a:spcBef>
              <a:spcAft>
                <a:spcPts val="0"/>
              </a:spcAft>
              <a:buClr>
                <a:srgbClr val="228B9D"/>
              </a:buClr>
              <a:buFont typeface="Wingdings" panose="05000000000000000000" pitchFamily="2" charset="2"/>
              <a:buChar char="Ø"/>
            </a:pPr>
            <a:r>
              <a:rPr lang="lv-LV" sz="1400" dirty="0" smtClean="0">
                <a:solidFill>
                  <a:srgbClr val="005374"/>
                </a:solidFill>
                <a:latin typeface="Century Gothic" panose="020B0502020202020204" pitchFamily="34" charset="0"/>
              </a:rPr>
              <a:t>Atbalstāmās darbības: Starptautiskās sadarbības, klasteru atpazīstamības, sadarbības ar izglītības iestādēm veicināšana, apmācības, zināšanu pārneses sekmēšanas u.c. pasākumi</a:t>
            </a:r>
            <a:endParaRPr lang="lv-LV" sz="1400" dirty="0">
              <a:solidFill>
                <a:srgbClr val="005374"/>
              </a:solidFill>
              <a:latin typeface="Century Gothic" panose="020B0502020202020204" pitchFamily="34" charset="0"/>
            </a:endParaRPr>
          </a:p>
          <a:p>
            <a:pPr marL="285750" indent="-285750" algn="just">
              <a:lnSpc>
                <a:spcPct val="120000"/>
              </a:lnSpc>
              <a:spcBef>
                <a:spcPts val="600"/>
              </a:spcBef>
              <a:spcAft>
                <a:spcPts val="0"/>
              </a:spcAft>
              <a:buClr>
                <a:srgbClr val="228B9D"/>
              </a:buClr>
              <a:buFont typeface="Wingdings" panose="05000000000000000000" pitchFamily="2" charset="2"/>
              <a:buChar char="Ø"/>
            </a:pPr>
            <a:endParaRPr lang="lv-LV" sz="1400" dirty="0">
              <a:solidFill>
                <a:srgbClr val="005374"/>
              </a:solidFill>
              <a:latin typeface="Century Gothic" panose="020B0502020202020204" pitchFamily="34" charset="0"/>
            </a:endParaRPr>
          </a:p>
          <a:p>
            <a:pPr marL="285750" indent="-285750" algn="just">
              <a:lnSpc>
                <a:spcPct val="120000"/>
              </a:lnSpc>
              <a:spcBef>
                <a:spcPts val="600"/>
              </a:spcBef>
              <a:spcAft>
                <a:spcPts val="0"/>
              </a:spcAft>
              <a:buClr>
                <a:srgbClr val="228B9D"/>
              </a:buClr>
              <a:buFont typeface="Wingdings" panose="05000000000000000000" pitchFamily="2" charset="2"/>
              <a:buChar char="Ø"/>
            </a:pPr>
            <a:endParaRPr lang="lv-LV" altLang="lv-LV" sz="1400" dirty="0" smtClean="0">
              <a:solidFill>
                <a:schemeClr val="tx2"/>
              </a:solidFill>
              <a:latin typeface="Century Gothic" panose="020B0502020202020204" pitchFamily="34" charset="0"/>
            </a:endParaRPr>
          </a:p>
        </p:txBody>
      </p:sp>
    </p:spTree>
    <p:extLst>
      <p:ext uri="{BB962C8B-B14F-4D97-AF65-F5344CB8AC3E}">
        <p14:creationId xmlns:p14="http://schemas.microsoft.com/office/powerpoint/2010/main" val="24429757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p:cNvSpPr>
            <a:spLocks noGrp="1"/>
          </p:cNvSpPr>
          <p:nvPr>
            <p:ph type="title"/>
          </p:nvPr>
        </p:nvSpPr>
        <p:spPr>
          <a:xfrm>
            <a:off x="2244436" y="682550"/>
            <a:ext cx="6442364" cy="1036637"/>
          </a:xfrm>
        </p:spPr>
        <p:txBody>
          <a:bodyPr>
            <a:normAutofit/>
          </a:bodyPr>
          <a:lstStyle/>
          <a:p>
            <a:r>
              <a:rPr lang="lv-LV" altLang="lv-LV" dirty="0">
                <a:solidFill>
                  <a:srgbClr val="005374"/>
                </a:solidFill>
                <a:latin typeface="Century Gothic" panose="020B0502020202020204" pitchFamily="34" charset="0"/>
              </a:rPr>
              <a:t>Kvalitātes</a:t>
            </a:r>
            <a:r>
              <a:rPr lang="lv-LV" altLang="lv-LV" dirty="0" smtClean="0">
                <a:solidFill>
                  <a:srgbClr val="FF0000"/>
                </a:solidFill>
                <a:latin typeface="Century Gothic" panose="020B0502020202020204" pitchFamily="34" charset="0"/>
              </a:rPr>
              <a:t> </a:t>
            </a:r>
            <a:r>
              <a:rPr lang="lv-LV" altLang="lv-LV" dirty="0">
                <a:solidFill>
                  <a:srgbClr val="005374"/>
                </a:solidFill>
                <a:latin typeface="Century Gothic" panose="020B0502020202020204" pitchFamily="34" charset="0"/>
              </a:rPr>
              <a:t>kritēriji</a:t>
            </a:r>
          </a:p>
        </p:txBody>
      </p:sp>
      <p:sp>
        <p:nvSpPr>
          <p:cNvPr id="33795" name="Content Placeholder 2"/>
          <p:cNvSpPr>
            <a:spLocks noGrp="1"/>
          </p:cNvSpPr>
          <p:nvPr>
            <p:ph idx="1"/>
          </p:nvPr>
        </p:nvSpPr>
        <p:spPr>
          <a:xfrm>
            <a:off x="637953" y="1306286"/>
            <a:ext cx="8048847" cy="5052950"/>
          </a:xfrm>
        </p:spPr>
        <p:txBody>
          <a:bodyPr>
            <a:noAutofit/>
          </a:bodyPr>
          <a:lstStyle/>
          <a:p>
            <a:pPr marL="285750" indent="-285750" algn="just">
              <a:lnSpc>
                <a:spcPct val="120000"/>
              </a:lnSpc>
              <a:spcBef>
                <a:spcPts val="600"/>
              </a:spcBef>
              <a:spcAft>
                <a:spcPts val="0"/>
              </a:spcAft>
              <a:buClr>
                <a:srgbClr val="228B9D"/>
              </a:buClr>
              <a:buFont typeface="Wingdings" panose="05000000000000000000" pitchFamily="2" charset="2"/>
              <a:buChar char="Ø"/>
            </a:pPr>
            <a:r>
              <a:rPr lang="lv-LV" sz="1200" dirty="0">
                <a:solidFill>
                  <a:srgbClr val="005374"/>
                </a:solidFill>
                <a:latin typeface="Century Gothic" panose="020B0502020202020204" pitchFamily="34" charset="0"/>
              </a:rPr>
              <a:t>Klastera darbības </a:t>
            </a:r>
            <a:r>
              <a:rPr lang="lv-LV" sz="1200" dirty="0" smtClean="0">
                <a:solidFill>
                  <a:srgbClr val="005374"/>
                </a:solidFill>
                <a:latin typeface="Century Gothic" panose="020B0502020202020204" pitchFamily="34" charset="0"/>
              </a:rPr>
              <a:t>nozare: </a:t>
            </a:r>
          </a:p>
          <a:p>
            <a:pPr marL="285750" indent="-285750" algn="just">
              <a:lnSpc>
                <a:spcPct val="120000"/>
              </a:lnSpc>
              <a:spcBef>
                <a:spcPts val="600"/>
              </a:spcBef>
              <a:spcAft>
                <a:spcPts val="0"/>
              </a:spcAft>
              <a:buClr>
                <a:srgbClr val="228B9D"/>
              </a:buClr>
              <a:buFont typeface="Wingdings" panose="05000000000000000000" pitchFamily="2" charset="2"/>
              <a:buChar char="Ø"/>
            </a:pPr>
            <a:r>
              <a:rPr lang="lv-LV" sz="1200" dirty="0" smtClean="0">
                <a:solidFill>
                  <a:srgbClr val="005374"/>
                </a:solidFill>
                <a:latin typeface="Century Gothic" panose="020B0502020202020204" pitchFamily="34" charset="0"/>
              </a:rPr>
              <a:t>Papildus punkti, ja projekta </a:t>
            </a:r>
            <a:r>
              <a:rPr lang="lv-LV" sz="1200" dirty="0">
                <a:solidFill>
                  <a:srgbClr val="005374"/>
                </a:solidFill>
                <a:latin typeface="Century Gothic" panose="020B0502020202020204" pitchFamily="34" charset="0"/>
              </a:rPr>
              <a:t>iesniedzējs ir </a:t>
            </a:r>
            <a:r>
              <a:rPr lang="lv-LV" sz="1200" b="1" dirty="0" smtClean="0">
                <a:solidFill>
                  <a:srgbClr val="005374"/>
                </a:solidFill>
                <a:latin typeface="Century Gothic" panose="020B0502020202020204" pitchFamily="34" charset="0"/>
              </a:rPr>
              <a:t>biedrība/nodibinājums</a:t>
            </a:r>
            <a:r>
              <a:rPr lang="lv-LV" sz="1200" dirty="0" smtClean="0">
                <a:solidFill>
                  <a:srgbClr val="005374"/>
                </a:solidFill>
                <a:latin typeface="Century Gothic" panose="020B0502020202020204" pitchFamily="34" charset="0"/>
              </a:rPr>
              <a:t>, </a:t>
            </a:r>
            <a:r>
              <a:rPr lang="lv-LV" sz="1200" dirty="0">
                <a:solidFill>
                  <a:srgbClr val="005374"/>
                </a:solidFill>
                <a:latin typeface="Century Gothic" panose="020B0502020202020204" pitchFamily="34" charset="0"/>
              </a:rPr>
              <a:t>kura reģistrēta </a:t>
            </a:r>
            <a:r>
              <a:rPr lang="lv-LV" sz="1200" b="1" dirty="0" smtClean="0">
                <a:solidFill>
                  <a:srgbClr val="005374"/>
                </a:solidFill>
                <a:latin typeface="Century Gothic" panose="020B0502020202020204" pitchFamily="34" charset="0"/>
              </a:rPr>
              <a:t>vismaz </a:t>
            </a:r>
            <a:r>
              <a:rPr lang="lv-LV" sz="1200" b="1" dirty="0">
                <a:solidFill>
                  <a:srgbClr val="005374"/>
                </a:solidFill>
                <a:latin typeface="Century Gothic" panose="020B0502020202020204" pitchFamily="34" charset="0"/>
              </a:rPr>
              <a:t>trīs </a:t>
            </a:r>
            <a:r>
              <a:rPr lang="lv-LV" sz="1200" b="1" dirty="0" smtClean="0">
                <a:solidFill>
                  <a:srgbClr val="005374"/>
                </a:solidFill>
                <a:latin typeface="Century Gothic" panose="020B0502020202020204" pitchFamily="34" charset="0"/>
              </a:rPr>
              <a:t>gadus</a:t>
            </a:r>
            <a:r>
              <a:rPr lang="lv-LV" sz="1200" dirty="0" smtClean="0">
                <a:solidFill>
                  <a:srgbClr val="005374"/>
                </a:solidFill>
                <a:latin typeface="Century Gothic" panose="020B0502020202020204" pitchFamily="34" charset="0"/>
              </a:rPr>
              <a:t>, </a:t>
            </a:r>
            <a:r>
              <a:rPr lang="lv-LV" sz="1200" dirty="0">
                <a:solidFill>
                  <a:srgbClr val="005374"/>
                </a:solidFill>
                <a:latin typeface="Century Gothic" panose="020B0502020202020204" pitchFamily="34" charset="0"/>
              </a:rPr>
              <a:t>un kopējais </a:t>
            </a:r>
            <a:r>
              <a:rPr lang="lv-LV" sz="1200" dirty="0" smtClean="0">
                <a:solidFill>
                  <a:srgbClr val="005374"/>
                </a:solidFill>
                <a:latin typeface="Century Gothic" panose="020B0502020202020204" pitchFamily="34" charset="0"/>
              </a:rPr>
              <a:t>projekta iesniedzēja Latvijā </a:t>
            </a:r>
            <a:r>
              <a:rPr lang="lv-LV" sz="1200" dirty="0">
                <a:solidFill>
                  <a:srgbClr val="005374"/>
                </a:solidFill>
                <a:latin typeface="Century Gothic" panose="020B0502020202020204" pitchFamily="34" charset="0"/>
              </a:rPr>
              <a:t>reģistrēto biedru (komersantu) </a:t>
            </a:r>
            <a:r>
              <a:rPr lang="lv-LV" sz="1200" b="1" dirty="0">
                <a:solidFill>
                  <a:srgbClr val="005374"/>
                </a:solidFill>
                <a:latin typeface="Century Gothic" panose="020B0502020202020204" pitchFamily="34" charset="0"/>
              </a:rPr>
              <a:t>apgrozījums </a:t>
            </a:r>
            <a:r>
              <a:rPr lang="lv-LV" sz="1200" dirty="0">
                <a:solidFill>
                  <a:srgbClr val="005374"/>
                </a:solidFill>
                <a:latin typeface="Century Gothic" panose="020B0502020202020204" pitchFamily="34" charset="0"/>
              </a:rPr>
              <a:t>pēdējā noslēgtā pārskata gadā </a:t>
            </a:r>
            <a:r>
              <a:rPr lang="lv-LV" sz="1200" b="1" dirty="0">
                <a:solidFill>
                  <a:srgbClr val="005374"/>
                </a:solidFill>
                <a:latin typeface="Century Gothic" panose="020B0502020202020204" pitchFamily="34" charset="0"/>
              </a:rPr>
              <a:t>pārsniedz 100 miljonus </a:t>
            </a:r>
            <a:r>
              <a:rPr lang="lv-LV" sz="1200" b="1" dirty="0" err="1" smtClean="0">
                <a:solidFill>
                  <a:srgbClr val="005374"/>
                </a:solidFill>
                <a:latin typeface="Century Gothic" panose="020B0502020202020204" pitchFamily="34" charset="0"/>
              </a:rPr>
              <a:t>euro</a:t>
            </a:r>
            <a:r>
              <a:rPr lang="lv-LV" sz="1200" dirty="0" smtClean="0">
                <a:solidFill>
                  <a:srgbClr val="005374"/>
                </a:solidFill>
                <a:latin typeface="Century Gothic" panose="020B0502020202020204" pitchFamily="34" charset="0"/>
              </a:rPr>
              <a:t>. Projekta iesniedzējs </a:t>
            </a:r>
            <a:r>
              <a:rPr lang="lv-LV" sz="1200" b="1" dirty="0" smtClean="0">
                <a:solidFill>
                  <a:srgbClr val="005374"/>
                </a:solidFill>
                <a:latin typeface="Century Gothic" panose="020B0502020202020204" pitchFamily="34" charset="0"/>
              </a:rPr>
              <a:t>pārstāv </a:t>
            </a:r>
            <a:r>
              <a:rPr lang="lv-LV" sz="1200" b="1" dirty="0">
                <a:solidFill>
                  <a:srgbClr val="005374"/>
                </a:solidFill>
                <a:latin typeface="Century Gothic" panose="020B0502020202020204" pitchFamily="34" charset="0"/>
              </a:rPr>
              <a:t>nozares komersantus </a:t>
            </a:r>
            <a:r>
              <a:rPr lang="lv-LV" sz="1200" dirty="0">
                <a:solidFill>
                  <a:srgbClr val="005374"/>
                </a:solidFill>
                <a:latin typeface="Century Gothic" panose="020B0502020202020204" pitchFamily="34" charset="0"/>
              </a:rPr>
              <a:t>(vairāk nekā 50 % no projekta iesniedzēja biedriem darbojas vienā no zemāk minētajām nozarēm) un </a:t>
            </a:r>
            <a:r>
              <a:rPr lang="lv-LV" sz="1200" b="1" dirty="0">
                <a:solidFill>
                  <a:srgbClr val="005374"/>
                </a:solidFill>
                <a:latin typeface="Century Gothic" panose="020B0502020202020204" pitchFamily="34" charset="0"/>
              </a:rPr>
              <a:t>īsteno klastera projektu </a:t>
            </a:r>
            <a:r>
              <a:rPr lang="lv-LV" sz="1200" dirty="0">
                <a:solidFill>
                  <a:srgbClr val="005374"/>
                </a:solidFill>
                <a:latin typeface="Century Gothic" panose="020B0502020202020204" pitchFamily="34" charset="0"/>
              </a:rPr>
              <a:t>vienā no zemāk minētajām nozarēm: </a:t>
            </a:r>
          </a:p>
          <a:p>
            <a:pPr lvl="1" indent="0" algn="just">
              <a:spcBef>
                <a:spcPts val="600"/>
              </a:spcBef>
              <a:spcAft>
                <a:spcPts val="0"/>
              </a:spcAft>
              <a:buClr>
                <a:srgbClr val="228B9D"/>
              </a:buClr>
              <a:buNone/>
            </a:pPr>
            <a:r>
              <a:rPr lang="lv-LV" sz="1200" dirty="0">
                <a:solidFill>
                  <a:srgbClr val="005374"/>
                </a:solidFill>
                <a:latin typeface="Century Gothic" panose="020B0502020202020204" pitchFamily="34" charset="0"/>
              </a:rPr>
              <a:t>-	</a:t>
            </a:r>
            <a:r>
              <a:rPr lang="lv-LV" sz="1100" dirty="0">
                <a:solidFill>
                  <a:srgbClr val="005374"/>
                </a:solidFill>
                <a:latin typeface="Century Gothic" panose="020B0502020202020204" pitchFamily="34" charset="0"/>
              </a:rPr>
              <a:t>kokapstrāde;</a:t>
            </a:r>
          </a:p>
          <a:p>
            <a:pPr lvl="1" indent="0" algn="just">
              <a:spcBef>
                <a:spcPts val="600"/>
              </a:spcBef>
              <a:spcAft>
                <a:spcPts val="0"/>
              </a:spcAft>
              <a:buClr>
                <a:srgbClr val="228B9D"/>
              </a:buClr>
              <a:buNone/>
            </a:pPr>
            <a:r>
              <a:rPr lang="lv-LV" sz="1100" dirty="0">
                <a:solidFill>
                  <a:srgbClr val="005374"/>
                </a:solidFill>
                <a:latin typeface="Century Gothic" panose="020B0502020202020204" pitchFamily="34" charset="0"/>
              </a:rPr>
              <a:t>-	mašīnbūve un metālapstrāde;</a:t>
            </a:r>
          </a:p>
          <a:p>
            <a:pPr lvl="1" indent="0" algn="just">
              <a:spcBef>
                <a:spcPts val="600"/>
              </a:spcBef>
              <a:spcAft>
                <a:spcPts val="0"/>
              </a:spcAft>
              <a:buClr>
                <a:srgbClr val="228B9D"/>
              </a:buClr>
              <a:buNone/>
            </a:pPr>
            <a:r>
              <a:rPr lang="lv-LV" sz="1100" dirty="0">
                <a:solidFill>
                  <a:srgbClr val="005374"/>
                </a:solidFill>
                <a:latin typeface="Century Gothic" panose="020B0502020202020204" pitchFamily="34" charset="0"/>
              </a:rPr>
              <a:t>-	elektrisko un optisko iekārtu ražošana;</a:t>
            </a:r>
          </a:p>
          <a:p>
            <a:pPr lvl="1" indent="0" algn="just">
              <a:spcBef>
                <a:spcPts val="600"/>
              </a:spcBef>
              <a:spcAft>
                <a:spcPts val="0"/>
              </a:spcAft>
              <a:buClr>
                <a:srgbClr val="228B9D"/>
              </a:buClr>
              <a:buNone/>
            </a:pPr>
            <a:r>
              <a:rPr lang="lv-LV" sz="1100" dirty="0">
                <a:solidFill>
                  <a:srgbClr val="005374"/>
                </a:solidFill>
                <a:latin typeface="Century Gothic" panose="020B0502020202020204" pitchFamily="34" charset="0"/>
              </a:rPr>
              <a:t>-	ķīmiskā rūpniecība;</a:t>
            </a:r>
          </a:p>
          <a:p>
            <a:pPr lvl="1" indent="0" algn="just">
              <a:spcBef>
                <a:spcPts val="600"/>
              </a:spcBef>
              <a:spcAft>
                <a:spcPts val="0"/>
              </a:spcAft>
              <a:buClr>
                <a:srgbClr val="228B9D"/>
              </a:buClr>
              <a:buNone/>
            </a:pPr>
            <a:r>
              <a:rPr lang="lv-LV" sz="1100" dirty="0">
                <a:solidFill>
                  <a:srgbClr val="005374"/>
                </a:solidFill>
                <a:latin typeface="Century Gothic" panose="020B0502020202020204" pitchFamily="34" charset="0"/>
              </a:rPr>
              <a:t>-	nemetālisko minerālu ražošana; </a:t>
            </a:r>
          </a:p>
          <a:p>
            <a:pPr lvl="1" indent="0" algn="just">
              <a:spcBef>
                <a:spcPts val="600"/>
              </a:spcBef>
              <a:spcAft>
                <a:spcPts val="0"/>
              </a:spcAft>
              <a:buClr>
                <a:srgbClr val="228B9D"/>
              </a:buClr>
              <a:buNone/>
            </a:pPr>
            <a:r>
              <a:rPr lang="lv-LV" sz="1100" dirty="0">
                <a:solidFill>
                  <a:srgbClr val="005374"/>
                </a:solidFill>
                <a:latin typeface="Century Gothic" panose="020B0502020202020204" pitchFamily="34" charset="0"/>
              </a:rPr>
              <a:t>-	pārtikas un dzērienu ražošana;</a:t>
            </a:r>
          </a:p>
          <a:p>
            <a:pPr lvl="1" indent="0" algn="just">
              <a:spcBef>
                <a:spcPts val="600"/>
              </a:spcBef>
              <a:spcAft>
                <a:spcPts val="0"/>
              </a:spcAft>
              <a:buClr>
                <a:srgbClr val="228B9D"/>
              </a:buClr>
              <a:buNone/>
            </a:pPr>
            <a:r>
              <a:rPr lang="lv-LV" sz="1100" dirty="0">
                <a:solidFill>
                  <a:srgbClr val="005374"/>
                </a:solidFill>
                <a:latin typeface="Century Gothic" panose="020B0502020202020204" pitchFamily="34" charset="0"/>
              </a:rPr>
              <a:t>-	vieglā rūpniecība;</a:t>
            </a:r>
          </a:p>
          <a:p>
            <a:pPr lvl="1" indent="0" algn="just">
              <a:spcBef>
                <a:spcPts val="600"/>
              </a:spcBef>
              <a:spcAft>
                <a:spcPts val="0"/>
              </a:spcAft>
              <a:buClr>
                <a:srgbClr val="228B9D"/>
              </a:buClr>
              <a:buNone/>
            </a:pPr>
            <a:r>
              <a:rPr lang="lv-LV" sz="1100" dirty="0">
                <a:solidFill>
                  <a:srgbClr val="005374"/>
                </a:solidFill>
                <a:latin typeface="Century Gothic" panose="020B0502020202020204" pitchFamily="34" charset="0"/>
              </a:rPr>
              <a:t>-	papīra ražošana un poligrāfija; </a:t>
            </a:r>
          </a:p>
          <a:p>
            <a:pPr lvl="1" indent="0" algn="just">
              <a:spcBef>
                <a:spcPts val="600"/>
              </a:spcBef>
              <a:spcAft>
                <a:spcPts val="0"/>
              </a:spcAft>
              <a:buClr>
                <a:srgbClr val="228B9D"/>
              </a:buClr>
              <a:buNone/>
            </a:pPr>
            <a:r>
              <a:rPr lang="lv-LV" sz="1100" dirty="0">
                <a:solidFill>
                  <a:srgbClr val="005374"/>
                </a:solidFill>
                <a:latin typeface="Century Gothic" panose="020B0502020202020204" pitchFamily="34" charset="0"/>
              </a:rPr>
              <a:t>-	informācijas un komunikācijas tehnoloģiju nozare; </a:t>
            </a:r>
          </a:p>
          <a:p>
            <a:pPr lvl="1" indent="0" algn="just">
              <a:spcBef>
                <a:spcPts val="600"/>
              </a:spcBef>
              <a:spcAft>
                <a:spcPts val="0"/>
              </a:spcAft>
              <a:buClr>
                <a:srgbClr val="228B9D"/>
              </a:buClr>
              <a:buNone/>
            </a:pPr>
            <a:r>
              <a:rPr lang="lv-LV" sz="1100" dirty="0">
                <a:solidFill>
                  <a:srgbClr val="005374"/>
                </a:solidFill>
                <a:latin typeface="Century Gothic" panose="020B0502020202020204" pitchFamily="34" charset="0"/>
              </a:rPr>
              <a:t>-	izmitināšanas un ēdināšanas pakalpojumi; </a:t>
            </a:r>
          </a:p>
          <a:p>
            <a:pPr marL="933450" lvl="1" indent="-171450" algn="just">
              <a:spcBef>
                <a:spcPts val="600"/>
              </a:spcBef>
              <a:spcAft>
                <a:spcPts val="0"/>
              </a:spcAft>
              <a:buClr>
                <a:srgbClr val="228B9D"/>
              </a:buClr>
              <a:buFontTx/>
              <a:buChar char="-"/>
            </a:pPr>
            <a:r>
              <a:rPr lang="lv-LV" sz="1100" dirty="0" smtClean="0">
                <a:solidFill>
                  <a:srgbClr val="005374"/>
                </a:solidFill>
                <a:latin typeface="Century Gothic" panose="020B0502020202020204" pitchFamily="34" charset="0"/>
              </a:rPr>
              <a:t>veselība </a:t>
            </a:r>
            <a:r>
              <a:rPr lang="lv-LV" sz="1100" dirty="0">
                <a:solidFill>
                  <a:srgbClr val="005374"/>
                </a:solidFill>
                <a:latin typeface="Century Gothic" panose="020B0502020202020204" pitchFamily="34" charset="0"/>
              </a:rPr>
              <a:t>un sociālā </a:t>
            </a:r>
            <a:r>
              <a:rPr lang="lv-LV" sz="1100" dirty="0" smtClean="0">
                <a:solidFill>
                  <a:srgbClr val="005374"/>
                </a:solidFill>
                <a:latin typeface="Century Gothic" panose="020B0502020202020204" pitchFamily="34" charset="0"/>
              </a:rPr>
              <a:t>aprūpe</a:t>
            </a:r>
          </a:p>
          <a:p>
            <a:pPr marL="933450" lvl="1" indent="-171450" algn="just">
              <a:spcBef>
                <a:spcPts val="600"/>
              </a:spcBef>
              <a:spcAft>
                <a:spcPts val="0"/>
              </a:spcAft>
              <a:buClr>
                <a:srgbClr val="228B9D"/>
              </a:buClr>
              <a:buFontTx/>
              <a:buChar char="-"/>
            </a:pPr>
            <a:r>
              <a:rPr lang="lv-LV" sz="1100" dirty="0" smtClean="0">
                <a:solidFill>
                  <a:srgbClr val="005374"/>
                </a:solidFill>
                <a:latin typeface="Century Gothic" panose="020B0502020202020204" pitchFamily="34" charset="0"/>
              </a:rPr>
              <a:t>Transports</a:t>
            </a:r>
          </a:p>
          <a:p>
            <a:pPr marL="933450" lvl="1" indent="-171450" algn="just">
              <a:spcBef>
                <a:spcPts val="600"/>
              </a:spcBef>
              <a:spcAft>
                <a:spcPts val="0"/>
              </a:spcAft>
              <a:buClr>
                <a:srgbClr val="228B9D"/>
              </a:buClr>
              <a:buFontTx/>
              <a:buChar char="-"/>
            </a:pPr>
            <a:r>
              <a:rPr lang="lv-LV" sz="1100" dirty="0" smtClean="0">
                <a:solidFill>
                  <a:srgbClr val="005374"/>
                </a:solidFill>
                <a:latin typeface="Century Gothic" panose="020B0502020202020204" pitchFamily="34" charset="0"/>
              </a:rPr>
              <a:t>Starpnozaru klasteris (tiek atbalstīti 2 starpnozaru klasteri)</a:t>
            </a:r>
            <a:r>
              <a:rPr lang="lv-LV" sz="1100" dirty="0" smtClean="0">
                <a:solidFill>
                  <a:srgbClr val="005374"/>
                </a:solidFill>
                <a:latin typeface="Century Gothic" panose="020B0502020202020204" pitchFamily="34" charset="0"/>
              </a:rPr>
              <a:t> </a:t>
            </a:r>
            <a:endParaRPr lang="lv-LV" sz="1100" dirty="0">
              <a:solidFill>
                <a:srgbClr val="005374"/>
              </a:solidFill>
              <a:latin typeface="Century Gothic" panose="020B0502020202020204" pitchFamily="34" charset="0"/>
            </a:endParaRPr>
          </a:p>
          <a:p>
            <a:pPr marL="285750" indent="-285750" algn="just">
              <a:spcBef>
                <a:spcPts val="600"/>
              </a:spcBef>
              <a:spcAft>
                <a:spcPts val="0"/>
              </a:spcAft>
              <a:buClr>
                <a:srgbClr val="228B9D"/>
              </a:buClr>
              <a:buFont typeface="Wingdings" panose="05000000000000000000" pitchFamily="2" charset="2"/>
              <a:buChar char="Ø"/>
            </a:pPr>
            <a:r>
              <a:rPr lang="lv-LV" sz="1100" dirty="0" smtClean="0">
                <a:solidFill>
                  <a:srgbClr val="005374"/>
                </a:solidFill>
                <a:latin typeface="Century Gothic" panose="020B0502020202020204" pitchFamily="34" charset="0"/>
                <a:ea typeface="+mn-ea"/>
                <a:cs typeface="Times New Roman" panose="02020603050405020304" pitchFamily="18" charset="0"/>
              </a:rPr>
              <a:t>Tiek </a:t>
            </a:r>
            <a:r>
              <a:rPr lang="lv-LV" sz="1100" dirty="0">
                <a:solidFill>
                  <a:srgbClr val="005374"/>
                </a:solidFill>
                <a:latin typeface="Century Gothic" panose="020B0502020202020204" pitchFamily="34" charset="0"/>
                <a:ea typeface="+mn-ea"/>
                <a:cs typeface="Times New Roman" panose="02020603050405020304" pitchFamily="18" charset="0"/>
              </a:rPr>
              <a:t>atbalstīts viens klasteris </a:t>
            </a:r>
            <a:r>
              <a:rPr lang="lv-LV" sz="1200" b="1" dirty="0" smtClean="0">
                <a:solidFill>
                  <a:srgbClr val="005374"/>
                </a:solidFill>
                <a:latin typeface="Century Gothic" panose="020B0502020202020204" pitchFamily="34" charset="0"/>
              </a:rPr>
              <a:t>katrā </a:t>
            </a:r>
            <a:r>
              <a:rPr lang="lv-LV" sz="1200" b="1" dirty="0" smtClean="0">
                <a:solidFill>
                  <a:srgbClr val="005374"/>
                </a:solidFill>
                <a:latin typeface="Century Gothic" panose="020B0502020202020204" pitchFamily="34" charset="0"/>
              </a:rPr>
              <a:t>nozarē</a:t>
            </a:r>
            <a:endParaRPr lang="lv-LV" sz="1200" b="1" dirty="0">
              <a:solidFill>
                <a:srgbClr val="005374"/>
              </a:solidFill>
              <a:latin typeface="Century Gothic" panose="020B0502020202020204" pitchFamily="34" charset="0"/>
            </a:endParaRPr>
          </a:p>
          <a:p>
            <a:pPr marL="1047750" lvl="1" indent="-285750" algn="just">
              <a:spcBef>
                <a:spcPts val="600"/>
              </a:spcBef>
              <a:spcAft>
                <a:spcPts val="0"/>
              </a:spcAft>
              <a:buClr>
                <a:srgbClr val="228B9D"/>
              </a:buClr>
              <a:buFont typeface="Wingdings" panose="05000000000000000000" pitchFamily="2" charset="2"/>
              <a:buChar char="Ø"/>
            </a:pPr>
            <a:endParaRPr lang="lv-LV" sz="1100" dirty="0">
              <a:solidFill>
                <a:srgbClr val="005374"/>
              </a:solidFill>
              <a:latin typeface="Century Gothic" panose="020B0502020202020204" pitchFamily="34" charset="0"/>
            </a:endParaRPr>
          </a:p>
        </p:txBody>
      </p:sp>
    </p:spTree>
    <p:extLst>
      <p:ext uri="{BB962C8B-B14F-4D97-AF65-F5344CB8AC3E}">
        <p14:creationId xmlns:p14="http://schemas.microsoft.com/office/powerpoint/2010/main" val="352987218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p:cNvSpPr>
            <a:spLocks noGrp="1"/>
          </p:cNvSpPr>
          <p:nvPr>
            <p:ph type="title"/>
          </p:nvPr>
        </p:nvSpPr>
        <p:spPr>
          <a:xfrm>
            <a:off x="2244436" y="682550"/>
            <a:ext cx="6442364" cy="1036637"/>
          </a:xfrm>
        </p:spPr>
        <p:txBody>
          <a:bodyPr>
            <a:normAutofit/>
          </a:bodyPr>
          <a:lstStyle/>
          <a:p>
            <a:r>
              <a:rPr lang="lv-LV" altLang="lv-LV" dirty="0">
                <a:solidFill>
                  <a:srgbClr val="005374"/>
                </a:solidFill>
                <a:latin typeface="Century Gothic" panose="020B0502020202020204" pitchFamily="34" charset="0"/>
              </a:rPr>
              <a:t>Kvalitātes</a:t>
            </a:r>
            <a:r>
              <a:rPr lang="lv-LV" altLang="lv-LV" dirty="0" smtClean="0">
                <a:solidFill>
                  <a:srgbClr val="FF0000"/>
                </a:solidFill>
                <a:latin typeface="Century Gothic" panose="020B0502020202020204" pitchFamily="34" charset="0"/>
              </a:rPr>
              <a:t> </a:t>
            </a:r>
            <a:r>
              <a:rPr lang="lv-LV" altLang="lv-LV" dirty="0">
                <a:solidFill>
                  <a:srgbClr val="005374"/>
                </a:solidFill>
                <a:latin typeface="Century Gothic" panose="020B0502020202020204" pitchFamily="34" charset="0"/>
              </a:rPr>
              <a:t>kritēriji</a:t>
            </a:r>
          </a:p>
        </p:txBody>
      </p:sp>
      <p:sp>
        <p:nvSpPr>
          <p:cNvPr id="33795" name="Content Placeholder 2"/>
          <p:cNvSpPr>
            <a:spLocks noGrp="1"/>
          </p:cNvSpPr>
          <p:nvPr>
            <p:ph idx="1"/>
          </p:nvPr>
        </p:nvSpPr>
        <p:spPr>
          <a:xfrm>
            <a:off x="1491916" y="1306286"/>
            <a:ext cx="7194884" cy="5052950"/>
          </a:xfrm>
        </p:spPr>
        <p:txBody>
          <a:bodyPr>
            <a:noAutofit/>
          </a:bodyPr>
          <a:lstStyle/>
          <a:p>
            <a:pPr marL="285750" indent="-285750" algn="just">
              <a:lnSpc>
                <a:spcPct val="120000"/>
              </a:lnSpc>
              <a:spcBef>
                <a:spcPts val="600"/>
              </a:spcBef>
              <a:spcAft>
                <a:spcPts val="0"/>
              </a:spcAft>
              <a:buClr>
                <a:srgbClr val="228B9D"/>
              </a:buClr>
              <a:buFont typeface="Wingdings" panose="05000000000000000000" pitchFamily="2" charset="2"/>
              <a:buChar char="Ø"/>
            </a:pPr>
            <a:r>
              <a:rPr lang="lv-LV" sz="1400" dirty="0">
                <a:solidFill>
                  <a:srgbClr val="005374"/>
                </a:solidFill>
                <a:latin typeface="Century Gothic" panose="020B0502020202020204" pitchFamily="34" charset="0"/>
              </a:rPr>
              <a:t>Klastera dalībnieku (sīko (mikro), mazo un vidējo komersantu) </a:t>
            </a:r>
            <a:r>
              <a:rPr lang="lv-LV" sz="1400" b="1" dirty="0">
                <a:solidFill>
                  <a:srgbClr val="005374"/>
                </a:solidFill>
                <a:latin typeface="Century Gothic" panose="020B0502020202020204" pitchFamily="34" charset="0"/>
              </a:rPr>
              <a:t>eksporta apjoms </a:t>
            </a:r>
            <a:r>
              <a:rPr lang="lv-LV" sz="1400" dirty="0">
                <a:solidFill>
                  <a:srgbClr val="005374"/>
                </a:solidFill>
                <a:latin typeface="Century Gothic" panose="020B0502020202020204" pitchFamily="34" charset="0"/>
              </a:rPr>
              <a:t>uz vienu strādājošo </a:t>
            </a:r>
            <a:endParaRPr lang="lv-LV" sz="1400" dirty="0" smtClean="0">
              <a:solidFill>
                <a:srgbClr val="005374"/>
              </a:solidFill>
              <a:latin typeface="Century Gothic" panose="020B0502020202020204" pitchFamily="34" charset="0"/>
            </a:endParaRPr>
          </a:p>
          <a:p>
            <a:pPr marL="285750" indent="-285750" algn="just">
              <a:lnSpc>
                <a:spcPct val="120000"/>
              </a:lnSpc>
              <a:spcBef>
                <a:spcPts val="600"/>
              </a:spcBef>
              <a:spcAft>
                <a:spcPts val="0"/>
              </a:spcAft>
              <a:buClr>
                <a:srgbClr val="228B9D"/>
              </a:buClr>
              <a:buFont typeface="Wingdings" panose="05000000000000000000" pitchFamily="2" charset="2"/>
              <a:buChar char="Ø"/>
            </a:pPr>
            <a:r>
              <a:rPr lang="lv-LV" sz="1400" dirty="0">
                <a:solidFill>
                  <a:srgbClr val="005374"/>
                </a:solidFill>
                <a:latin typeface="Century Gothic" panose="020B0502020202020204" pitchFamily="34" charset="0"/>
              </a:rPr>
              <a:t>Klastera dalībniekos (sīkie (mikro), mazie un vidējie komersanti) strādājošo </a:t>
            </a:r>
            <a:r>
              <a:rPr lang="lv-LV" sz="1400" b="1" dirty="0">
                <a:solidFill>
                  <a:srgbClr val="005374"/>
                </a:solidFill>
                <a:latin typeface="Century Gothic" panose="020B0502020202020204" pitchFamily="34" charset="0"/>
              </a:rPr>
              <a:t>mēneša vidējā darba </a:t>
            </a:r>
            <a:r>
              <a:rPr lang="lv-LV" sz="1400" b="1" dirty="0" smtClean="0">
                <a:solidFill>
                  <a:srgbClr val="005374"/>
                </a:solidFill>
                <a:latin typeface="Century Gothic" panose="020B0502020202020204" pitchFamily="34" charset="0"/>
              </a:rPr>
              <a:t>samaksa</a:t>
            </a:r>
            <a:r>
              <a:rPr lang="lv-LV" sz="1400" dirty="0" smtClean="0">
                <a:solidFill>
                  <a:srgbClr val="005374"/>
                </a:solidFill>
                <a:latin typeface="Century Gothic" panose="020B0502020202020204" pitchFamily="34" charset="0"/>
              </a:rPr>
              <a:t>. (vidējā </a:t>
            </a:r>
            <a:r>
              <a:rPr lang="lv-LV" sz="1400" dirty="0">
                <a:solidFill>
                  <a:srgbClr val="005374"/>
                </a:solidFill>
                <a:latin typeface="Century Gothic" panose="020B0502020202020204" pitchFamily="34" charset="0"/>
              </a:rPr>
              <a:t>darba samaksa pēdējā gada laikā, salīdzinot ar valsts vidējo rādītāju (pēc datiem, kas publicēti Centrālās statistikas pārvaldes tīmekļa vietnē). Vērtēšanā tiek piemērots darba samaksu koriģējošs koeficients atbilstoši reģionam, kurā reģistrēts klastera dalībnieks</a:t>
            </a:r>
            <a:r>
              <a:rPr lang="lv-LV" sz="1400" dirty="0" smtClean="0">
                <a:solidFill>
                  <a:srgbClr val="005374"/>
                </a:solidFill>
                <a:latin typeface="Century Gothic" panose="020B0502020202020204" pitchFamily="34" charset="0"/>
              </a:rPr>
              <a:t>.)</a:t>
            </a:r>
          </a:p>
          <a:p>
            <a:pPr marL="285750" indent="-285750" algn="just">
              <a:lnSpc>
                <a:spcPct val="120000"/>
              </a:lnSpc>
              <a:spcBef>
                <a:spcPts val="600"/>
              </a:spcBef>
              <a:spcAft>
                <a:spcPts val="0"/>
              </a:spcAft>
              <a:buClr>
                <a:srgbClr val="228B9D"/>
              </a:buClr>
              <a:buFont typeface="Wingdings" panose="05000000000000000000" pitchFamily="2" charset="2"/>
              <a:buChar char="Ø"/>
            </a:pPr>
            <a:r>
              <a:rPr lang="lv-LV" sz="1400" dirty="0">
                <a:solidFill>
                  <a:srgbClr val="005374"/>
                </a:solidFill>
                <a:latin typeface="Century Gothic" panose="020B0502020202020204" pitchFamily="34" charset="0"/>
              </a:rPr>
              <a:t> Klastera darbības sasaiste ar </a:t>
            </a:r>
            <a:r>
              <a:rPr lang="lv-LV" sz="1400" b="1" dirty="0">
                <a:solidFill>
                  <a:srgbClr val="005374"/>
                </a:solidFill>
                <a:latin typeface="Century Gothic" panose="020B0502020202020204" pitchFamily="34" charset="0"/>
              </a:rPr>
              <a:t>RIS3</a:t>
            </a:r>
            <a:r>
              <a:rPr lang="lv-LV" sz="1400" dirty="0">
                <a:solidFill>
                  <a:srgbClr val="005374"/>
                </a:solidFill>
                <a:latin typeface="Century Gothic" panose="020B0502020202020204" pitchFamily="34" charset="0"/>
              </a:rPr>
              <a:t> noteiktajām specializācijas jomām </a:t>
            </a:r>
            <a:endParaRPr lang="lv-LV" sz="1400" dirty="0" smtClean="0">
              <a:solidFill>
                <a:srgbClr val="005374"/>
              </a:solidFill>
              <a:latin typeface="Century Gothic" panose="020B0502020202020204" pitchFamily="34" charset="0"/>
            </a:endParaRPr>
          </a:p>
          <a:p>
            <a:pPr marL="285750" indent="-285750" algn="just">
              <a:lnSpc>
                <a:spcPct val="120000"/>
              </a:lnSpc>
              <a:spcBef>
                <a:spcPts val="600"/>
              </a:spcBef>
              <a:spcAft>
                <a:spcPts val="0"/>
              </a:spcAft>
              <a:buClr>
                <a:srgbClr val="228B9D"/>
              </a:buClr>
              <a:buFont typeface="Wingdings" panose="05000000000000000000" pitchFamily="2" charset="2"/>
              <a:buChar char="Ø"/>
            </a:pPr>
            <a:r>
              <a:rPr lang="lv-LV" sz="1400" dirty="0">
                <a:solidFill>
                  <a:srgbClr val="005374"/>
                </a:solidFill>
                <a:latin typeface="Century Gothic" panose="020B0502020202020204" pitchFamily="34" charset="0"/>
              </a:rPr>
              <a:t>Klastera </a:t>
            </a:r>
            <a:r>
              <a:rPr lang="lv-LV" sz="1400" b="1" dirty="0">
                <a:solidFill>
                  <a:srgbClr val="005374"/>
                </a:solidFill>
                <a:latin typeface="Century Gothic" panose="020B0502020202020204" pitchFamily="34" charset="0"/>
              </a:rPr>
              <a:t>līdzšinējās darbības pieredze </a:t>
            </a:r>
            <a:r>
              <a:rPr lang="lv-LV" sz="1400" dirty="0" smtClean="0">
                <a:solidFill>
                  <a:srgbClr val="005374"/>
                </a:solidFill>
                <a:latin typeface="Century Gothic" panose="020B0502020202020204" pitchFamily="34" charset="0"/>
              </a:rPr>
              <a:t>(ir iepriekš īstenots projekts 2.3.2.3.aktivitātē un projektā nav konstatētas nepamatotas, sadārdzinātas izmaksas)</a:t>
            </a:r>
          </a:p>
          <a:p>
            <a:pPr marL="285750" indent="-285750" algn="just">
              <a:lnSpc>
                <a:spcPct val="120000"/>
              </a:lnSpc>
              <a:spcBef>
                <a:spcPts val="600"/>
              </a:spcBef>
              <a:spcAft>
                <a:spcPts val="0"/>
              </a:spcAft>
              <a:buClr>
                <a:srgbClr val="228B9D"/>
              </a:buClr>
              <a:buFont typeface="Wingdings" panose="05000000000000000000" pitchFamily="2" charset="2"/>
              <a:buChar char="Ø"/>
            </a:pPr>
            <a:r>
              <a:rPr lang="lv-LV" sz="1400" dirty="0" smtClean="0">
                <a:solidFill>
                  <a:srgbClr val="005374"/>
                </a:solidFill>
                <a:latin typeface="Century Gothic" panose="020B0502020202020204" pitchFamily="34" charset="0"/>
              </a:rPr>
              <a:t>Klastera stratēģija </a:t>
            </a:r>
          </a:p>
          <a:p>
            <a:pPr marL="285750" indent="-285750" algn="just">
              <a:lnSpc>
                <a:spcPct val="120000"/>
              </a:lnSpc>
              <a:spcBef>
                <a:spcPts val="600"/>
              </a:spcBef>
              <a:spcAft>
                <a:spcPts val="0"/>
              </a:spcAft>
              <a:buClr>
                <a:srgbClr val="228B9D"/>
              </a:buClr>
              <a:buFont typeface="Wingdings" panose="05000000000000000000" pitchFamily="2" charset="2"/>
              <a:buChar char="Ø"/>
            </a:pPr>
            <a:r>
              <a:rPr lang="lv-LV" sz="1400" dirty="0">
                <a:solidFill>
                  <a:srgbClr val="005374"/>
                </a:solidFill>
                <a:latin typeface="Century Gothic" panose="020B0502020202020204" pitchFamily="34" charset="0"/>
              </a:rPr>
              <a:t>Klastera dalībnieku </a:t>
            </a:r>
            <a:r>
              <a:rPr lang="lv-LV" sz="1400" b="1" dirty="0" smtClean="0">
                <a:solidFill>
                  <a:srgbClr val="005374"/>
                </a:solidFill>
                <a:latin typeface="Century Gothic" panose="020B0502020202020204" pitchFamily="34" charset="0"/>
              </a:rPr>
              <a:t>plānotais apgrozījuma </a:t>
            </a:r>
            <a:r>
              <a:rPr lang="lv-LV" sz="1400" dirty="0">
                <a:solidFill>
                  <a:srgbClr val="005374"/>
                </a:solidFill>
                <a:latin typeface="Century Gothic" panose="020B0502020202020204" pitchFamily="34" charset="0"/>
              </a:rPr>
              <a:t>ikgadējais </a:t>
            </a:r>
            <a:r>
              <a:rPr lang="lv-LV" sz="1400" b="1" dirty="0">
                <a:solidFill>
                  <a:srgbClr val="005374"/>
                </a:solidFill>
                <a:latin typeface="Century Gothic" panose="020B0502020202020204" pitchFamily="34" charset="0"/>
              </a:rPr>
              <a:t>pieauguma temps </a:t>
            </a:r>
            <a:r>
              <a:rPr lang="lv-LV" sz="1400" dirty="0">
                <a:solidFill>
                  <a:srgbClr val="005374"/>
                </a:solidFill>
                <a:latin typeface="Century Gothic" panose="020B0502020202020204" pitchFamily="34" charset="0"/>
              </a:rPr>
              <a:t>projekta īstenošanas laikā, salīdzinot ar iepriekšējo </a:t>
            </a:r>
            <a:r>
              <a:rPr lang="lv-LV" sz="1400" dirty="0" smtClean="0">
                <a:solidFill>
                  <a:srgbClr val="005374"/>
                </a:solidFill>
                <a:latin typeface="Century Gothic" panose="020B0502020202020204" pitchFamily="34" charset="0"/>
              </a:rPr>
              <a:t>gadu</a:t>
            </a:r>
          </a:p>
          <a:p>
            <a:pPr marL="285750" indent="-285750" algn="just">
              <a:lnSpc>
                <a:spcPct val="120000"/>
              </a:lnSpc>
              <a:spcBef>
                <a:spcPts val="600"/>
              </a:spcBef>
              <a:spcAft>
                <a:spcPts val="0"/>
              </a:spcAft>
              <a:buClr>
                <a:srgbClr val="228B9D"/>
              </a:buClr>
              <a:buFont typeface="Wingdings" panose="05000000000000000000" pitchFamily="2" charset="2"/>
              <a:buChar char="Ø"/>
            </a:pPr>
            <a:r>
              <a:rPr lang="lv-LV" sz="1400" dirty="0">
                <a:solidFill>
                  <a:srgbClr val="005374"/>
                </a:solidFill>
                <a:latin typeface="Century Gothic" panose="020B0502020202020204" pitchFamily="34" charset="0"/>
              </a:rPr>
              <a:t>Pieprasītā </a:t>
            </a:r>
            <a:r>
              <a:rPr lang="lv-LV" sz="1400" b="1" dirty="0">
                <a:solidFill>
                  <a:srgbClr val="005374"/>
                </a:solidFill>
                <a:latin typeface="Century Gothic" panose="020B0502020202020204" pitchFamily="34" charset="0"/>
              </a:rPr>
              <a:t>finansējuma</a:t>
            </a:r>
            <a:r>
              <a:rPr lang="lv-LV" sz="1400" dirty="0">
                <a:solidFill>
                  <a:srgbClr val="005374"/>
                </a:solidFill>
                <a:latin typeface="Century Gothic" panose="020B0502020202020204" pitchFamily="34" charset="0"/>
              </a:rPr>
              <a:t> </a:t>
            </a:r>
            <a:r>
              <a:rPr lang="lv-LV" sz="1400" b="1" dirty="0" smtClean="0">
                <a:solidFill>
                  <a:srgbClr val="005374"/>
                </a:solidFill>
                <a:latin typeface="Century Gothic" panose="020B0502020202020204" pitchFamily="34" charset="0"/>
              </a:rPr>
              <a:t>intensitāte</a:t>
            </a:r>
          </a:p>
          <a:p>
            <a:pPr marL="285750" indent="-285750" algn="just">
              <a:lnSpc>
                <a:spcPct val="120000"/>
              </a:lnSpc>
              <a:spcBef>
                <a:spcPts val="600"/>
              </a:spcBef>
              <a:spcAft>
                <a:spcPts val="0"/>
              </a:spcAft>
              <a:buClr>
                <a:srgbClr val="228B9D"/>
              </a:buClr>
              <a:buFont typeface="Wingdings" panose="05000000000000000000" pitchFamily="2" charset="2"/>
              <a:buChar char="Ø"/>
            </a:pPr>
            <a:r>
              <a:rPr lang="lv-LV" sz="1400" dirty="0">
                <a:solidFill>
                  <a:srgbClr val="005374"/>
                </a:solidFill>
                <a:latin typeface="Century Gothic" panose="020B0502020202020204" pitchFamily="34" charset="0"/>
              </a:rPr>
              <a:t>HP </a:t>
            </a:r>
            <a:r>
              <a:rPr lang="lv-LV" sz="1400" dirty="0" smtClean="0">
                <a:solidFill>
                  <a:srgbClr val="005374"/>
                </a:solidFill>
                <a:latin typeface="Century Gothic" panose="020B0502020202020204" pitchFamily="34" charset="0"/>
              </a:rPr>
              <a:t>«Ilgtspējīga attīstība»</a:t>
            </a:r>
            <a:endParaRPr lang="lv-LV" sz="1400" dirty="0">
              <a:solidFill>
                <a:srgbClr val="005374"/>
              </a:solidFill>
              <a:latin typeface="Century Gothic" panose="020B0502020202020204" pitchFamily="34" charset="0"/>
            </a:endParaRPr>
          </a:p>
        </p:txBody>
      </p:sp>
    </p:spTree>
    <p:extLst>
      <p:ext uri="{BB962C8B-B14F-4D97-AF65-F5344CB8AC3E}">
        <p14:creationId xmlns:p14="http://schemas.microsoft.com/office/powerpoint/2010/main" val="299926135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p:cNvSpPr>
            <a:spLocks noGrp="1"/>
          </p:cNvSpPr>
          <p:nvPr>
            <p:ph type="title"/>
          </p:nvPr>
        </p:nvSpPr>
        <p:spPr>
          <a:xfrm>
            <a:off x="2244436" y="682550"/>
            <a:ext cx="6442364" cy="1036637"/>
          </a:xfrm>
        </p:spPr>
        <p:txBody>
          <a:bodyPr>
            <a:normAutofit/>
          </a:bodyPr>
          <a:lstStyle/>
          <a:p>
            <a:r>
              <a:rPr lang="lv-LV" altLang="lv-LV" dirty="0">
                <a:solidFill>
                  <a:srgbClr val="005374"/>
                </a:solidFill>
                <a:latin typeface="Century Gothic" panose="020B0502020202020204" pitchFamily="34" charset="0"/>
              </a:rPr>
              <a:t>Kvalitātes</a:t>
            </a:r>
            <a:r>
              <a:rPr lang="lv-LV" altLang="lv-LV" dirty="0" smtClean="0">
                <a:solidFill>
                  <a:srgbClr val="FF0000"/>
                </a:solidFill>
                <a:latin typeface="Century Gothic" panose="020B0502020202020204" pitchFamily="34" charset="0"/>
              </a:rPr>
              <a:t> </a:t>
            </a:r>
            <a:r>
              <a:rPr lang="lv-LV" altLang="lv-LV" dirty="0">
                <a:solidFill>
                  <a:srgbClr val="005374"/>
                </a:solidFill>
                <a:latin typeface="Century Gothic" panose="020B0502020202020204" pitchFamily="34" charset="0"/>
              </a:rPr>
              <a:t>kritēriji</a:t>
            </a:r>
          </a:p>
        </p:txBody>
      </p:sp>
      <p:sp>
        <p:nvSpPr>
          <p:cNvPr id="33795" name="Content Placeholder 2"/>
          <p:cNvSpPr>
            <a:spLocks noGrp="1"/>
          </p:cNvSpPr>
          <p:nvPr>
            <p:ph idx="1"/>
          </p:nvPr>
        </p:nvSpPr>
        <p:spPr>
          <a:xfrm>
            <a:off x="1491916" y="1306286"/>
            <a:ext cx="7194884" cy="5052950"/>
          </a:xfrm>
        </p:spPr>
        <p:txBody>
          <a:bodyPr>
            <a:noAutofit/>
          </a:bodyPr>
          <a:lstStyle/>
          <a:p>
            <a:pPr marL="285750" indent="-285750" algn="just">
              <a:lnSpc>
                <a:spcPct val="120000"/>
              </a:lnSpc>
              <a:spcBef>
                <a:spcPts val="600"/>
              </a:spcBef>
              <a:spcAft>
                <a:spcPts val="0"/>
              </a:spcAft>
              <a:buClr>
                <a:srgbClr val="228B9D"/>
              </a:buClr>
              <a:buFont typeface="Wingdings" panose="05000000000000000000" pitchFamily="2" charset="2"/>
              <a:buChar char="Ø"/>
            </a:pPr>
            <a:r>
              <a:rPr lang="lv-LV" sz="1400" dirty="0">
                <a:solidFill>
                  <a:srgbClr val="005374"/>
                </a:solidFill>
                <a:latin typeface="Century Gothic" panose="020B0502020202020204" pitchFamily="34" charset="0"/>
              </a:rPr>
              <a:t>Projekta iesniedzēja iesniegtā </a:t>
            </a:r>
            <a:r>
              <a:rPr lang="lv-LV" sz="1400" b="1" dirty="0">
                <a:solidFill>
                  <a:srgbClr val="005374"/>
                </a:solidFill>
                <a:latin typeface="Century Gothic" panose="020B0502020202020204" pitchFamily="34" charset="0"/>
              </a:rPr>
              <a:t>klastera attīstības stratēģija </a:t>
            </a:r>
            <a:r>
              <a:rPr lang="lv-LV" sz="1400" dirty="0">
                <a:solidFill>
                  <a:srgbClr val="005374"/>
                </a:solidFill>
                <a:latin typeface="Century Gothic" panose="020B0502020202020204" pitchFamily="34" charset="0"/>
              </a:rPr>
              <a:t>(par atbilstību katram </a:t>
            </a:r>
            <a:r>
              <a:rPr lang="lv-LV" sz="1400" dirty="0" err="1">
                <a:solidFill>
                  <a:srgbClr val="005374"/>
                </a:solidFill>
                <a:latin typeface="Century Gothic" panose="020B0502020202020204" pitchFamily="34" charset="0"/>
              </a:rPr>
              <a:t>apakškritērijam</a:t>
            </a:r>
            <a:r>
              <a:rPr lang="lv-LV" sz="1400" dirty="0">
                <a:solidFill>
                  <a:srgbClr val="005374"/>
                </a:solidFill>
                <a:latin typeface="Century Gothic" panose="020B0502020202020204" pitchFamily="34" charset="0"/>
              </a:rPr>
              <a:t> piešķir punktus): </a:t>
            </a:r>
          </a:p>
          <a:p>
            <a:pPr marL="1047750" lvl="1" indent="-285750" algn="just">
              <a:lnSpc>
                <a:spcPct val="120000"/>
              </a:lnSpc>
              <a:spcBef>
                <a:spcPts val="600"/>
              </a:spcBef>
              <a:spcAft>
                <a:spcPts val="0"/>
              </a:spcAft>
              <a:buClr>
                <a:srgbClr val="228B9D"/>
              </a:buClr>
              <a:buFont typeface="Wingdings" panose="05000000000000000000" pitchFamily="2" charset="2"/>
              <a:buChar char="Ø"/>
            </a:pPr>
            <a:r>
              <a:rPr lang="lv-LV" sz="1200" dirty="0" smtClean="0">
                <a:solidFill>
                  <a:srgbClr val="005374"/>
                </a:solidFill>
                <a:latin typeface="Century Gothic" panose="020B0502020202020204" pitchFamily="34" charset="0"/>
              </a:rPr>
              <a:t>Stratēģijā </a:t>
            </a:r>
            <a:r>
              <a:rPr lang="lv-LV" sz="1200" dirty="0">
                <a:solidFill>
                  <a:srgbClr val="005374"/>
                </a:solidFill>
                <a:latin typeface="Century Gothic" panose="020B0502020202020204" pitchFamily="34" charset="0"/>
              </a:rPr>
              <a:t>skaidri un precīzi raksturotas darbības klastera dalībnieku </a:t>
            </a:r>
            <a:r>
              <a:rPr lang="lv-LV" sz="1200" b="1" dirty="0">
                <a:solidFill>
                  <a:srgbClr val="005374"/>
                </a:solidFill>
                <a:latin typeface="Century Gothic" panose="020B0502020202020204" pitchFamily="34" charset="0"/>
              </a:rPr>
              <a:t>eksporta</a:t>
            </a:r>
            <a:r>
              <a:rPr lang="lv-LV" sz="1200" dirty="0">
                <a:solidFill>
                  <a:srgbClr val="005374"/>
                </a:solidFill>
                <a:latin typeface="Century Gothic" panose="020B0502020202020204" pitchFamily="34" charset="0"/>
              </a:rPr>
              <a:t> </a:t>
            </a:r>
            <a:r>
              <a:rPr lang="lv-LV" sz="1200" b="1" dirty="0">
                <a:solidFill>
                  <a:srgbClr val="005374"/>
                </a:solidFill>
                <a:latin typeface="Century Gothic" panose="020B0502020202020204" pitchFamily="34" charset="0"/>
              </a:rPr>
              <a:t>veicināšanā</a:t>
            </a:r>
          </a:p>
          <a:p>
            <a:pPr marL="1047750" lvl="1" indent="-285750" algn="just">
              <a:lnSpc>
                <a:spcPct val="120000"/>
              </a:lnSpc>
              <a:spcBef>
                <a:spcPts val="600"/>
              </a:spcBef>
              <a:spcAft>
                <a:spcPts val="0"/>
              </a:spcAft>
              <a:buClr>
                <a:srgbClr val="228B9D"/>
              </a:buClr>
              <a:buFont typeface="Wingdings" panose="05000000000000000000" pitchFamily="2" charset="2"/>
              <a:buChar char="Ø"/>
            </a:pPr>
            <a:r>
              <a:rPr lang="lv-LV" sz="1200" dirty="0">
                <a:solidFill>
                  <a:srgbClr val="005374"/>
                </a:solidFill>
                <a:latin typeface="Century Gothic" panose="020B0502020202020204" pitchFamily="34" charset="0"/>
              </a:rPr>
              <a:t>Stratēģijā skaidri un precīzi raksturotas darbības klastera dalībnieku </a:t>
            </a:r>
            <a:r>
              <a:rPr lang="lv-LV" sz="1200" b="1" dirty="0">
                <a:solidFill>
                  <a:srgbClr val="005374"/>
                </a:solidFill>
                <a:latin typeface="Century Gothic" panose="020B0502020202020204" pitchFamily="34" charset="0"/>
              </a:rPr>
              <a:t>apgrozījuma apjoma pieaugumam </a:t>
            </a:r>
          </a:p>
          <a:p>
            <a:pPr marL="1047750" lvl="1" indent="-285750" algn="just">
              <a:lnSpc>
                <a:spcPct val="120000"/>
              </a:lnSpc>
              <a:spcBef>
                <a:spcPts val="600"/>
              </a:spcBef>
              <a:spcAft>
                <a:spcPts val="0"/>
              </a:spcAft>
              <a:buClr>
                <a:srgbClr val="228B9D"/>
              </a:buClr>
              <a:buFont typeface="Wingdings" panose="05000000000000000000" pitchFamily="2" charset="2"/>
              <a:buChar char="Ø"/>
            </a:pPr>
            <a:r>
              <a:rPr lang="lv-LV" sz="1200" dirty="0">
                <a:solidFill>
                  <a:srgbClr val="005374"/>
                </a:solidFill>
                <a:latin typeface="Century Gothic" panose="020B0502020202020204" pitchFamily="34" charset="0"/>
              </a:rPr>
              <a:t>Stratēģijā skaidri un precīzi raksturotas darbības klastera dalībnieku </a:t>
            </a:r>
            <a:r>
              <a:rPr lang="lv-LV" sz="1200" b="1" dirty="0">
                <a:solidFill>
                  <a:srgbClr val="005374"/>
                </a:solidFill>
                <a:latin typeface="Century Gothic" panose="020B0502020202020204" pitchFamily="34" charset="0"/>
              </a:rPr>
              <a:t>produktivitātes paaugstināšanai </a:t>
            </a:r>
          </a:p>
          <a:p>
            <a:pPr marL="1047750" lvl="1" indent="-285750" algn="just">
              <a:lnSpc>
                <a:spcPct val="120000"/>
              </a:lnSpc>
              <a:spcBef>
                <a:spcPts val="600"/>
              </a:spcBef>
              <a:spcAft>
                <a:spcPts val="0"/>
              </a:spcAft>
              <a:buClr>
                <a:srgbClr val="228B9D"/>
              </a:buClr>
              <a:buFont typeface="Wingdings" panose="05000000000000000000" pitchFamily="2" charset="2"/>
              <a:buChar char="Ø"/>
            </a:pPr>
            <a:r>
              <a:rPr lang="lv-LV" sz="1200" dirty="0">
                <a:solidFill>
                  <a:srgbClr val="005374"/>
                </a:solidFill>
                <a:latin typeface="Century Gothic" panose="020B0502020202020204" pitchFamily="34" charset="0"/>
              </a:rPr>
              <a:t>Stratēģijā skaidri un precīzi raksturotas darbības nozares </a:t>
            </a:r>
            <a:r>
              <a:rPr lang="lv-LV" sz="1200" b="1" dirty="0">
                <a:solidFill>
                  <a:srgbClr val="005374"/>
                </a:solidFill>
                <a:latin typeface="Century Gothic" panose="020B0502020202020204" pitchFamily="34" charset="0"/>
              </a:rPr>
              <a:t>cilvēkresursu attīstībai</a:t>
            </a:r>
          </a:p>
          <a:p>
            <a:pPr marL="1047750" lvl="1" indent="-285750" algn="just">
              <a:lnSpc>
                <a:spcPct val="120000"/>
              </a:lnSpc>
              <a:spcBef>
                <a:spcPts val="600"/>
              </a:spcBef>
              <a:spcAft>
                <a:spcPts val="0"/>
              </a:spcAft>
              <a:buClr>
                <a:srgbClr val="228B9D"/>
              </a:buClr>
              <a:buFont typeface="Wingdings" panose="05000000000000000000" pitchFamily="2" charset="2"/>
              <a:buChar char="Ø"/>
            </a:pPr>
            <a:r>
              <a:rPr lang="lv-LV" sz="1200" dirty="0">
                <a:solidFill>
                  <a:srgbClr val="005374"/>
                </a:solidFill>
                <a:latin typeface="Century Gothic" panose="020B0502020202020204" pitchFamily="34" charset="0"/>
              </a:rPr>
              <a:t>Klasteris paredz </a:t>
            </a:r>
            <a:r>
              <a:rPr lang="lv-LV" sz="1200" b="1" dirty="0">
                <a:solidFill>
                  <a:srgbClr val="005374"/>
                </a:solidFill>
                <a:latin typeface="Century Gothic" panose="020B0502020202020204" pitchFamily="34" charset="0"/>
              </a:rPr>
              <a:t>specializāciju uz kopīga produkta vai pakalpojuma izveidi </a:t>
            </a:r>
            <a:r>
              <a:rPr lang="lv-LV" sz="1200" dirty="0">
                <a:solidFill>
                  <a:srgbClr val="005374"/>
                </a:solidFill>
                <a:latin typeface="Century Gothic" panose="020B0502020202020204" pitchFamily="34" charset="0"/>
              </a:rPr>
              <a:t>vai attīstīšanu un virzīšanu tirgū (kopīgā produkta vai pakalpojuma izveidē un attīstīšanā iesaistīti vismaz 20% no klastera dalībniekiem)</a:t>
            </a:r>
          </a:p>
          <a:p>
            <a:pPr marL="1047750" lvl="1" indent="-285750" algn="just">
              <a:lnSpc>
                <a:spcPct val="120000"/>
              </a:lnSpc>
              <a:spcBef>
                <a:spcPts val="600"/>
              </a:spcBef>
              <a:spcAft>
                <a:spcPts val="0"/>
              </a:spcAft>
              <a:buClr>
                <a:srgbClr val="228B9D"/>
              </a:buClr>
              <a:buFont typeface="Wingdings" panose="05000000000000000000" pitchFamily="2" charset="2"/>
              <a:buChar char="Ø"/>
            </a:pPr>
            <a:r>
              <a:rPr lang="lv-LV" sz="1200" dirty="0">
                <a:solidFill>
                  <a:srgbClr val="005374"/>
                </a:solidFill>
                <a:latin typeface="Century Gothic" panose="020B0502020202020204" pitchFamily="34" charset="0"/>
              </a:rPr>
              <a:t>Klastera darbība vērsta arī uz ja</a:t>
            </a:r>
            <a:r>
              <a:rPr lang="lv-LV" sz="1200" b="1" dirty="0">
                <a:solidFill>
                  <a:srgbClr val="005374"/>
                </a:solidFill>
                <a:latin typeface="Century Gothic" panose="020B0502020202020204" pitchFamily="34" charset="0"/>
              </a:rPr>
              <a:t>unu darbvietu radīšanu vai ieguldījumu pētniecībā un attīstībā</a:t>
            </a:r>
            <a:r>
              <a:rPr lang="lv-LV" sz="1200" dirty="0">
                <a:solidFill>
                  <a:srgbClr val="005374"/>
                </a:solidFill>
                <a:latin typeface="Century Gothic" panose="020B0502020202020204" pitchFamily="34" charset="0"/>
              </a:rPr>
              <a:t> palielināšanu klastera dalībniekos</a:t>
            </a:r>
          </a:p>
          <a:p>
            <a:pPr marL="1047750" lvl="1" indent="-285750" algn="just">
              <a:lnSpc>
                <a:spcPct val="120000"/>
              </a:lnSpc>
              <a:spcBef>
                <a:spcPts val="600"/>
              </a:spcBef>
              <a:spcAft>
                <a:spcPts val="0"/>
              </a:spcAft>
              <a:buClr>
                <a:srgbClr val="228B9D"/>
              </a:buClr>
              <a:buFont typeface="Wingdings" panose="05000000000000000000" pitchFamily="2" charset="2"/>
              <a:buChar char="Ø"/>
            </a:pPr>
            <a:r>
              <a:rPr lang="lv-LV" sz="1200" dirty="0">
                <a:solidFill>
                  <a:srgbClr val="005374"/>
                </a:solidFill>
                <a:latin typeface="Century Gothic" panose="020B0502020202020204" pitchFamily="34" charset="0"/>
              </a:rPr>
              <a:t>Klasteris ir paredzējis konkrētas darbības </a:t>
            </a:r>
            <a:r>
              <a:rPr lang="lv-LV" sz="1200" b="1" dirty="0">
                <a:solidFill>
                  <a:srgbClr val="005374"/>
                </a:solidFill>
                <a:latin typeface="Century Gothic" panose="020B0502020202020204" pitchFamily="34" charset="0"/>
              </a:rPr>
              <a:t>sadarbības uzsākšanai </a:t>
            </a:r>
            <a:r>
              <a:rPr lang="lv-LV" sz="1200" dirty="0">
                <a:solidFill>
                  <a:srgbClr val="005374"/>
                </a:solidFill>
                <a:latin typeface="Century Gothic" panose="020B0502020202020204" pitchFamily="34" charset="0"/>
              </a:rPr>
              <a:t>ar līdzīgām organizācijām (klasteri, klasteru apvienības, nozaru asociācijas, u.tml.) </a:t>
            </a:r>
            <a:r>
              <a:rPr lang="lv-LV" sz="1200" b="1" dirty="0">
                <a:solidFill>
                  <a:srgbClr val="005374"/>
                </a:solidFill>
                <a:latin typeface="Century Gothic" panose="020B0502020202020204" pitchFamily="34" charset="0"/>
              </a:rPr>
              <a:t>ārpus Latvijas</a:t>
            </a:r>
          </a:p>
          <a:p>
            <a:pPr marL="1047750" lvl="1" indent="-285750" algn="just">
              <a:lnSpc>
                <a:spcPct val="120000"/>
              </a:lnSpc>
              <a:spcBef>
                <a:spcPts val="600"/>
              </a:spcBef>
              <a:spcAft>
                <a:spcPts val="0"/>
              </a:spcAft>
              <a:buClr>
                <a:srgbClr val="228B9D"/>
              </a:buClr>
              <a:buFont typeface="Wingdings" panose="05000000000000000000" pitchFamily="2" charset="2"/>
              <a:buChar char="Ø"/>
            </a:pPr>
            <a:r>
              <a:rPr lang="lv-LV" sz="1200" dirty="0">
                <a:solidFill>
                  <a:srgbClr val="005374"/>
                </a:solidFill>
                <a:latin typeface="Century Gothic" panose="020B0502020202020204" pitchFamily="34" charset="0"/>
              </a:rPr>
              <a:t>Klasteris projekta īstenošanas laikā ir paredzējis veikt </a:t>
            </a:r>
            <a:r>
              <a:rPr lang="lv-LV" sz="1200" b="1" dirty="0">
                <a:solidFill>
                  <a:srgbClr val="005374"/>
                </a:solidFill>
                <a:latin typeface="Century Gothic" panose="020B0502020202020204" pitchFamily="34" charset="0"/>
              </a:rPr>
              <a:t>Eiropas Klasteru ekselences iniciatīvas novērtējumu </a:t>
            </a:r>
            <a:r>
              <a:rPr lang="lv-LV" sz="1200" dirty="0">
                <a:solidFill>
                  <a:srgbClr val="005374"/>
                </a:solidFill>
                <a:latin typeface="Century Gothic" panose="020B0502020202020204" pitchFamily="34" charset="0"/>
              </a:rPr>
              <a:t>atbilstoši bronzas, sudraba vai zelta līmeņa kritērijiem</a:t>
            </a:r>
          </a:p>
          <a:p>
            <a:pPr marL="285750" indent="-285750" algn="just">
              <a:lnSpc>
                <a:spcPct val="120000"/>
              </a:lnSpc>
              <a:spcBef>
                <a:spcPts val="600"/>
              </a:spcBef>
              <a:spcAft>
                <a:spcPts val="0"/>
              </a:spcAft>
              <a:buClr>
                <a:srgbClr val="228B9D"/>
              </a:buClr>
              <a:buFont typeface="Wingdings" panose="05000000000000000000" pitchFamily="2" charset="2"/>
              <a:buChar char="Ø"/>
            </a:pPr>
            <a:endParaRPr lang="lv-LV" sz="1400" dirty="0">
              <a:solidFill>
                <a:srgbClr val="005374"/>
              </a:solidFill>
              <a:latin typeface="Century Gothic" panose="020B0502020202020204" pitchFamily="34" charset="0"/>
            </a:endParaRPr>
          </a:p>
        </p:txBody>
      </p:sp>
    </p:spTree>
    <p:extLst>
      <p:ext uri="{BB962C8B-B14F-4D97-AF65-F5344CB8AC3E}">
        <p14:creationId xmlns:p14="http://schemas.microsoft.com/office/powerpoint/2010/main" val="389783245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p:cNvSpPr>
            <a:spLocks noGrp="1"/>
          </p:cNvSpPr>
          <p:nvPr>
            <p:ph type="title"/>
          </p:nvPr>
        </p:nvSpPr>
        <p:spPr>
          <a:xfrm>
            <a:off x="2244436" y="682550"/>
            <a:ext cx="6442364" cy="1036637"/>
          </a:xfrm>
        </p:spPr>
        <p:txBody>
          <a:bodyPr>
            <a:normAutofit/>
          </a:bodyPr>
          <a:lstStyle/>
          <a:p>
            <a:r>
              <a:rPr lang="lv-LV" altLang="lv-LV" dirty="0" smtClean="0">
                <a:solidFill>
                  <a:srgbClr val="005374"/>
                </a:solidFill>
                <a:latin typeface="Century Gothic" panose="020B0502020202020204" pitchFamily="34" charset="0"/>
              </a:rPr>
              <a:t>Atbalstāmās darbības </a:t>
            </a:r>
            <a:endParaRPr lang="lv-LV" altLang="lv-LV" dirty="0">
              <a:solidFill>
                <a:srgbClr val="005374"/>
              </a:solidFill>
              <a:latin typeface="Century Gothic" panose="020B0502020202020204" pitchFamily="34" charset="0"/>
            </a:endParaRPr>
          </a:p>
        </p:txBody>
      </p:sp>
      <p:sp>
        <p:nvSpPr>
          <p:cNvPr id="33795" name="Content Placeholder 2"/>
          <p:cNvSpPr>
            <a:spLocks noGrp="1"/>
          </p:cNvSpPr>
          <p:nvPr>
            <p:ph idx="1"/>
          </p:nvPr>
        </p:nvSpPr>
        <p:spPr>
          <a:xfrm>
            <a:off x="1167788" y="1306286"/>
            <a:ext cx="7519012" cy="5052950"/>
          </a:xfrm>
        </p:spPr>
        <p:txBody>
          <a:bodyPr>
            <a:noAutofit/>
          </a:bodyPr>
          <a:lstStyle/>
          <a:p>
            <a:pPr algn="just">
              <a:lnSpc>
                <a:spcPct val="120000"/>
              </a:lnSpc>
              <a:spcBef>
                <a:spcPts val="600"/>
              </a:spcBef>
              <a:spcAft>
                <a:spcPts val="0"/>
              </a:spcAft>
              <a:buClr>
                <a:srgbClr val="228B9D"/>
              </a:buClr>
            </a:pPr>
            <a:r>
              <a:rPr lang="lv-LV" sz="1400" b="1" dirty="0" smtClean="0">
                <a:solidFill>
                  <a:srgbClr val="005374"/>
                </a:solidFill>
                <a:latin typeface="Century Gothic" panose="020B0502020202020204" pitchFamily="34" charset="0"/>
              </a:rPr>
              <a:t>Atbalstu piešķir:</a:t>
            </a:r>
          </a:p>
          <a:p>
            <a:pPr marL="285750" indent="-285750" algn="just">
              <a:lnSpc>
                <a:spcPct val="120000"/>
              </a:lnSpc>
              <a:spcBef>
                <a:spcPts val="600"/>
              </a:spcBef>
              <a:spcAft>
                <a:spcPts val="0"/>
              </a:spcAft>
              <a:buClr>
                <a:srgbClr val="228B9D"/>
              </a:buClr>
              <a:buFont typeface="Wingdings" panose="05000000000000000000" pitchFamily="2" charset="2"/>
              <a:buChar char="Ø"/>
            </a:pPr>
            <a:r>
              <a:rPr lang="lv-LV" sz="1400" dirty="0" smtClean="0">
                <a:solidFill>
                  <a:srgbClr val="005374"/>
                </a:solidFill>
                <a:latin typeface="Century Gothic" panose="020B0502020202020204" pitchFamily="34" charset="0"/>
              </a:rPr>
              <a:t>klastera </a:t>
            </a:r>
            <a:r>
              <a:rPr lang="lv-LV" sz="1400" dirty="0">
                <a:solidFill>
                  <a:srgbClr val="005374"/>
                </a:solidFill>
                <a:latin typeface="Century Gothic" panose="020B0502020202020204" pitchFamily="34" charset="0"/>
              </a:rPr>
              <a:t>darbības un klastera īstenoto pasākumu koordinācijas nodrošināšanai;</a:t>
            </a:r>
          </a:p>
          <a:p>
            <a:pPr marL="285750" indent="-285750" algn="just">
              <a:lnSpc>
                <a:spcPct val="120000"/>
              </a:lnSpc>
              <a:spcBef>
                <a:spcPts val="600"/>
              </a:spcBef>
              <a:spcAft>
                <a:spcPts val="0"/>
              </a:spcAft>
              <a:buClr>
                <a:srgbClr val="228B9D"/>
              </a:buClr>
              <a:buFont typeface="Wingdings" panose="05000000000000000000" pitchFamily="2" charset="2"/>
              <a:buChar char="Ø"/>
            </a:pPr>
            <a:r>
              <a:rPr lang="lv-LV" sz="1400" dirty="0" smtClean="0">
                <a:solidFill>
                  <a:srgbClr val="005374"/>
                </a:solidFill>
                <a:latin typeface="Century Gothic" panose="020B0502020202020204" pitchFamily="34" charset="0"/>
              </a:rPr>
              <a:t>klastera </a:t>
            </a:r>
            <a:r>
              <a:rPr lang="lv-LV" sz="1400" dirty="0">
                <a:solidFill>
                  <a:srgbClr val="005374"/>
                </a:solidFill>
                <a:latin typeface="Century Gothic" panose="020B0502020202020204" pitchFamily="34" charset="0"/>
              </a:rPr>
              <a:t>starptautiskās sadarbības veicināšanas pasākumiem;</a:t>
            </a:r>
          </a:p>
          <a:p>
            <a:pPr marL="285750" indent="-285750" algn="just">
              <a:lnSpc>
                <a:spcPct val="120000"/>
              </a:lnSpc>
              <a:spcBef>
                <a:spcPts val="600"/>
              </a:spcBef>
              <a:spcAft>
                <a:spcPts val="0"/>
              </a:spcAft>
              <a:buClr>
                <a:srgbClr val="228B9D"/>
              </a:buClr>
              <a:buFont typeface="Wingdings" panose="05000000000000000000" pitchFamily="2" charset="2"/>
              <a:buChar char="Ø"/>
            </a:pPr>
            <a:r>
              <a:rPr lang="lv-LV" sz="1400" dirty="0" smtClean="0">
                <a:solidFill>
                  <a:srgbClr val="005374"/>
                </a:solidFill>
                <a:latin typeface="Century Gothic" panose="020B0502020202020204" pitchFamily="34" charset="0"/>
              </a:rPr>
              <a:t>klastera </a:t>
            </a:r>
            <a:r>
              <a:rPr lang="lv-LV" sz="1400" dirty="0">
                <a:solidFill>
                  <a:srgbClr val="005374"/>
                </a:solidFill>
                <a:latin typeface="Century Gothic" panose="020B0502020202020204" pitchFamily="34" charset="0"/>
              </a:rPr>
              <a:t>atpazīstamības, mārketinga un komerciālās sadarbības sekmēšanas pasākumiem, tai skaitā tirgus izpētei;</a:t>
            </a:r>
          </a:p>
          <a:p>
            <a:pPr marL="285750" indent="-285750" algn="just">
              <a:lnSpc>
                <a:spcPct val="120000"/>
              </a:lnSpc>
              <a:spcBef>
                <a:spcPts val="600"/>
              </a:spcBef>
              <a:spcAft>
                <a:spcPts val="0"/>
              </a:spcAft>
              <a:buClr>
                <a:srgbClr val="228B9D"/>
              </a:buClr>
              <a:buFont typeface="Wingdings" panose="05000000000000000000" pitchFamily="2" charset="2"/>
              <a:buChar char="Ø"/>
            </a:pPr>
            <a:r>
              <a:rPr lang="lv-LV" sz="1400" dirty="0" smtClean="0">
                <a:solidFill>
                  <a:srgbClr val="005374"/>
                </a:solidFill>
                <a:latin typeface="Century Gothic" panose="020B0502020202020204" pitchFamily="34" charset="0"/>
              </a:rPr>
              <a:t>klastera </a:t>
            </a:r>
            <a:r>
              <a:rPr lang="lv-LV" sz="1400" dirty="0">
                <a:solidFill>
                  <a:srgbClr val="005374"/>
                </a:solidFill>
                <a:latin typeface="Century Gothic" panose="020B0502020202020204" pitchFamily="34" charset="0"/>
              </a:rPr>
              <a:t>koordinatora un speciālistu apmācībām, ja iegūtās zināšanas saistītas ar klastera darbības nodrošināšanu vai tiek nodotas plašam klastera dalībnieku lokam;</a:t>
            </a:r>
          </a:p>
          <a:p>
            <a:pPr marL="285750" indent="-285750" algn="just">
              <a:lnSpc>
                <a:spcPct val="120000"/>
              </a:lnSpc>
              <a:spcBef>
                <a:spcPts val="600"/>
              </a:spcBef>
              <a:spcAft>
                <a:spcPts val="0"/>
              </a:spcAft>
              <a:buClr>
                <a:srgbClr val="228B9D"/>
              </a:buClr>
              <a:buFont typeface="Wingdings" panose="05000000000000000000" pitchFamily="2" charset="2"/>
              <a:buChar char="Ø"/>
            </a:pPr>
            <a:r>
              <a:rPr lang="lv-LV" sz="1400" dirty="0" smtClean="0">
                <a:solidFill>
                  <a:srgbClr val="005374"/>
                </a:solidFill>
                <a:latin typeface="Century Gothic" panose="020B0502020202020204" pitchFamily="34" charset="0"/>
              </a:rPr>
              <a:t>pasākumiem</a:t>
            </a:r>
            <a:r>
              <a:rPr lang="lv-LV" sz="1400" dirty="0">
                <a:solidFill>
                  <a:srgbClr val="005374"/>
                </a:solidFill>
                <a:latin typeface="Century Gothic" panose="020B0502020202020204" pitchFamily="34" charset="0"/>
              </a:rPr>
              <a:t>, kas sekmē sadarbību ar izglītības iestādēm, zinātniskām institūcijām un pētniecības organizācijām, tai skaitā klastera dalībnieku pētniecības, infrastruktūras un apmācību vajadzību identificēšanai;</a:t>
            </a:r>
          </a:p>
          <a:p>
            <a:pPr marL="285750" indent="-285750" algn="just">
              <a:lnSpc>
                <a:spcPct val="120000"/>
              </a:lnSpc>
              <a:spcBef>
                <a:spcPts val="600"/>
              </a:spcBef>
              <a:spcAft>
                <a:spcPts val="0"/>
              </a:spcAft>
              <a:buClr>
                <a:srgbClr val="228B9D"/>
              </a:buClr>
              <a:buFont typeface="Wingdings" panose="05000000000000000000" pitchFamily="2" charset="2"/>
              <a:buChar char="Ø"/>
            </a:pPr>
            <a:r>
              <a:rPr lang="lv-LV" sz="1400" dirty="0" smtClean="0">
                <a:solidFill>
                  <a:srgbClr val="005374"/>
                </a:solidFill>
                <a:latin typeface="Century Gothic" panose="020B0502020202020204" pitchFamily="34" charset="0"/>
              </a:rPr>
              <a:t>pasākumiem</a:t>
            </a:r>
            <a:r>
              <a:rPr lang="lv-LV" sz="1400" dirty="0">
                <a:solidFill>
                  <a:srgbClr val="005374"/>
                </a:solidFill>
                <a:latin typeface="Century Gothic" panose="020B0502020202020204" pitchFamily="34" charset="0"/>
              </a:rPr>
              <a:t>, kas sekmē zināšanu pārnesi par klastera dalībniekiem saistošām inovācijām un jaunākajām tehnoloģijām; </a:t>
            </a:r>
          </a:p>
          <a:p>
            <a:pPr marL="285750" indent="-285750" algn="just">
              <a:lnSpc>
                <a:spcPct val="120000"/>
              </a:lnSpc>
              <a:spcBef>
                <a:spcPts val="600"/>
              </a:spcBef>
              <a:spcAft>
                <a:spcPts val="0"/>
              </a:spcAft>
              <a:buClr>
                <a:srgbClr val="228B9D"/>
              </a:buClr>
              <a:buFont typeface="Wingdings" panose="05000000000000000000" pitchFamily="2" charset="2"/>
              <a:buChar char="Ø"/>
            </a:pPr>
            <a:r>
              <a:rPr lang="lv-LV" sz="1400" dirty="0" smtClean="0">
                <a:solidFill>
                  <a:srgbClr val="005374"/>
                </a:solidFill>
                <a:latin typeface="Century Gothic" panose="020B0502020202020204" pitchFamily="34" charset="0"/>
              </a:rPr>
              <a:t>pasākumiem</a:t>
            </a:r>
            <a:r>
              <a:rPr lang="lv-LV" sz="1400" dirty="0">
                <a:solidFill>
                  <a:srgbClr val="005374"/>
                </a:solidFill>
                <a:latin typeface="Century Gothic" panose="020B0502020202020204" pitchFamily="34" charset="0"/>
              </a:rPr>
              <a:t>, kas vērsti uz resursu efektivitātes un produktivitātes paaugstināšanu produkta, pakalpojuma, piegādes vai vērtības ķēdes ietvaros;</a:t>
            </a:r>
          </a:p>
          <a:p>
            <a:pPr marL="285750" indent="-285750" algn="just">
              <a:lnSpc>
                <a:spcPct val="120000"/>
              </a:lnSpc>
              <a:spcBef>
                <a:spcPts val="600"/>
              </a:spcBef>
              <a:spcAft>
                <a:spcPts val="0"/>
              </a:spcAft>
              <a:buClr>
                <a:srgbClr val="228B9D"/>
              </a:buClr>
              <a:buFont typeface="Wingdings" panose="05000000000000000000" pitchFamily="2" charset="2"/>
              <a:buChar char="Ø"/>
            </a:pPr>
            <a:r>
              <a:rPr lang="lv-LV" sz="1400" dirty="0" smtClean="0">
                <a:solidFill>
                  <a:srgbClr val="005374"/>
                </a:solidFill>
                <a:latin typeface="Century Gothic" panose="020B0502020202020204" pitchFamily="34" charset="0"/>
              </a:rPr>
              <a:t>citiem </a:t>
            </a:r>
            <a:r>
              <a:rPr lang="lv-LV" sz="1400" dirty="0">
                <a:solidFill>
                  <a:srgbClr val="005374"/>
                </a:solidFill>
                <a:latin typeface="Century Gothic" panose="020B0502020202020204" pitchFamily="34" charset="0"/>
              </a:rPr>
              <a:t>klastera īstenotiem pasākumiem, kas ir vērsti uz stratēģijā noteikto mērķu sasniegšanu. </a:t>
            </a:r>
          </a:p>
          <a:p>
            <a:pPr marL="285750" indent="-285750" algn="just">
              <a:lnSpc>
                <a:spcPct val="120000"/>
              </a:lnSpc>
              <a:spcBef>
                <a:spcPts val="600"/>
              </a:spcBef>
              <a:spcAft>
                <a:spcPts val="0"/>
              </a:spcAft>
              <a:buClr>
                <a:srgbClr val="228B9D"/>
              </a:buClr>
              <a:buFont typeface="Wingdings" panose="05000000000000000000" pitchFamily="2" charset="2"/>
              <a:buChar char="Ø"/>
            </a:pPr>
            <a:endParaRPr lang="lv-LV" sz="1400" dirty="0">
              <a:solidFill>
                <a:srgbClr val="005374"/>
              </a:solidFill>
              <a:latin typeface="Century Gothic" panose="020B0502020202020204" pitchFamily="34" charset="0"/>
            </a:endParaRPr>
          </a:p>
        </p:txBody>
      </p:sp>
    </p:spTree>
    <p:extLst>
      <p:ext uri="{BB962C8B-B14F-4D97-AF65-F5344CB8AC3E}">
        <p14:creationId xmlns:p14="http://schemas.microsoft.com/office/powerpoint/2010/main" val="576336484"/>
      </p:ext>
    </p:extLst>
  </p:cSld>
  <p:clrMapOvr>
    <a:masterClrMapping/>
  </p:clrMapOvr>
  <p:timing>
    <p:tnLst>
      <p:par>
        <p:cTn id="1" dur="indefinite" restart="never" nodeType="tmRoot"/>
      </p:par>
    </p:tnLst>
  </p:timing>
</p:sld>
</file>

<file path=ppt/theme/theme1.xml><?xml version="1.0" encoding="utf-8"?>
<a:theme xmlns:a="http://schemas.openxmlformats.org/drawingml/2006/main" name="89_Prezentacija_templateLV">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itullapa_kontaktinformacija">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Angles">
      <a:majorFont>
        <a:latin typeface="Franklin Gothic Medium"/>
        <a:ea typeface=""/>
        <a:cs typeface=""/>
        <a:font script="Jpan" typeface="HG創英角ｺﾞｼｯｸUB"/>
        <a:font script="Hang" typeface="돋움"/>
        <a:font script="Hans" typeface="微软雅黑"/>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a:ea typeface=""/>
        <a:cs typeface=""/>
        <a:font script="Jpan" typeface="ＭＳ Ｐゴシック"/>
        <a:font script="Hang" typeface="맑은 고딕"/>
        <a:font script="Hans" typeface="隶书"/>
        <a:font script="Hant" typeface="新細明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89_Prezentacija_templateLV</Template>
  <TotalTime>4235</TotalTime>
  <Words>616</Words>
  <Application>Microsoft Office PowerPoint</Application>
  <PresentationFormat>On-screen Show (4:3)</PresentationFormat>
  <Paragraphs>61</Paragraphs>
  <Slides>6</Slides>
  <Notes>5</Notes>
  <HiddenSlides>0</HiddenSlides>
  <MMClips>0</MMClips>
  <ScaleCrop>false</ScaleCrop>
  <HeadingPairs>
    <vt:vector size="6" baseType="variant">
      <vt:variant>
        <vt:lpstr>Fonts Used</vt:lpstr>
      </vt:variant>
      <vt:variant>
        <vt:i4>7</vt:i4>
      </vt:variant>
      <vt:variant>
        <vt:lpstr>Theme</vt:lpstr>
      </vt:variant>
      <vt:variant>
        <vt:i4>2</vt:i4>
      </vt:variant>
      <vt:variant>
        <vt:lpstr>Slide Titles</vt:lpstr>
      </vt:variant>
      <vt:variant>
        <vt:i4>6</vt:i4>
      </vt:variant>
    </vt:vector>
  </HeadingPairs>
  <TitlesOfParts>
    <vt:vector size="15" baseType="lpstr">
      <vt:lpstr>Arial</vt:lpstr>
      <vt:lpstr>Calibri</vt:lpstr>
      <vt:lpstr>Century Gothic</vt:lpstr>
      <vt:lpstr>Franklin Gothic Book</vt:lpstr>
      <vt:lpstr>Times New Roman</vt:lpstr>
      <vt:lpstr>Verdana</vt:lpstr>
      <vt:lpstr>Wingdings</vt:lpstr>
      <vt:lpstr>89_Prezentacija_templateLV</vt:lpstr>
      <vt:lpstr>1_Custom Design</vt:lpstr>
      <vt:lpstr>Pasākums 3.2.1.1. «Klasteru programma» </vt:lpstr>
      <vt:lpstr>Klasteru programma</vt:lpstr>
      <vt:lpstr>Kvalitātes kritēriji</vt:lpstr>
      <vt:lpstr>Kvalitātes kritēriji</vt:lpstr>
      <vt:lpstr>Kvalitātes kritēriji</vt:lpstr>
      <vt:lpstr>Atbalstāmās darbības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Dagnija</dc:creator>
  <cp:lastModifiedBy>Zane Dziļuma</cp:lastModifiedBy>
  <cp:revision>371</cp:revision>
  <cp:lastPrinted>2015-09-28T13:33:43Z</cp:lastPrinted>
  <dcterms:created xsi:type="dcterms:W3CDTF">2014-11-20T14:46:47Z</dcterms:created>
  <dcterms:modified xsi:type="dcterms:W3CDTF">2016-02-17T13:35:26Z</dcterms:modified>
</cp:coreProperties>
</file>